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491E-6E7A-B4BE-C967-43180F91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1DAD63-9D13-677F-2D26-818607A62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FA55-BD8B-5023-1379-8966BC26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FC34C-CB9F-C35C-5191-2CDE637A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F3A93-6FCD-9CA4-0DA1-66F1BD3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3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BFA38-0EFE-8CAF-AFFA-84DD62A3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C3AFE-B4C2-916E-F414-5497A93E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E3268-B1FA-28B2-51CB-440EED17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A456E-46D0-DA17-F1DF-E75642E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4CCC2-4E60-2994-BE7E-0A7D6CE4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8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C60650-F9C2-3F17-4F61-606E8A5BF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0B65A4-10B0-2808-A2F5-174D24AF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DFF79-76E7-EFDB-CF6B-714B9C23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7E270-A99A-D8F9-F52D-55A25594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C50E3-3728-4B50-57F0-AC9578F8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8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379A4-2194-068E-2513-5C32BF9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5858D-51E0-D90C-0287-9AA15ED7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B14CF-CDF4-7703-8BAC-F1787460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AD1D-A26F-4CCB-B93F-F153CA7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8DC7C-CC3A-DDEB-7C84-67E470C8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6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29B3-5A67-311B-CD37-57E0787E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2BA2C5-6A5C-B55D-741D-4505F032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74BD6-D469-60CE-3436-0211BEE8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FFBEF-DC01-8886-7771-D957AC7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E1F3-D80B-269B-1609-844A1E05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93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060C-7171-5F1D-B941-D80AF6A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3D542-5B10-0A59-08E0-D67B0DCF6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D217B2-4A2C-9FEE-E747-255BBE0A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C627F-9A87-B9D1-D2A6-FC4859A1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562C0-C041-0EE7-4923-36713B62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17775-8C1D-AC13-377D-619C36D4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2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6DEA-3C3F-F3CC-CB3A-008C9F25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929B4-0C45-94C1-FC0B-5922B4E7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608F4-A76A-12CE-C422-478F82F1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D5F62A-6F8E-1FF6-C1C8-C744F15F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2105E4-EF63-E1DD-0C7E-0DE8CC64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8B0FE8-E847-B88A-81A2-8C239F49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1DB4C3-4621-EC59-2B1F-3F14E3E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BD173-43BD-1120-8A63-5423079C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4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651C-AC6B-8991-9D6B-6AA2CAF3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1A78B0-86B1-7964-3A28-861EDEEF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3A0F54-D24A-1B85-984D-A74552BF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86E040-E6A3-BA69-EAE0-53C81BA5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2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8ECB60-3B17-C3BD-8664-2ACF11CB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3B4E-C8AB-8850-B5DE-DA88AB9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502E0-B9FA-57A4-997D-715A801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4C515-2C5C-8E6F-6086-73AA9A9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382E7-7463-C30A-1B11-6C58DC78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1343F-192A-236F-2F0A-A1BB8A07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AAE59-0C54-85D5-298A-E11AA81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3A250-32FC-F9B1-C532-0EF4EF07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E1D93-4A7D-F843-E5CF-8F30743E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1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80B33-F7A2-3682-8922-A2EEE243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0215B6-1041-69F4-37F2-7C171E0F5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1D6C1-E92C-8A09-57A8-6CCB512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0D7A2-B111-D357-D44A-0640DC4C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9D23F-1D38-EFE8-DEA5-095B24F5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E47B5-C035-BEBE-6A14-F78D1E8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5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A18C6E-C0DF-ECEB-5616-74B4119D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51BC5B-227A-32F6-48DD-82A11D9F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D584F-FFE2-513B-D46D-4BF3C23A4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3BDBC-65FE-4957-A3E2-354AECD87FDB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DFF5E-7A52-45FA-1C5C-F422B765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9CCDA-BEA3-DB42-8921-CC1A28BCF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5BE74-7934-4A69-A23B-EFE7A7A27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6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Perceptron.html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8795FB-F822-5D5E-78C8-94EB55B3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8" y="299732"/>
            <a:ext cx="11070523" cy="62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6C0904-5FE6-D129-3D19-3A802493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4" y="539248"/>
            <a:ext cx="10956924" cy="56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771439-3541-1127-FB8A-23FBFCFF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6" y="460801"/>
            <a:ext cx="11372255" cy="60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71C7F9-8683-E38A-2F21-62B4DAFA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9" y="395799"/>
            <a:ext cx="11490921" cy="60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5C2AC6-133C-41D7-2585-5FAA6BE0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6" y="378822"/>
            <a:ext cx="11047527" cy="61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0D64FC-47E8-4DE3-F829-DFC8455E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6" y="321128"/>
            <a:ext cx="11832628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3A7C95-44E6-8D18-9673-C1D0BAA1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2" y="950070"/>
            <a:ext cx="10438495" cy="54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A83348-F3DC-EFEF-E26A-3C770EBB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861654"/>
            <a:ext cx="915480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733D9-793B-2B35-0EEC-7E14A3D4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MX" b="0" i="0" dirty="0">
                <a:solidFill>
                  <a:srgbClr val="FF0000"/>
                </a:solidFill>
                <a:effectLst/>
                <a:latin typeface="-apple-system"/>
              </a:rPr>
              <a:t>Neural </a:t>
            </a:r>
            <a:r>
              <a:rPr lang="es-MX" b="0" i="0" dirty="0" err="1">
                <a:solidFill>
                  <a:srgbClr val="FF0000"/>
                </a:solidFill>
                <a:effectLst/>
                <a:latin typeface="-apple-system"/>
              </a:rPr>
              <a:t>network</a:t>
            </a:r>
            <a:r>
              <a:rPr lang="es-MX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s-MX" b="0" i="0" dirty="0" err="1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r>
              <a:rPr lang="es-MX" b="0" i="0" dirty="0">
                <a:solidFill>
                  <a:srgbClr val="FF0000"/>
                </a:solidFill>
                <a:effectLst/>
                <a:latin typeface="-apple-system"/>
              </a:rPr>
              <a:t> (</a:t>
            </a:r>
            <a:r>
              <a:rPr lang="es-MX" b="0" i="0" dirty="0" err="1">
                <a:solidFill>
                  <a:srgbClr val="FF0000"/>
                </a:solidFill>
                <a:effectLst/>
                <a:latin typeface="-apple-system"/>
              </a:rPr>
              <a:t>supervised</a:t>
            </a:r>
            <a:r>
              <a:rPr lang="es-MX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s-MX" b="0" i="0" dirty="0">
                <a:solidFill>
                  <a:srgbClr val="CED6DD"/>
                </a:solidFill>
                <a:effectLst/>
                <a:latin typeface="-apple-system"/>
                <a:hlinkClick r:id="rId2"/>
              </a:rPr>
              <a:t>https://scikit-learn.org/stable/modules/neural_networks_supervised.html</a:t>
            </a:r>
            <a:endParaRPr lang="es-MX" b="0" i="0" dirty="0">
              <a:solidFill>
                <a:srgbClr val="CED6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s-MX" b="0" i="0" dirty="0">
              <a:solidFill>
                <a:srgbClr val="CED6DD"/>
              </a:solidFill>
              <a:effectLst/>
              <a:latin typeface="-apple-system"/>
            </a:endParaRPr>
          </a:p>
          <a:p>
            <a:endParaRPr lang="es-MX" b="0" i="0" dirty="0">
              <a:solidFill>
                <a:srgbClr val="CED6DD"/>
              </a:solidFill>
              <a:effectLst/>
              <a:latin typeface="-apple-system"/>
            </a:endParaRPr>
          </a:p>
          <a:p>
            <a:r>
              <a:rPr lang="es-MX" b="0" i="0" dirty="0" err="1">
                <a:solidFill>
                  <a:srgbClr val="FF0000"/>
                </a:solidFill>
                <a:effectLst/>
                <a:latin typeface="-apple-system"/>
              </a:rPr>
              <a:t>Perceptron</a:t>
            </a: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https://scikit-learn.org/stable/modules/generated/sklearn.linear_model.Perceptron.html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8624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</Words>
  <Application>Microsoft Office PowerPoint</Application>
  <PresentationFormat>Panorámica</PresentationFormat>
  <Paragraphs>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12</cp:revision>
  <dcterms:created xsi:type="dcterms:W3CDTF">2024-10-07T17:37:08Z</dcterms:created>
  <dcterms:modified xsi:type="dcterms:W3CDTF">2024-10-07T21:01:33Z</dcterms:modified>
</cp:coreProperties>
</file>