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10D5908-1C76-427C-9EAA-84A0D38D3576}" type="slidenum">
              <a:t>&lt;#&gt;</a:t>
            </a:fld>
          </a:p>
        </p:txBody>
      </p:sp>
      <p:sp>
        <p:nvSpPr>
          <p:cNvPr id="6" name="PlaceHolder 5"/>
          <p:cNvSpPr>
            <a:spLocks noGrp="1"/>
          </p:cNvSpPr>
          <p:nvPr>
            <p:ph type="dt" idx="3"/>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DD032D1-D064-48CE-BAF0-A29079D3EFFE}" type="slidenum">
              <a:t>&lt;#&gt;</a:t>
            </a:fld>
          </a:p>
        </p:txBody>
      </p:sp>
      <p:sp>
        <p:nvSpPr>
          <p:cNvPr id="4" name="PlaceHolder 3"/>
          <p:cNvSpPr>
            <a:spLocks noGrp="1"/>
          </p:cNvSpPr>
          <p:nvPr>
            <p:ph type="dt" idx="27"/>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0B316D82-80B1-43E0-945F-5A57B5EB8EF7}" type="slidenum">
              <a:t>&lt;#&gt;</a:t>
            </a:fld>
          </a:p>
        </p:txBody>
      </p:sp>
      <p:sp>
        <p:nvSpPr>
          <p:cNvPr id="4" name="PlaceHolder 3"/>
          <p:cNvSpPr>
            <a:spLocks noGrp="1"/>
          </p:cNvSpPr>
          <p:nvPr>
            <p:ph type="dt" idx="30"/>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99B3846D-FB7A-4EE8-8136-8E02A125E96F}" type="slidenum">
              <a:t>&lt;#&gt;</a:t>
            </a:fld>
          </a:p>
        </p:txBody>
      </p:sp>
      <p:sp>
        <p:nvSpPr>
          <p:cNvPr id="4" name="PlaceHolder 3"/>
          <p:cNvSpPr>
            <a:spLocks noGrp="1"/>
          </p:cNvSpPr>
          <p:nvPr>
            <p:ph type="dt" idx="33"/>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iapositiva de título">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8"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EDBA06D-BB41-40AF-9A83-C2865B43ACFC}" type="slidenum">
              <a:t>&lt;#&gt;</a:t>
            </a:fld>
          </a:p>
        </p:txBody>
      </p:sp>
      <p:sp>
        <p:nvSpPr>
          <p:cNvPr id="6" name="PlaceHolder 5"/>
          <p:cNvSpPr>
            <a:spLocks noGrp="1"/>
          </p:cNvSpPr>
          <p:nvPr>
            <p:ph type="dt" idx="3"/>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25FCF0B-90ED-4CB6-B9A1-B6ED1B0368FE}" type="slidenum">
              <a:t>&lt;#&gt;</a:t>
            </a:fld>
          </a:p>
        </p:txBody>
      </p:sp>
      <p:sp>
        <p:nvSpPr>
          <p:cNvPr id="4" name="PlaceHolder 3"/>
          <p:cNvSpPr>
            <a:spLocks noGrp="1"/>
          </p:cNvSpPr>
          <p:nvPr>
            <p:ph type="dt" idx="6"/>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34DFFA8-DADB-49C0-AD29-8725336E0BE0}" type="slidenum">
              <a:t>&lt;#&gt;</a:t>
            </a:fld>
          </a:p>
        </p:txBody>
      </p:sp>
      <p:sp>
        <p:nvSpPr>
          <p:cNvPr id="4" name="PlaceHolder 3"/>
          <p:cNvSpPr>
            <a:spLocks noGrp="1"/>
          </p:cNvSpPr>
          <p:nvPr>
            <p:ph type="dt" idx="9"/>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21"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527254F-9226-40A1-9C1C-468C3A9F4403}" type="slidenum">
              <a:t>&lt;#&gt;</a:t>
            </a:fld>
          </a:p>
        </p:txBody>
      </p:sp>
      <p:sp>
        <p:nvSpPr>
          <p:cNvPr id="6" name="PlaceHolder 5"/>
          <p:cNvSpPr>
            <a:spLocks noGrp="1"/>
          </p:cNvSpPr>
          <p:nvPr>
            <p:ph type="dt" idx="12"/>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32D685C-D905-424A-A56E-AA24510ED45F}" type="slidenum">
              <a:t>&lt;#&gt;</a:t>
            </a:fld>
          </a:p>
        </p:txBody>
      </p:sp>
      <p:sp>
        <p:nvSpPr>
          <p:cNvPr id="4" name="PlaceHolder 3"/>
          <p:cNvSpPr>
            <a:spLocks noGrp="1"/>
          </p:cNvSpPr>
          <p:nvPr>
            <p:ph type="dt" idx="15"/>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32"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33"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s-MX"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6D66023-37E8-46A0-BC10-F4B9B4C82B3C}" type="slidenum">
              <a:t>&lt;#&gt;</a:t>
            </a:fld>
          </a:p>
        </p:txBody>
      </p:sp>
      <p:sp>
        <p:nvSpPr>
          <p:cNvPr id="7" name="PlaceHolder 6"/>
          <p:cNvSpPr>
            <a:spLocks noGrp="1"/>
          </p:cNvSpPr>
          <p:nvPr>
            <p:ph type="dt" idx="18"/>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28B8C83-6453-4816-B594-38BC51B6B8B3}" type="slidenum">
              <a:t>&lt;#&gt;</a:t>
            </a:fld>
          </a:p>
        </p:txBody>
      </p:sp>
      <p:sp>
        <p:nvSpPr>
          <p:cNvPr id="4" name="PlaceHolder 3"/>
          <p:cNvSpPr>
            <a:spLocks noGrp="1"/>
          </p:cNvSpPr>
          <p:nvPr>
            <p:ph type="dt" idx="2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49E2015-D941-4693-85AF-98712AF81626}" type="slidenum">
              <a:t>&lt;#&gt;</a:t>
            </a:fld>
          </a:p>
        </p:txBody>
      </p:sp>
      <p:sp>
        <p:nvSpPr>
          <p:cNvPr id="5" name="PlaceHolder 4"/>
          <p:cNvSpPr>
            <a:spLocks noGrp="1"/>
          </p:cNvSpPr>
          <p:nvPr>
            <p:ph type="dt" idx="24"/>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MX" sz="1800" spc="-1" strike="noStrike">
                <a:solidFill>
                  <a:srgbClr val="000000"/>
                </a:solidFill>
                <a:latin typeface="Arial"/>
              </a:rPr>
              <a:t>Pulse para editar el formato del texto de título</a:t>
            </a:r>
            <a:endParaRPr b="0" lang="es-MX"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 </a:t>
            </a:r>
            <a:endParaRPr b="0" lang="es-MX"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0B0A782E-EB35-4E8F-8E97-E78D21C54241}" type="slidenum">
              <a:rPr b="0" lang="es-MX" sz="1200" spc="-1" strike="noStrike">
                <a:solidFill>
                  <a:schemeClr val="dk1">
                    <a:tint val="75000"/>
                  </a:schemeClr>
                </a:solidFill>
                <a:latin typeface="Calibri"/>
              </a:rPr>
              <a:t>12</a:t>
            </a:fld>
            <a:endParaRPr b="0" lang="es-MX"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 </a:t>
            </a:r>
            <a:endParaRPr b="0" lang="es-MX"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solidFill>
                  <a:srgbClr val="000000"/>
                </a:solidFill>
                <a:latin typeface="Arial"/>
              </a:rPr>
              <a:t>Pulse para editar el formato de texto del esquema</a:t>
            </a:r>
            <a:endParaRPr b="0" lang="es-MX"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2800" spc="-1" strike="noStrike">
                <a:solidFill>
                  <a:srgbClr val="000000"/>
                </a:solidFill>
                <a:latin typeface="Arial"/>
              </a:rPr>
              <a:t>Segundo nivel del esquema</a:t>
            </a:r>
            <a:endParaRPr b="0" lang="es-MX"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2400" spc="-1" strike="noStrike">
                <a:solidFill>
                  <a:srgbClr val="000000"/>
                </a:solidFill>
                <a:latin typeface="Arial"/>
              </a:rPr>
              <a:t>Tercer nivel del esquema</a:t>
            </a:r>
            <a:endParaRPr b="0" lang="es-MX"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2000" spc="-1" strike="noStrike">
                <a:solidFill>
                  <a:srgbClr val="000000"/>
                </a:solidFill>
                <a:latin typeface="Arial"/>
              </a:rPr>
              <a:t>Cuarto nivel del esquema</a:t>
            </a:r>
            <a:endParaRPr b="0" lang="es-MX"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46"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16C0D219-928B-47ED-B19D-2F2DA4C1E138}"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47"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49"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ED582C33-B0EE-4CB4-9175-B8A9DA43D3E4}"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50"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0"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10"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A5FFE713-F380-45DC-97A5-4C99BC624526}"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11"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13"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E63B759B-7787-4F91-8BD5-E518DF595ECF}"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14"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MX" sz="1800" spc="-1" strike="noStrike">
                <a:solidFill>
                  <a:srgbClr val="000000"/>
                </a:solidFill>
                <a:latin typeface="Arial"/>
              </a:rPr>
              <a:t>Pulse para editar el formato del texto de título</a:t>
            </a:r>
            <a:endParaRPr b="0" lang="es-MX" sz="1800" spc="-1" strike="noStrike">
              <a:solidFill>
                <a:srgbClr val="000000"/>
              </a:solidFill>
              <a:latin typeface="Arial"/>
            </a:endParaRPr>
          </a:p>
        </p:txBody>
      </p:sp>
      <p:sp>
        <p:nvSpPr>
          <p:cNvPr id="16"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pc="-1" strike="noStrike">
                <a:solidFill>
                  <a:srgbClr val="000000"/>
                </a:solidFill>
                <a:latin typeface="Arial"/>
              </a:rPr>
              <a:t>Pulse para editar el formato de texto del esquema</a:t>
            </a:r>
            <a:endParaRPr b="0" lang="es-MX"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800" spc="-1" strike="noStrike">
                <a:solidFill>
                  <a:srgbClr val="000000"/>
                </a:solidFill>
                <a:latin typeface="Arial"/>
              </a:rPr>
              <a:t>Segundo nivel del esquema</a:t>
            </a:r>
            <a:endParaRPr b="0" lang="es-MX"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Arial"/>
              </a:rPr>
              <a:t>Tercer nivel del esquema</a:t>
            </a:r>
            <a:endParaRPr b="0" lang="es-M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Arial"/>
              </a:rPr>
              <a:t>Cuarto nivel del esquema</a:t>
            </a:r>
            <a:endParaRPr b="0" lang="es-M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1800" spc="-1" strike="noStrike">
                <a:solidFill>
                  <a:srgbClr val="000000"/>
                </a:solidFill>
                <a:latin typeface="Arial"/>
              </a:rPr>
              <a:t>Quinto nivel del esquema</a:t>
            </a:r>
            <a:endParaRPr b="0" lang="es-MX"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1800" spc="-1" strike="noStrike">
                <a:solidFill>
                  <a:srgbClr val="000000"/>
                </a:solidFill>
                <a:latin typeface="Arial"/>
              </a:rPr>
              <a:t>Sexto nivel del esquema</a:t>
            </a:r>
            <a:endParaRPr b="0" lang="es-MX"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1800" spc="-1" strike="noStrike">
                <a:solidFill>
                  <a:srgbClr val="000000"/>
                </a:solidFill>
                <a:latin typeface="Arial"/>
              </a:rPr>
              <a:t>Séptimo nivel del esquema</a:t>
            </a:r>
            <a:endParaRPr b="0" lang="es-MX" sz="1800" spc="-1" strike="noStrike">
              <a:solidFill>
                <a:srgbClr val="000000"/>
              </a:solidFill>
              <a:latin typeface="Arial"/>
            </a:endParaRPr>
          </a:p>
        </p:txBody>
      </p:sp>
      <p:sp>
        <p:nvSpPr>
          <p:cNvPr id="17"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18"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51C52C81-2A06-4F51-A9C8-45875E976CD1}"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19"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23"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86A25E75-2D50-45E7-889F-FFE7D3143C16}"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24"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MX" sz="1800" spc="-1" strike="noStrike">
                <a:solidFill>
                  <a:srgbClr val="000000"/>
                </a:solidFill>
                <a:latin typeface="Arial"/>
              </a:rPr>
              <a:t>Pulse para editar el formato del texto de título</a:t>
            </a:r>
            <a:endParaRPr b="0" lang="es-MX" sz="1800" spc="-1" strike="noStrike">
              <a:solidFill>
                <a:srgbClr val="000000"/>
              </a:solidFill>
              <a:latin typeface="Arial"/>
            </a:endParaRPr>
          </a:p>
        </p:txBody>
      </p:sp>
      <p:sp>
        <p:nvSpPr>
          <p:cNvPr id="26"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pc="-1" strike="noStrike">
                <a:solidFill>
                  <a:srgbClr val="000000"/>
                </a:solidFill>
                <a:latin typeface="Arial"/>
              </a:rPr>
              <a:t>Pulse para editar el formato de texto del esquema</a:t>
            </a:r>
            <a:endParaRPr b="0" lang="es-MX"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800" spc="-1" strike="noStrike">
                <a:solidFill>
                  <a:srgbClr val="000000"/>
                </a:solidFill>
                <a:latin typeface="Arial"/>
              </a:rPr>
              <a:t>Segundo nivel del esquema</a:t>
            </a:r>
            <a:endParaRPr b="0" lang="es-MX"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Arial"/>
              </a:rPr>
              <a:t>Tercer nivel del esquema</a:t>
            </a:r>
            <a:endParaRPr b="0" lang="es-M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Arial"/>
              </a:rPr>
              <a:t>Cuarto nivel del esquema</a:t>
            </a:r>
            <a:endParaRPr b="0" lang="es-M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1800" spc="-1" strike="noStrike">
                <a:solidFill>
                  <a:srgbClr val="000000"/>
                </a:solidFill>
                <a:latin typeface="Arial"/>
              </a:rPr>
              <a:t>Quinto nivel del esquema</a:t>
            </a:r>
            <a:endParaRPr b="0" lang="es-MX"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1800" spc="-1" strike="noStrike">
                <a:solidFill>
                  <a:srgbClr val="000000"/>
                </a:solidFill>
                <a:latin typeface="Arial"/>
              </a:rPr>
              <a:t>Sexto nivel del esquema</a:t>
            </a:r>
            <a:endParaRPr b="0" lang="es-MX"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1800" spc="-1" strike="noStrike">
                <a:solidFill>
                  <a:srgbClr val="000000"/>
                </a:solidFill>
                <a:latin typeface="Arial"/>
              </a:rPr>
              <a:t>Séptimo nivel del esquema</a:t>
            </a:r>
            <a:endParaRPr b="0" lang="es-MX" sz="1800" spc="-1" strike="noStrike">
              <a:solidFill>
                <a:srgbClr val="000000"/>
              </a:solidFill>
              <a:latin typeface="Arial"/>
            </a:endParaRPr>
          </a:p>
        </p:txBody>
      </p:sp>
      <p:sp>
        <p:nvSpPr>
          <p:cNvPr id="27"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pc="-1" strike="noStrike">
                <a:solidFill>
                  <a:srgbClr val="000000"/>
                </a:solidFill>
                <a:latin typeface="Arial"/>
              </a:rPr>
              <a:t>Pulse para editar el formato de texto del esquema</a:t>
            </a:r>
            <a:endParaRPr b="0" lang="es-MX"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800" spc="-1" strike="noStrike">
                <a:solidFill>
                  <a:srgbClr val="000000"/>
                </a:solidFill>
                <a:latin typeface="Arial"/>
              </a:rPr>
              <a:t>Segundo nivel del esquema</a:t>
            </a:r>
            <a:endParaRPr b="0" lang="es-MX"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Arial"/>
              </a:rPr>
              <a:t>Tercer nivel del esquema</a:t>
            </a:r>
            <a:endParaRPr b="0" lang="es-MX"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Arial"/>
              </a:rPr>
              <a:t>Cuarto nivel del esquema</a:t>
            </a:r>
            <a:endParaRPr b="0" lang="es-MX"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1800" spc="-1" strike="noStrike">
                <a:solidFill>
                  <a:srgbClr val="000000"/>
                </a:solidFill>
                <a:latin typeface="Arial"/>
              </a:rPr>
              <a:t>Quinto nivel del esquema</a:t>
            </a:r>
            <a:endParaRPr b="0" lang="es-MX"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1800" spc="-1" strike="noStrike">
                <a:solidFill>
                  <a:srgbClr val="000000"/>
                </a:solidFill>
                <a:latin typeface="Arial"/>
              </a:rPr>
              <a:t>Sexto nivel del esquema</a:t>
            </a:r>
            <a:endParaRPr b="0" lang="es-MX"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1800" spc="-1" strike="noStrike">
                <a:solidFill>
                  <a:srgbClr val="000000"/>
                </a:solidFill>
                <a:latin typeface="Arial"/>
              </a:rPr>
              <a:t>Séptimo nivel del esquema</a:t>
            </a:r>
            <a:endParaRPr b="0" lang="es-MX" sz="1800" spc="-1" strike="noStrike">
              <a:solidFill>
                <a:srgbClr val="000000"/>
              </a:solidFill>
              <a:latin typeface="Arial"/>
            </a:endParaRPr>
          </a:p>
        </p:txBody>
      </p:sp>
      <p:sp>
        <p:nvSpPr>
          <p:cNvPr id="28"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29"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8881E86A-2677-4529-9353-44D2440A7D28}"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30"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35"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74C9B1C7-9302-42E3-B511-63FBD53DF433}"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36"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s-MX" sz="1800" spc="-1" strike="noStrike">
                <a:solidFill>
                  <a:srgbClr val="000000"/>
                </a:solidFill>
                <a:latin typeface="Arial"/>
              </a:rPr>
              <a:t>Pulse para editar el formato del texto de título</a:t>
            </a:r>
            <a:endParaRPr b="0" lang="es-MX" sz="1800" spc="-1" strike="noStrike">
              <a:solidFill>
                <a:srgbClr val="000000"/>
              </a:solidFill>
              <a:latin typeface="Arial"/>
            </a:endParaRPr>
          </a:p>
        </p:txBody>
      </p:sp>
      <p:sp>
        <p:nvSpPr>
          <p:cNvPr id="38"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39"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C8650822-A89D-496B-AB9C-96D82434277D}"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40"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pc="-1" strike="noStrike">
                <a:solidFill>
                  <a:srgbClr val="000000"/>
                </a:solidFill>
                <a:latin typeface="Times New Roman"/>
              </a:defRPr>
            </a:lvl1pPr>
          </a:lstStyle>
          <a:p>
            <a:pPr indent="0" algn="ctr">
              <a:lnSpc>
                <a:spcPct val="100000"/>
              </a:lnSpc>
              <a:buNone/>
              <a:tabLst>
                <a:tab algn="l" pos="0"/>
              </a:tabLst>
            </a:pPr>
            <a:r>
              <a:rPr b="0" lang="es-MX" sz="1400" spc="-1" strike="noStrike">
                <a:solidFill>
                  <a:srgbClr val="000000"/>
                </a:solidFill>
                <a:latin typeface="Times New Roman"/>
              </a:rPr>
              <a:t>&lt;pie de página&gt;</a:t>
            </a:r>
            <a:endParaRPr b="0" lang="es-MX" sz="1400" spc="-1" strike="noStrike">
              <a:solidFill>
                <a:srgbClr val="000000"/>
              </a:solidFill>
              <a:latin typeface="Times New Roman"/>
            </a:endParaRPr>
          </a:p>
        </p:txBody>
      </p:sp>
      <p:sp>
        <p:nvSpPr>
          <p:cNvPr id="43"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pc="-1" strike="noStrike">
                <a:solidFill>
                  <a:schemeClr val="dk1">
                    <a:tint val="75000"/>
                  </a:schemeClr>
                </a:solidFill>
                <a:latin typeface="Calibri"/>
              </a:defRPr>
            </a:lvl1pPr>
          </a:lstStyle>
          <a:p>
            <a:pPr indent="0" algn="r" defTabSz="914400">
              <a:lnSpc>
                <a:spcPct val="100000"/>
              </a:lnSpc>
              <a:buNone/>
              <a:tabLst>
                <a:tab algn="l" pos="0"/>
              </a:tabLst>
            </a:pPr>
            <a:fld id="{79933A2C-943E-48DE-9483-4266643C7AE1}" type="slidenum">
              <a:rPr b="0" lang="es-MX" sz="1200" spc="-1" strike="noStrike">
                <a:solidFill>
                  <a:schemeClr val="dk1">
                    <a:tint val="75000"/>
                  </a:schemeClr>
                </a:solidFill>
                <a:latin typeface="Calibri"/>
              </a:rPr>
              <a:t>&lt;número&gt;</a:t>
            </a:fld>
            <a:endParaRPr b="0" lang="es-MX" sz="1200" spc="-1" strike="noStrike">
              <a:solidFill>
                <a:srgbClr val="000000"/>
              </a:solidFill>
              <a:latin typeface="Times New Roman"/>
            </a:endParaRPr>
          </a:p>
        </p:txBody>
      </p:sp>
      <p:sp>
        <p:nvSpPr>
          <p:cNvPr id="44"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MX" sz="1400" spc="-1" strike="noStrike">
                <a:solidFill>
                  <a:srgbClr val="000000"/>
                </a:solidFill>
                <a:latin typeface="Times New Roman"/>
              </a:defRPr>
            </a:lvl1pPr>
          </a:lstStyle>
          <a:p>
            <a:pPr indent="0">
              <a:buNone/>
            </a:pPr>
            <a:r>
              <a:rPr b="0" lang="es-MX" sz="1400" spc="-1" strike="noStrike">
                <a:solidFill>
                  <a:srgbClr val="000000"/>
                </a:solidFill>
                <a:latin typeface="Times New Roman"/>
              </a:rPr>
              <a:t>&lt;fecha/hora&gt;</a:t>
            </a:r>
            <a:endParaRPr b="0" lang="es-MX"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140000" y="1032840"/>
            <a:ext cx="4235760" cy="2386800"/>
          </a:xfrm>
          <a:prstGeom prst="rect">
            <a:avLst/>
          </a:prstGeom>
          <a:noFill/>
          <a:ln w="0">
            <a:noFill/>
          </a:ln>
        </p:spPr>
        <p:txBody>
          <a:bodyPr lIns="91440" rIns="91440" tIns="45720" bIns="45720" anchor="b">
            <a:noAutofit/>
          </a:bodyPr>
          <a:p>
            <a:pPr indent="0">
              <a:lnSpc>
                <a:spcPct val="100000"/>
              </a:lnSpc>
              <a:buNone/>
              <a:tabLst>
                <a:tab algn="l" pos="0"/>
              </a:tabLst>
            </a:pPr>
            <a:r>
              <a:rPr b="0" lang="es-MX" sz="7200" spc="-1" strike="noStrike">
                <a:solidFill>
                  <a:schemeClr val="dk1"/>
                </a:solidFill>
                <a:latin typeface="Californian FB"/>
              </a:rPr>
              <a:t>	</a:t>
            </a:r>
            <a:r>
              <a:rPr b="0" lang="es-MX" sz="7200" spc="-1" strike="noStrike">
                <a:solidFill>
                  <a:schemeClr val="dk1"/>
                </a:solidFill>
                <a:latin typeface="Californian FB"/>
              </a:rPr>
              <a:t>	</a:t>
            </a:r>
            <a:r>
              <a:rPr b="0" lang="es-MX" sz="7200" spc="-1" strike="noStrike">
                <a:solidFill>
                  <a:schemeClr val="dk1"/>
                </a:solidFill>
                <a:latin typeface="Californian FB"/>
              </a:rPr>
              <a:t>Resumen </a:t>
            </a:r>
            <a:br>
              <a:rPr sz="7200"/>
            </a:br>
            <a:r>
              <a:rPr b="0" lang="es-MX" sz="7200" spc="-1" strike="noStrike">
                <a:solidFill>
                  <a:schemeClr val="dk1"/>
                </a:solidFill>
                <a:latin typeface="Californian FB"/>
              </a:rPr>
              <a:t>Modulo 2</a:t>
            </a:r>
            <a:endParaRPr b="0" lang="es-MX"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s-MX" sz="4400" spc="-1" strike="noStrike">
              <a:solidFill>
                <a:srgbClr val="000000"/>
              </a:solidFill>
              <a:latin typeface="Arial"/>
            </a:endParaRPr>
          </a:p>
        </p:txBody>
      </p:sp>
      <p:pic>
        <p:nvPicPr>
          <p:cNvPr id="71" name="" descr=""/>
          <p:cNvPicPr/>
          <p:nvPr/>
        </p:nvPicPr>
        <p:blipFill>
          <a:blip r:embed="rId1"/>
          <a:stretch/>
        </p:blipFill>
        <p:spPr>
          <a:xfrm>
            <a:off x="838080" y="1825560"/>
            <a:ext cx="10514880" cy="4350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Imagen 4" descr=""/>
          <p:cNvPicPr/>
          <p:nvPr/>
        </p:nvPicPr>
        <p:blipFill>
          <a:blip r:embed="rId1"/>
          <a:stretch/>
        </p:blipFill>
        <p:spPr>
          <a:xfrm>
            <a:off x="0" y="1800"/>
            <a:ext cx="12191760" cy="6854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
          <p:cNvSpPr txBox="1"/>
          <p:nvPr/>
        </p:nvSpPr>
        <p:spPr>
          <a:xfrm>
            <a:off x="2160000" y="1260000"/>
            <a:ext cx="8100000" cy="5040000"/>
          </a:xfrm>
          <a:prstGeom prst="rect">
            <a:avLst/>
          </a:prstGeom>
          <a:noFill/>
          <a:ln w="0">
            <a:noFill/>
          </a:ln>
        </p:spPr>
        <p:txBody>
          <a:bodyPr lIns="90000" rIns="90000" tIns="45000" bIns="45000" anchor="t">
            <a:noAutofit/>
          </a:bodyPr>
          <a:p>
            <a:r>
              <a:rPr b="0" lang="es-MX" sz="1000" spc="-1" strike="noStrike">
                <a:solidFill>
                  <a:srgbClr val="000000"/>
                </a:solidFill>
                <a:latin typeface="Arial"/>
              </a:rPr>
              <a:t>Distribución Z: La distribución Z, o distribución normal estándar, se utiliza para inferir sobre la diferencia de proporciones cuando el tamaño de las muestras es grande. La diferencia de proporciones entre dos muestras se puede estandarizar utilizando la distribución Z para realizar pruebas de hipótesis o construir intervalos de confianza.</a:t>
            </a:r>
            <a:endParaRPr b="0" lang="es-MX" sz="1000" spc="-1" strike="noStrike">
              <a:solidFill>
                <a:srgbClr val="000000"/>
              </a:solidFill>
              <a:latin typeface="Arial"/>
            </a:endParaRPr>
          </a:p>
          <a:p>
            <a:r>
              <a:rPr b="0" lang="es-MX" sz="1000" spc="-1" strike="noStrike">
                <a:solidFill>
                  <a:srgbClr val="000000"/>
                </a:solidFill>
                <a:latin typeface="Arial"/>
              </a:rPr>
              <a:t>Distribución t: Se usa principalmente para inferencias sobre medias cuando el tamaño de la muestra es pequeño o cuando la desviación estándar de la población es desconocida. No es la adecuada para la diferencia de proporciones.</a:t>
            </a:r>
            <a:endParaRPr b="0" lang="es-MX" sz="1000" spc="-1" strike="noStrike">
              <a:solidFill>
                <a:srgbClr val="000000"/>
              </a:solidFill>
              <a:latin typeface="Arial"/>
            </a:endParaRPr>
          </a:p>
          <a:p>
            <a:r>
              <a:rPr b="0" lang="es-MX" sz="1000" spc="-1" strike="noStrike">
                <a:solidFill>
                  <a:srgbClr val="000000"/>
                </a:solidFill>
                <a:latin typeface="Arial"/>
              </a:rPr>
              <a:t>Distribución F: Se utiliza en el análisis de varianza (ANOVA) para comparar las varianzas entre grupos y no es aplicable a la diferencia de proporciones.</a:t>
            </a:r>
            <a:endParaRPr b="0" lang="es-MX" sz="1000" spc="-1" strike="noStrike">
              <a:solidFill>
                <a:srgbClr val="000000"/>
              </a:solidFill>
              <a:latin typeface="Arial"/>
            </a:endParaRPr>
          </a:p>
          <a:p>
            <a:r>
              <a:rPr b="0" lang="es-MX" sz="1000" spc="-1" strike="noStrike">
                <a:solidFill>
                  <a:srgbClr val="000000"/>
                </a:solidFill>
                <a:latin typeface="Arial"/>
              </a:rPr>
              <a:t>Distribución χ2\chi^2χ2 (Chi-cuadrado): Se usa principalmente para pruebas de independencia y bondad de ajuste en tablas de contingencia, pero no para inferencias directas sobre diferencias de proporciones.</a:t>
            </a:r>
            <a:endParaRPr b="0" lang="es-MX" sz="1000" spc="-1" strike="noStrike">
              <a:solidFill>
                <a:srgbClr val="000000"/>
              </a:solidFill>
              <a:latin typeface="Arial"/>
            </a:endParaRPr>
          </a:p>
          <a:p>
            <a:endParaRPr b="0" lang="es-MX"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 descr=""/>
          <p:cNvPicPr/>
          <p:nvPr/>
        </p:nvPicPr>
        <p:blipFill>
          <a:blip r:embed="rId1"/>
          <a:stretch/>
        </p:blipFill>
        <p:spPr>
          <a:xfrm>
            <a:off x="685440" y="607680"/>
            <a:ext cx="6334560" cy="3352320"/>
          </a:xfrm>
          <a:prstGeom prst="rect">
            <a:avLst/>
          </a:prstGeom>
          <a:ln w="0">
            <a:noFill/>
          </a:ln>
        </p:spPr>
      </p:pic>
      <p:pic>
        <p:nvPicPr>
          <p:cNvPr id="53" name="" descr=""/>
          <p:cNvPicPr/>
          <p:nvPr/>
        </p:nvPicPr>
        <p:blipFill>
          <a:blip r:embed="rId2"/>
          <a:stretch/>
        </p:blipFill>
        <p:spPr>
          <a:xfrm>
            <a:off x="6305760" y="0"/>
            <a:ext cx="6654240" cy="4320000"/>
          </a:xfrm>
          <a:prstGeom prst="rect">
            <a:avLst/>
          </a:prstGeom>
          <a:ln w="0">
            <a:noFill/>
          </a:ln>
        </p:spPr>
      </p:pic>
      <p:pic>
        <p:nvPicPr>
          <p:cNvPr id="54" name="" descr=""/>
          <p:cNvPicPr/>
          <p:nvPr/>
        </p:nvPicPr>
        <p:blipFill>
          <a:blip r:embed="rId3"/>
          <a:stretch/>
        </p:blipFill>
        <p:spPr>
          <a:xfrm>
            <a:off x="8460000" y="3994200"/>
            <a:ext cx="3555000" cy="2665800"/>
          </a:xfrm>
          <a:prstGeom prst="rect">
            <a:avLst/>
          </a:prstGeom>
          <a:ln w="0">
            <a:noFill/>
          </a:ln>
        </p:spPr>
      </p:pic>
      <p:pic>
        <p:nvPicPr>
          <p:cNvPr id="55" name="" descr=""/>
          <p:cNvPicPr/>
          <p:nvPr/>
        </p:nvPicPr>
        <p:blipFill>
          <a:blip r:embed="rId4"/>
          <a:stretch/>
        </p:blipFill>
        <p:spPr>
          <a:xfrm rot="21582600">
            <a:off x="551160" y="2183760"/>
            <a:ext cx="4658400" cy="4464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tretch/>
        </p:blipFill>
        <p:spPr>
          <a:xfrm>
            <a:off x="2700000" y="180000"/>
            <a:ext cx="9180000" cy="4332240"/>
          </a:xfrm>
          <a:prstGeom prst="rect">
            <a:avLst/>
          </a:prstGeom>
          <a:ln w="0">
            <a:noFill/>
          </a:ln>
        </p:spPr>
      </p:pic>
      <p:pic>
        <p:nvPicPr>
          <p:cNvPr id="57" name="" descr=""/>
          <p:cNvPicPr/>
          <p:nvPr/>
        </p:nvPicPr>
        <p:blipFill>
          <a:blip r:embed="rId2"/>
          <a:stretch/>
        </p:blipFill>
        <p:spPr>
          <a:xfrm>
            <a:off x="264600" y="3600000"/>
            <a:ext cx="5675400" cy="306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rot="21589200">
            <a:off x="5583600" y="4301280"/>
            <a:ext cx="6573600" cy="2528280"/>
          </a:xfrm>
          <a:prstGeom prst="rect">
            <a:avLst/>
          </a:prstGeom>
          <a:ln w="0">
            <a:noFill/>
          </a:ln>
        </p:spPr>
      </p:pic>
      <p:pic>
        <p:nvPicPr>
          <p:cNvPr id="59" name="" descr=""/>
          <p:cNvPicPr/>
          <p:nvPr/>
        </p:nvPicPr>
        <p:blipFill>
          <a:blip r:embed="rId2"/>
          <a:stretch/>
        </p:blipFill>
        <p:spPr>
          <a:xfrm>
            <a:off x="6120000" y="14040"/>
            <a:ext cx="5940000" cy="4277160"/>
          </a:xfrm>
          <a:prstGeom prst="rect">
            <a:avLst/>
          </a:prstGeom>
          <a:ln w="0">
            <a:noFill/>
          </a:ln>
        </p:spPr>
      </p:pic>
      <p:pic>
        <p:nvPicPr>
          <p:cNvPr id="60" name="" descr=""/>
          <p:cNvPicPr/>
          <p:nvPr/>
        </p:nvPicPr>
        <p:blipFill>
          <a:blip r:embed="rId3"/>
          <a:stretch/>
        </p:blipFill>
        <p:spPr>
          <a:xfrm>
            <a:off x="0" y="524520"/>
            <a:ext cx="5940000" cy="4207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Imagen 1" descr=""/>
          <p:cNvPicPr/>
          <p:nvPr/>
        </p:nvPicPr>
        <p:blipFill>
          <a:blip r:embed="rId1"/>
          <a:srcRect l="25095" t="26230" r="12894" b="31747"/>
          <a:stretch/>
        </p:blipFill>
        <p:spPr>
          <a:xfrm>
            <a:off x="1056600" y="1800000"/>
            <a:ext cx="9923400" cy="3780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Imagen 2" descr=""/>
          <p:cNvPicPr/>
          <p:nvPr/>
        </p:nvPicPr>
        <p:blipFill>
          <a:blip r:embed="rId1"/>
          <a:stretch/>
        </p:blipFill>
        <p:spPr>
          <a:xfrm>
            <a:off x="0" y="0"/>
            <a:ext cx="12191760" cy="6856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935640" y="3060000"/>
            <a:ext cx="8064360" cy="3060000"/>
          </a:xfrm>
          <a:prstGeom prst="rect">
            <a:avLst/>
          </a:prstGeom>
          <a:ln w="0">
            <a:noFill/>
          </a:ln>
        </p:spPr>
      </p:pic>
      <p:sp>
        <p:nvSpPr>
          <p:cNvPr id="64" name=""/>
          <p:cNvSpPr txBox="1"/>
          <p:nvPr/>
        </p:nvSpPr>
        <p:spPr>
          <a:xfrm>
            <a:off x="900000" y="900000"/>
            <a:ext cx="10260000" cy="2340000"/>
          </a:xfrm>
          <a:prstGeom prst="rect">
            <a:avLst/>
          </a:prstGeom>
          <a:noFill/>
          <a:ln w="0">
            <a:noFill/>
          </a:ln>
        </p:spPr>
        <p:txBody>
          <a:bodyPr lIns="90000" rIns="90000" tIns="45000" bIns="45000" anchor="t">
            <a:noAutofit/>
          </a:bodyPr>
          <a:p>
            <a:r>
              <a:rPr b="0" lang="es-MX" sz="2200" spc="-1" strike="noStrike">
                <a:solidFill>
                  <a:srgbClr val="000000"/>
                </a:solidFill>
                <a:latin typeface="Arial"/>
              </a:rPr>
              <a:t>Medidas de tendencia central</a:t>
            </a:r>
            <a:endParaRPr b="0" lang="es-MX" sz="2200" spc="-1" strike="noStrike">
              <a:solidFill>
                <a:srgbClr val="000000"/>
              </a:solidFill>
              <a:latin typeface="Arial"/>
            </a:endParaRPr>
          </a:p>
          <a:p>
            <a:r>
              <a:rPr b="0" lang="es-MX" sz="2200" spc="-1" strike="noStrike">
                <a:solidFill>
                  <a:srgbClr val="000000"/>
                </a:solidFill>
                <a:latin typeface="Arial"/>
              </a:rPr>
              <a:t>Estadísticas que resumen un conjunto de datos mediante un solo valor que representa el punto medio o el valor más típico del conjunto. Estas medidas ayudan a entender dónde se "concentran" los datos dentro de un rango y son esenciales para la interpretación y el análisis de datos. </a:t>
            </a:r>
            <a:endParaRPr b="0" lang="es-MX" sz="2200" spc="-1" strike="noStrike">
              <a:solidFill>
                <a:srgbClr val="000000"/>
              </a:solidFill>
              <a:latin typeface="Arial"/>
            </a:endParaRPr>
          </a:p>
        </p:txBody>
      </p:sp>
      <p:pic>
        <p:nvPicPr>
          <p:cNvPr id="65" name="" descr=""/>
          <p:cNvPicPr/>
          <p:nvPr/>
        </p:nvPicPr>
        <p:blipFill>
          <a:blip r:embed="rId2"/>
          <a:stretch/>
        </p:blipFill>
        <p:spPr>
          <a:xfrm>
            <a:off x="9290520" y="3201120"/>
            <a:ext cx="2409480" cy="2918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Imagen 3" descr=""/>
          <p:cNvPicPr/>
          <p:nvPr/>
        </p:nvPicPr>
        <p:blipFill>
          <a:blip r:embed="rId1"/>
          <a:srcRect l="23621" t="31481" r="12894" b="21245"/>
          <a:stretch/>
        </p:blipFill>
        <p:spPr>
          <a:xfrm>
            <a:off x="1089360" y="1260000"/>
            <a:ext cx="9890640" cy="414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 descr=""/>
          <p:cNvPicPr/>
          <p:nvPr/>
        </p:nvPicPr>
        <p:blipFill>
          <a:blip r:embed="rId1"/>
          <a:stretch/>
        </p:blipFill>
        <p:spPr>
          <a:xfrm>
            <a:off x="5760000" y="360000"/>
            <a:ext cx="6147000" cy="6147000"/>
          </a:xfrm>
          <a:prstGeom prst="rect">
            <a:avLst/>
          </a:prstGeom>
          <a:ln w="0">
            <a:noFill/>
          </a:ln>
        </p:spPr>
      </p:pic>
      <p:sp>
        <p:nvSpPr>
          <p:cNvPr id="68" name=""/>
          <p:cNvSpPr txBox="1"/>
          <p:nvPr/>
        </p:nvSpPr>
        <p:spPr>
          <a:xfrm>
            <a:off x="360000" y="540000"/>
            <a:ext cx="5040000" cy="5871960"/>
          </a:xfrm>
          <a:prstGeom prst="rect">
            <a:avLst/>
          </a:prstGeom>
          <a:noFill/>
          <a:ln w="0">
            <a:noFill/>
          </a:ln>
        </p:spPr>
        <p:txBody>
          <a:bodyPr lIns="90000" rIns="90000" tIns="45000" bIns="45000" anchor="t">
            <a:noAutofit/>
          </a:bodyPr>
          <a:p>
            <a:r>
              <a:rPr b="0" lang="es-MX" sz="1800" spc="-1" strike="noStrike">
                <a:solidFill>
                  <a:srgbClr val="f10d0c"/>
                </a:solidFill>
                <a:highlight>
                  <a:srgbClr val="ffffff"/>
                </a:highlight>
                <a:latin typeface="Arial"/>
              </a:rPr>
              <a:t>Varianza</a:t>
            </a:r>
            <a:r>
              <a:rPr b="0" lang="es-MX" sz="1800" spc="-1" strike="noStrike">
                <a:solidFill>
                  <a:srgbClr val="000000"/>
                </a:solidFill>
                <a:latin typeface="Arial"/>
              </a:rPr>
              <a:t>:Indica qué tan dispersos están los datos en relación con la media. Cuanto mayor sea la varianza, mayor será la dispersión. Es útil en el análisis de datos para entender la volatilidad o consistencia de los datos.</a:t>
            </a:r>
            <a:endParaRPr b="0" lang="es-MX" sz="1800" spc="-1" strike="noStrike">
              <a:solidFill>
                <a:srgbClr val="000000"/>
              </a:solidFill>
              <a:latin typeface="Arial"/>
            </a:endParaRPr>
          </a:p>
          <a:p>
            <a:r>
              <a:rPr b="0" lang="es-MX" sz="1800" spc="-1" strike="noStrike">
                <a:solidFill>
                  <a:srgbClr val="f10d0c"/>
                </a:solidFill>
                <a:latin typeface="Arial"/>
              </a:rPr>
              <a:t>Desviación estándar</a:t>
            </a:r>
            <a:r>
              <a:rPr b="0" lang="es-MX" sz="1800" spc="-1" strike="noStrike">
                <a:solidFill>
                  <a:srgbClr val="000000"/>
                </a:solidFill>
                <a:latin typeface="Arial"/>
              </a:rPr>
              <a:t>: Facilita la interpretación de la dispersión, ya que se expresa en las mismas unidades que los datos originales. Es ampliamente utilizada para evaluar la consistencia de un conjunto de datos. Cuanto menor sea la desviación estándar, más cerca estarán los datos de la media. </a:t>
            </a:r>
            <a:r>
              <a:rPr b="0" lang="es-MX" sz="1800" spc="-1" strike="noStrike">
                <a:solidFill>
                  <a:srgbClr val="000000"/>
                </a:solidFill>
                <a:latin typeface="Arial"/>
                <a:ea typeface="Arial"/>
              </a:rPr>
              <a:t>μ</a:t>
            </a:r>
            <a:r>
              <a:rPr b="0" lang="es-MX" sz="1800" spc="-1" strike="noStrike">
                <a:solidFill>
                  <a:srgbClr val="000000"/>
                </a:solidFill>
                <a:latin typeface="Arial"/>
                <a:ea typeface="Arial"/>
              </a:rPr>
              <a:t>  ±  </a:t>
            </a:r>
            <a:r>
              <a:rPr b="0" lang="es-MX" sz="1800" spc="-1" strike="noStrike">
                <a:solidFill>
                  <a:srgbClr val="000000"/>
                </a:solidFill>
                <a:latin typeface="Arial"/>
              </a:rPr>
              <a:t>3</a:t>
            </a:r>
            <a:r>
              <a:rPr b="0" lang="es-MX" sz="1800" spc="-1" strike="noStrike">
                <a:solidFill>
                  <a:srgbClr val="000000"/>
                </a:solidFill>
                <a:latin typeface="Arial"/>
                <a:ea typeface="Arial"/>
              </a:rPr>
              <a:t>σ</a:t>
            </a:r>
            <a:r>
              <a:rPr b="0" lang="es-MX" sz="1800" spc="-1" strike="noStrike">
                <a:solidFill>
                  <a:srgbClr val="000000"/>
                </a:solidFill>
                <a:latin typeface="Arial"/>
                <a:ea typeface="Arial"/>
              </a:rPr>
              <a:t> </a:t>
            </a:r>
            <a:r>
              <a:rPr b="0" lang="es-MX" sz="1800" spc="-1" strike="noStrike">
                <a:solidFill>
                  <a:srgbClr val="000000"/>
                </a:solidFill>
                <a:latin typeface="Arial"/>
                <a:ea typeface="Arial"/>
              </a:rPr>
              <a:t>≈</a:t>
            </a:r>
            <a:r>
              <a:rPr b="0" lang="es-MX" sz="1800" spc="-1" strike="noStrike">
                <a:solidFill>
                  <a:srgbClr val="000000"/>
                </a:solidFill>
                <a:latin typeface="Arial"/>
                <a:ea typeface="Arial"/>
              </a:rPr>
              <a:t> 99.7%</a:t>
            </a:r>
            <a:endParaRPr b="0" lang="es-MX" sz="1800" spc="-1" strike="noStrike">
              <a:solidFill>
                <a:srgbClr val="000000"/>
              </a:solidFill>
              <a:latin typeface="Arial"/>
            </a:endParaRPr>
          </a:p>
          <a:p>
            <a:pPr>
              <a:lnSpc>
                <a:spcPct val="100000"/>
              </a:lnSpc>
              <a:spcBef>
                <a:spcPts val="1191"/>
              </a:spcBef>
              <a:spcAft>
                <a:spcPts val="992"/>
              </a:spcAft>
            </a:pPr>
            <a:r>
              <a:rPr b="0" lang="es-MX" sz="1800" spc="-1" strike="noStrike">
                <a:solidFill>
                  <a:srgbClr val="f10d0c"/>
                </a:solidFill>
                <a:latin typeface="Arial"/>
              </a:rPr>
              <a:t>Rango</a:t>
            </a:r>
            <a:r>
              <a:rPr b="0" lang="es-MX" sz="1800" spc="-1" strike="noStrike">
                <a:solidFill>
                  <a:srgbClr val="000000"/>
                </a:solidFill>
                <a:latin typeface="Arial"/>
              </a:rPr>
              <a:t>: idea rápida de la amplitud de los datos. </a:t>
            </a:r>
            <a:endParaRPr b="0" lang="es-MX" sz="1800" spc="-1" strike="noStrike">
              <a:solidFill>
                <a:srgbClr val="000000"/>
              </a:solidFill>
              <a:latin typeface="Arial"/>
            </a:endParaRPr>
          </a:p>
          <a:p>
            <a:r>
              <a:rPr b="0" lang="es-MX" sz="1800" spc="-1" strike="noStrike">
                <a:solidFill>
                  <a:srgbClr val="f10d0c"/>
                </a:solidFill>
                <a:latin typeface="Arial"/>
              </a:rPr>
              <a:t>Coeficiente de variación</a:t>
            </a:r>
            <a:r>
              <a:rPr b="0" lang="es-MX" sz="1800" spc="-1" strike="noStrike">
                <a:solidFill>
                  <a:srgbClr val="000000"/>
                </a:solidFill>
                <a:latin typeface="Arial"/>
              </a:rPr>
              <a:t>: Permite comparar la dispersión entre diferentes conjuntos de datos, incluso si tienen medias diferentes. Es útil en situaciones donde se comparan variables con diferentes unidades o escalas.</a:t>
            </a:r>
            <a:endParaRPr b="0" lang="es-MX" sz="1800" spc="-1" strike="noStrike">
              <a:solidFill>
                <a:srgbClr val="000000"/>
              </a:solidFill>
              <a:latin typeface="Arial"/>
            </a:endParaRPr>
          </a:p>
        </p:txBody>
      </p:sp>
      <p:pic>
        <p:nvPicPr>
          <p:cNvPr id="69" name="" descr=""/>
          <p:cNvPicPr/>
          <p:nvPr/>
        </p:nvPicPr>
        <p:blipFill>
          <a:blip r:embed="rId2"/>
          <a:srcRect l="6308" t="22475" r="11516" b="8324"/>
          <a:stretch/>
        </p:blipFill>
        <p:spPr>
          <a:xfrm>
            <a:off x="3600000" y="5760000"/>
            <a:ext cx="2339640" cy="1106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2933</TotalTime>
  <Application>LibreOffice/24.2.5.2$Windows_X86_64 LibreOffice_project/bffef4ea93e59bebbeaf7f431bb02b1a39ee8a59</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2024-08-16T10:23:04Z</dcterms:created>
  <dc:creator>Carlos Iturbe Gil</dc:creator>
  <dc:description/>
  <dc:language>es-MX</dc:language>
  <cp:lastModifiedBy/>
  <dcterms:modified xsi:type="dcterms:W3CDTF">2024-08-30T02:43:35Z</dcterms:modified>
  <cp:revision>16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vt:i4>
  </property>
</Properties>
</file>