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3B58F-4063-2A23-2DC1-099898A28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E5B398-68F9-E509-3B0B-510626136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BC5E4D-48AE-BAB3-48A1-C6B2CEF4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1A0D-7AA5-4D8E-BC2A-A93B87C66C8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9EF7C9-3314-3693-AA9D-19528D50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12A945-3EFB-B648-8DA7-1EEEC37F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1169-B00C-4977-B2B5-3AF969BD4F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1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08743-950A-109F-8E43-177F3072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015ED7-23BB-651F-4B92-FDA1711DD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1A64A-493C-1F7B-BF93-DBE7F288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1A0D-7AA5-4D8E-BC2A-A93B87C66C8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33123-DBA0-8B42-555C-2830E323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4FC612-5A5D-E40F-253F-7FFBEE61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1169-B00C-4977-B2B5-3AF969BD4F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465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938609-6E49-F0FC-639B-C43F81A67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8843A7-A25C-F74E-6751-86E02FE4A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924EF-2C19-965F-D28A-44455DDF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1A0D-7AA5-4D8E-BC2A-A93B87C66C8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47CDA2-2EBD-F7FA-714B-76CEBE4D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6E998-83FA-930A-F2BA-A8F7C8F3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1169-B00C-4977-B2B5-3AF969BD4F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409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4CC66-DBAA-A923-2288-7A4504DD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B00B1-E4C0-7DF2-CAEF-C39A9A07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DB736-5D1F-340B-52BE-3C85090A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1A0D-7AA5-4D8E-BC2A-A93B87C66C8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FD872C-FE99-4B33-D2CE-5720789D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0689C0-AD08-E344-51A4-C8885A1F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1169-B00C-4977-B2B5-3AF969BD4F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38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E0A44-1E53-2E3E-ABD5-7A1FE43C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D94547-2450-A5F5-9AFB-69A05E772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B0C8E-8369-B4CF-7CAF-8C90413E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1A0D-7AA5-4D8E-BC2A-A93B87C66C8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AB74AF-B352-1909-B245-59B556C6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382E64-B912-2E72-A4F0-5DA9835E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1169-B00C-4977-B2B5-3AF969BD4F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89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0C11D-C0B3-031E-686E-C0A6155C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BEB55-E912-5506-5DEB-C57786F1A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C5C683-3D72-ADE7-5750-FAFCB8341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86F1DF-5F4D-585B-15BC-0ACD9F8B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1A0D-7AA5-4D8E-BC2A-A93B87C66C8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A5342-CD45-CE23-1C7C-3D3BCC95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F173E8-C063-D7FB-19D2-A9C8BD5A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1169-B00C-4977-B2B5-3AF969BD4F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1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2C3E0-B8C1-03AC-178C-71B5A0F0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BCE7F1-17DD-0527-D749-F9F92CC8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8B57C6-C4B9-8146-AE0F-41430247F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29CAFB-FF7E-7CB6-6C94-B6629C4E6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E74308-0E0D-939D-29BF-9BAD085EB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81D5EB-AE57-EE09-C156-1652EF65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1A0D-7AA5-4D8E-BC2A-A93B87C66C8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245CFC-643A-C635-992C-688CFCBA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7A615C-B5D6-1FBE-2A24-AFD410F6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1169-B00C-4977-B2B5-3AF969BD4F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86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E194C-B686-ACE5-6B31-60BD868E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3661F6-699D-6A3E-CA7B-536DE8EB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1A0D-7AA5-4D8E-BC2A-A93B87C66C8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0876A3-6A39-842C-ED01-3B32E773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D725EB-034F-0B88-0D8D-A42070D8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1169-B00C-4977-B2B5-3AF969BD4F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77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D51CC1-CCC2-48C7-C061-1EF96C57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1A0D-7AA5-4D8E-BC2A-A93B87C66C8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2AFA61-324A-9C7F-E93B-159C6852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A7EC6C-A392-94DF-0FC3-77F603BD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1169-B00C-4977-B2B5-3AF969BD4F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810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B0B91-5431-27D3-F1E1-64FC0CCF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E73BC-5A00-009D-F74F-AD3E60932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30452C-6AC4-1913-BFA0-B8A511779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CA31C0-ABB0-947C-7425-AC519F0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1A0D-7AA5-4D8E-BC2A-A93B87C66C8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7C4A7E-C6D7-3848-F933-01DB97A6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4FC011-D43E-AEA8-29BB-BE5449DA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1169-B00C-4977-B2B5-3AF969BD4F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224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67C5A-365B-81A6-FEC0-2B973D14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EC745F-EA2C-0BB3-9E1B-FCC80FA8B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F0AF90-B960-680B-0FB1-B36CA39BE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071094-3E16-82AA-A057-14344A67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1A0D-7AA5-4D8E-BC2A-A93B87C66C8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F28517-B872-2D6D-F4FD-E12166EF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D7AB2B-71CB-9B9F-E7F3-C7C2276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1169-B00C-4977-B2B5-3AF969BD4F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8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68D762-F1AE-6C2B-34F8-E48484A5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193C44-0B06-D738-CECD-3602AB01B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F018C-0452-54D3-055C-278BF8E4D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AE1A0D-7AA5-4D8E-BC2A-A93B87C66C8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F94A6-38CB-3803-2C46-60306EB7E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1D7F9-A0B8-8121-44BF-FB72E8FDE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01169-B00C-4977-B2B5-3AF969BD4F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88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4171189-86ED-5A6F-893A-2F428D5588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12" t="72167" r="20699" b="8804"/>
          <a:stretch/>
        </p:blipFill>
        <p:spPr>
          <a:xfrm>
            <a:off x="1869140" y="430305"/>
            <a:ext cx="6883511" cy="16405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CEFC25-926A-A38C-EE85-7920C6C8F6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84" t="30186" r="43693" b="55079"/>
          <a:stretch/>
        </p:blipFill>
        <p:spPr>
          <a:xfrm>
            <a:off x="2134771" y="4711151"/>
            <a:ext cx="5556947" cy="15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6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D2B2E-75C6-73AA-882E-48632330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5B0BE-0DD0-F40B-C8FA-33E90B6F7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A343A5-FF27-9868-121B-4800A624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2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3DBE0-EAAC-0D1A-E174-7B95BF17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D999BE-0DA3-DB7C-955F-24C7DBD0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0BD763-F938-1650-1074-721A0E0A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F8297-8735-103B-A2DE-FE9AA041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9E448-1CBB-4469-BE20-5A1DD06F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2310DC-FB0B-6C8F-D822-1AB666962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8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2EE0C-B836-80EE-EBC6-FA4D0AB5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61A45-F639-EA03-8666-01F714B9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1D1CA9-7B63-DD20-5F41-39A1195D9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7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6C5D1-3222-DC7C-4C0A-E5DB681A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CB2BC7-B8A0-8FE9-8D50-2EAE0509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21B788-3EB2-5DAF-5C3B-DD0209A2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9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F2117-C9CE-2F40-AB47-D2975D09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FD5D0D-4937-DA04-726B-7D2A87D6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B655FA-FBE9-E4AA-C1AA-1C845B55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7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F4785-301E-0048-56F3-C4B89FA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3FF8CE-65F9-F138-1B72-74FBAE1C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508F23-05C2-240E-BF80-0566580C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2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973BA-DA1F-0942-9FDD-2FC07527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A23CA-7569-8BDE-2A00-AE4E8433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59E4FE-A6CE-8A11-F232-FC30D46B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1123-9138-B9B5-702A-FC6D386E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936FE-9A55-A363-085D-EF46497B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F9DF08-F0E2-45C4-A0B5-C35C7632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B09DB-AB6D-ABF8-7038-2EB597FF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A8268-E3BE-2C78-ABCC-771857FB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628A0A-4CF9-5058-EA9A-285EBA213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61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Idelfonso Iturbe Nepomuceno</dc:creator>
  <cp:lastModifiedBy>Idelfonso Iturbe Nepomuceno</cp:lastModifiedBy>
  <cp:revision>14</cp:revision>
  <dcterms:created xsi:type="dcterms:W3CDTF">2024-09-09T06:39:39Z</dcterms:created>
  <dcterms:modified xsi:type="dcterms:W3CDTF">2024-09-09T17:30:16Z</dcterms:modified>
</cp:coreProperties>
</file>