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958A-87CA-40F3-AB33-DDB5C838407F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70AD9-A44F-4B1A-BDF8-4B6748B2C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98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Correlaciones espurias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0AD9-A44F-4B1A-BDF8-4B6748B2C4D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94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365B-CCB4-AA0D-0783-4E81903B6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E63D7-85FA-A649-3B2C-19271A81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CF3A4-9DF1-3481-6A98-EAD2D25E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E78FE-A23A-CD24-D403-3E888BA7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D3B91-B14D-1D90-677F-88D2B599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3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CCDF-4F51-D2C7-7AC7-AFE282EC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2F8C4-839A-D58D-57DD-8A488C7D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0E988-7C8F-AF2F-9B68-B85ECA8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E3E25-4B18-33A5-77E7-C797A5D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21187-6B8E-93E9-8213-CAA46E15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78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95ADB1-302E-E55D-5B28-E4F922BFD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370CD6-2685-3DB1-A352-10BD57A9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24BBE-B26E-B5C1-4141-CF477EB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96CA2-B2FF-CC96-9BC8-81BD4C91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1E65-92FD-82CC-9BC5-778E1C43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5172-B06D-AE53-53CF-A186F726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086C4-0980-627D-4000-821FC576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2A5BB-BCBC-94B4-E8F2-B24734E4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2ACB0-79D0-7BBA-7FE5-97FF4849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9A89F-074B-06B0-FF4B-B3635350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40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F1A78-331D-3E20-A63B-80E11CE0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817B8-FB2C-76CA-E502-EBA9BFEA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F2A9-3562-33D7-925A-36FB778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BAA0B-4BE0-9E9F-37A2-15C2A035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0BFDE-FDC9-0E3F-7F55-D26681C9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7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219D-AEB2-97B2-31D6-9E1D13F9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946EE-B574-930F-F3B4-4C499374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1A1FC2-56D1-148F-0056-3C03F1C52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4F16AC-6DDF-AF7E-F9AD-4F325B16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07709-DC7F-22A4-4480-80CEA2E4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6ACABB-B7E2-B4EF-541A-950270EF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81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57A8-589D-2398-176A-A8B5C3EB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F847A5-4273-8806-38A1-57887496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10A60-B5BC-4D0E-EDAF-C3BB177C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35875B-198F-2F1B-55AC-92FE9217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59BF26-77B4-8F3F-3026-AE2DC4E10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EEC3C-190F-0F8F-CAE1-0838B516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5721A-FADB-55BC-1ED2-E176855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DFD2A1-132A-3024-486A-C9D7154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7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CCEB-662D-0E8C-4C07-8BF724D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49D5C-CF2D-976B-BCE7-92B2B6B8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471650-4E41-F71F-2342-154EB099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45A90D-33D7-2F79-E529-4B3FB8A0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39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CC6933-94C7-9E38-BCE1-5379E4DB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CDCCD9-4BEE-9759-7F43-99F6BA7F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310953-E9B4-7E3E-B055-988EED77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39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AB643-30E7-E917-1ED8-3664E85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E4D2B-4926-4945-5E08-60C2346F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017F77-9198-5443-0284-CDA6D3F0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A85672-8322-E967-928D-FBC4CAC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3DDACE-E8C4-2EE1-4101-1DDC3E7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FC14DA-AB45-0C25-30CA-04F63CF7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81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1BA01-BF71-2B93-37B8-94919E6D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6F032E-3D71-7CF2-6F16-376CF48C2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F1AE4-60AD-B5B7-FBFC-EAE0321C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BF753-5B58-A30C-DA59-EE647640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300444-2E10-78E5-A7EC-9F7D2ACA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6804E-9AB3-E492-6E2E-CD3F14F7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8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50BF38-757F-ACEC-39C8-65DADD11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6D6044-8064-E723-4365-D00FEEFA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74CD-122F-1874-8C91-64BF167FD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2D54D-BA0D-45F9-9C70-F317E0FF86DA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7904-6251-CA3C-35AF-5D516201B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7ACA4-CBDB-F088-D119-7A7D25246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8A33-FBE7-4376-98A9-AB2E8725CC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40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17A0AFA-A1B4-D849-1DB4-2BF18D40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3" y="211625"/>
            <a:ext cx="11191393" cy="64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6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CD974F-30BD-EBB8-B8F8-7838391E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0" y="245123"/>
            <a:ext cx="11381919" cy="63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EBA846-5930-C2C0-642A-11BBCA0B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0" y="400394"/>
            <a:ext cx="10845519" cy="6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F597B1-F4A2-7EAC-EA84-99F2428F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4" y="509540"/>
            <a:ext cx="11368022" cy="60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3D39F28-3C7A-D61A-F73A-1BBECB75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2" y="474832"/>
            <a:ext cx="11602090" cy="56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0C22A4-5F3A-B295-3806-BFE64E1C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8" y="215061"/>
            <a:ext cx="11066423" cy="66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87BD46-5F50-9527-8C8F-9BA6C810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97" y="273353"/>
            <a:ext cx="10287856" cy="6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077EE3-9BCA-E5BD-B2FB-8B19859C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26" y="303714"/>
            <a:ext cx="11357748" cy="62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68E29F-B377-0420-3225-D0399E0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6" y="363509"/>
            <a:ext cx="11221327" cy="61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75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</Words>
  <Application>Microsoft Office PowerPoint</Application>
  <PresentationFormat>Panorámica</PresentationFormat>
  <Paragraphs>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18</cp:revision>
  <dcterms:created xsi:type="dcterms:W3CDTF">2024-09-23T14:57:01Z</dcterms:created>
  <dcterms:modified xsi:type="dcterms:W3CDTF">2024-09-23T18:40:29Z</dcterms:modified>
</cp:coreProperties>
</file>