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D23B2-C89C-6C27-F6AC-DBF59227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74FEB-6694-92DC-5B38-739C8D539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349C2-8039-B869-25D7-9324FC29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9D215-A12F-6745-B93C-B994116A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25B22-67C9-80B6-DFA6-8B8498B9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0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24A8D-4ABC-1F2E-A7E1-6A2EA687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A00F2-7B5C-8664-8C05-F362BD8C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5333E-2CF1-5658-EE3F-B0B3922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A52AE-759D-4CB3-0A8D-D674EF1E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CEBAF-01C8-07B1-2C4C-9AA92B4F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11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BCEA6-8D9C-9624-E9A2-F0ED5A556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73E058-1923-BE31-999A-51D60E1B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1E92E-58D8-2AA7-6B21-C1667541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1FA51-2F6A-0EE7-AE99-DB600E11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CF4A1-8AC2-0942-25F5-AFAE7297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39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6C48B-3B0B-DFDF-B2E5-75FE74D0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B263F-33C1-4578-B6F0-4132B28E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510476-FAAF-464A-30FF-EB941C19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E3886-6208-65CF-5515-12F62D2D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1FE66F-B0F2-BCA0-D1A7-CE4D817C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86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98543-F1FF-90B2-462B-544906FA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3F771-8185-885B-573E-80C1BBCC7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8120B-314C-73CE-B66A-C4DC2AFE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AE46B-321B-7AB3-19A4-7BDAE87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7D1F8-F4DE-9BCF-AB0A-2FFB88D6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5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BDCC7-60D3-35D9-5885-DF226487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3767F-CAB5-A6FE-D69A-36B52B142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9D5CD2-E670-D7C6-3F36-9C855C11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56CE3F-ADD9-A362-53D1-B5ED2F14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9D6B91-78C2-88C1-213F-170B7A04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A7E18-CB0E-13FC-9DAA-F3C7AB7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74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CECB8-247C-0F35-0259-FFA7BAB2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E30C4A-3C14-B384-4859-76C02A03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7E54BF-5BDA-45CF-7323-471437D4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08359A-4459-66E6-6B51-664FF8D31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728B41-A641-64E9-56A2-8C5A0458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74BF26-80DC-0ECC-C97E-306049E9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77E6FA-86FB-9C87-E06B-858B6019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A5415D-8FDC-A5AB-294E-233F158B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97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7B875-8260-5A6C-6555-8EEB8AFB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CAC871-2D01-B874-072D-8C78B034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3CAE53-EA2F-5051-21B4-7ED79C2A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D3A01F-71E9-7BF1-6B8C-B90E667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2A4C07-54B4-7EA8-4ED8-C4E0A885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9E15DF-AEDA-1359-A59A-B06BBF82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364B4-9160-F5AD-56E7-D5E09057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29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E840-46B2-CF51-7473-B93176F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0675D2-CB47-62EC-D2CD-8F56A06B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3C6BD2-C365-9348-1677-0E3B03EC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4616F7-501E-C89F-98DD-F28F172A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3F814-39B7-3EBB-4DA5-6FC266D4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6F9C3-B309-EF41-2554-B2A1589E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8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31491-3173-6A4A-1630-1288C4E4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3E51FA-152A-600E-AF63-92DFD8B5B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979F14-1A24-6E17-4613-19C01680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C29681-3D26-DC76-48FF-6C108788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37915-969F-2BAC-3291-6BEAA970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9681A8-A90F-35B8-ED54-85C95F9A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76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CD2747-917E-EE9E-08A4-90F3712B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C4D83-EEC8-4DCB-5EE4-F2CEA200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3F195-D42B-CB71-7414-B6A847AF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219C-DFA7-451F-9A3C-A5BF793845AF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A91D1-4541-84F3-584C-6245EC5D9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60C2C-27FE-5A56-4FCE-34A6A8728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3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FB4CD-F34C-8C37-747B-4D6050958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C88DE-7704-84A2-D016-50738CF34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6E6E1-9E6D-BDCC-9240-A1166015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508"/>
            <a:ext cx="10515600" cy="5427455"/>
          </a:xfrm>
        </p:spPr>
        <p:txBody>
          <a:bodyPr>
            <a:normAutofit fontScale="92500" lnSpcReduction="20000"/>
          </a:bodyPr>
          <a:lstStyle/>
          <a:p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Hoisting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es la forma en que se ejecutan las instrucciones de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antes de declarar variables o funciones</a:t>
            </a:r>
            <a:endParaRPr lang="es-MX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50DA9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1" dirty="0">
                <a:solidFill>
                  <a:srgbClr val="50DA9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b="1" dirty="0" err="1">
                <a:solidFill>
                  <a:srgbClr val="CE21C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//Al igual que </a:t>
            </a:r>
            <a:r>
              <a:rPr lang="es-MX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, las declaraciones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se elevan a la parte superior. A diferencia de </a:t>
            </a:r>
            <a:r>
              <a:rPr lang="es-MX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que se inicializa como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, la palabra clave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no se inicializa. Sí que si intentas usar una variable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antes de declararla, obtendrás un Reference Error Las variables </a:t>
            </a:r>
            <a:r>
              <a:rPr lang="es-MX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pueden ser modificadas y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re-declaradas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dentro de su ámbito; las variables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pueden ser modificadas, pero no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re-declaradas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; las variables </a:t>
            </a:r>
            <a:r>
              <a:rPr lang="es-MX" b="0" dirty="0" err="1">
                <a:solidFill>
                  <a:srgbClr val="922FF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no pueden ser modificadas ni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re-declaradas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.</a:t>
            </a:r>
            <a:endParaRPr lang="es-MX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620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0CA5D-DBFF-DF8B-3A22-CE26D304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71" y="446531"/>
            <a:ext cx="8260830" cy="4351338"/>
          </a:xfrm>
        </p:spPr>
        <p:txBody>
          <a:bodyPr/>
          <a:lstStyle/>
          <a:p>
            <a:r>
              <a:rPr lang="es-MX" dirty="0"/>
              <a:t>Alt + shift + A         //comentar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Diferencias entre bloque{}  y </a:t>
            </a:r>
            <a:r>
              <a:rPr lang="es-MX" u="sng" dirty="0"/>
              <a:t>local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Convertir diferentes tipos </a:t>
            </a:r>
          </a:p>
        </p:txBody>
      </p:sp>
    </p:spTree>
    <p:extLst>
      <p:ext uri="{BB962C8B-B14F-4D97-AF65-F5344CB8AC3E}">
        <p14:creationId xmlns:p14="http://schemas.microsoft.com/office/powerpoint/2010/main" val="287504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7D28B0-8680-AE2F-FEFB-AEEA81CF9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2" t="15660" r="57459" b="19677"/>
          <a:stretch/>
        </p:blipFill>
        <p:spPr>
          <a:xfrm>
            <a:off x="431354" y="311045"/>
            <a:ext cx="5553283" cy="31179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C448AF-F927-AC8E-B6EC-809D02273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3" t="14583" r="62325" b="17026"/>
          <a:stretch/>
        </p:blipFill>
        <p:spPr>
          <a:xfrm>
            <a:off x="678517" y="3376435"/>
            <a:ext cx="4680291" cy="31705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EC7C8-4CE4-E9F1-90AF-D1F26B0BCF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2" t="15669" r="58837" b="30053"/>
          <a:stretch/>
        </p:blipFill>
        <p:spPr>
          <a:xfrm>
            <a:off x="6008699" y="2067900"/>
            <a:ext cx="5553283" cy="27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1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BDE0B5-2490-7A78-37B1-9F9585B68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" t="14041" r="57965" b="24625"/>
          <a:stretch/>
        </p:blipFill>
        <p:spPr>
          <a:xfrm>
            <a:off x="283689" y="256289"/>
            <a:ext cx="6053315" cy="32265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A21794-722A-4AB9-836B-9FB0D2342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" t="12855" r="47848" b="12855"/>
          <a:stretch/>
        </p:blipFill>
        <p:spPr>
          <a:xfrm>
            <a:off x="5744088" y="256288"/>
            <a:ext cx="5741583" cy="29104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F4F918-3213-EA1F-EB09-3DA881B26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1" t="15245" r="48023" b="21368"/>
          <a:stretch/>
        </p:blipFill>
        <p:spPr>
          <a:xfrm>
            <a:off x="0" y="3429000"/>
            <a:ext cx="6337004" cy="29104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B84A09-1A59-9962-04DA-A43610CF21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4" t="14583" r="48023" b="17644"/>
          <a:stretch/>
        </p:blipFill>
        <p:spPr>
          <a:xfrm>
            <a:off x="6561324" y="3684298"/>
            <a:ext cx="5630676" cy="26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55D26C-C563-A061-2DD8-D7ADE05A7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2" r="80291" b="32224"/>
          <a:stretch/>
        </p:blipFill>
        <p:spPr>
          <a:xfrm>
            <a:off x="314793" y="284813"/>
            <a:ext cx="5261548" cy="5820298"/>
          </a:xfrm>
          <a:prstGeom prst="rect">
            <a:avLst/>
          </a:prstGeom>
        </p:spPr>
      </p:pic>
      <p:pic>
        <p:nvPicPr>
          <p:cNvPr id="1026" name="Picture 2" descr="Arrow Functions en JavaScript">
            <a:extLst>
              <a:ext uri="{FF2B5EF4-FFF2-40B4-BE49-F238E27FC236}">
                <a16:creationId xmlns:a16="http://schemas.microsoft.com/office/drawing/2014/main" id="{1ECB9A33-6077-8E7A-1611-E47D4A2CE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8" t="14486" r="3719" b="16535"/>
          <a:stretch/>
        </p:blipFill>
        <p:spPr bwMode="auto">
          <a:xfrm>
            <a:off x="6096000" y="1568302"/>
            <a:ext cx="5685465" cy="372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09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132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ITURBE GIL</dc:creator>
  <cp:lastModifiedBy>CARLOS ITURBE GIL</cp:lastModifiedBy>
  <cp:revision>18</cp:revision>
  <dcterms:created xsi:type="dcterms:W3CDTF">2023-02-16T17:01:38Z</dcterms:created>
  <dcterms:modified xsi:type="dcterms:W3CDTF">2023-02-17T05:15:04Z</dcterms:modified>
</cp:coreProperties>
</file>