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4" autoAdjust="0"/>
    <p:restoredTop sz="94660"/>
  </p:normalViewPr>
  <p:slideViewPr>
    <p:cSldViewPr snapToGrid="0">
      <p:cViewPr>
        <p:scale>
          <a:sx n="100" d="100"/>
          <a:sy n="100" d="100"/>
        </p:scale>
        <p:origin x="-204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07:20:55.5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07:21:00.5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1057 6 24575,'76'-2'0,"-47"-1"0,1 3 0,0 0 0,-1 2 0,39 6 0,-48-1 0,-2 0 0,1 0 0,-1 2 0,0 0 0,-1 2 0,0 0 0,0 0 0,-1 2 0,-1 0 0,0 0 0,-1 2 0,-1-1 0,0 2 0,-1 0 0,0 1 0,16 33 0,-21-31 0,-1 0 0,-2 1 0,0 0 0,0 0 0,0 32 0,4 28 0,23 55 0,-20-93 0,-1 0 0,-2 1 0,4 79 0,-11-35 0,-5 122 0,1-194 0,0 0 0,-1-1 0,-1 1 0,0-1 0,-1 0 0,-14 25 0,-16 42 0,29-64 0,-1 1 0,-1-1 0,0 0 0,-1 0 0,-1-1 0,0-1 0,-2 0 0,1 0 0,-2-1 0,0-1 0,0 0 0,-1-1 0,-1-1 0,0 0 0,-32 15 0,-4 1 0,24-11 0,-1-2 0,0-1 0,-47 14 0,-15-4 0,-183 20 0,-9-39 0,153-6 0,116 1 0,1-1 0,-1 0 0,1 0 0,-1-1 0,1-1 0,0 0 0,-20-11 0,6 2 0,1-1 0,-36-27 0,50 33 0,2-1 0,-1-1 0,1 0 0,0-1 0,1 0 0,0 0 0,1-1 0,0 0 0,1 0 0,0-1 0,-7-22 0,7 14 0,1-1 0,0 0 0,2 0 0,1 0 0,1 0 0,1-39 0,0 39-317,-1-1-1,-8-42 1,8 58-96,-2-18-6413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07:21:02.1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116 13 24575,'-6'-5'0,"-5"-1"0,-7 4 0,0 9 0,3 7 0,4 7 0,-2 0 0,3 1 0,2 2 0,2-3-8191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07:21:04.0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24575,'5'0'0,"6"0"0,7 5 0,0 2-8191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07:21:07.9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24575,'5'0'0,"11"0"0,9 5 0,4 2 0,4 4 0,-1 0 0,-4 4 0,-8-1-8191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07:21:27.9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07:23:53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5080 1389 24575,'0'-1'0,"1"0"0,-1-1 0,1 1 0,0 0 0,-1 0 0,1-1 0,0 1 0,0 0 0,0 0 0,0 0 0,0 0 0,0 0 0,0 0 0,0 0 0,0 1 0,0-1 0,0 0 0,1 1 0,-1-1 0,0 0 0,1 1 0,-1 0 0,0-1 0,1 1 0,-1 0 0,1 0 0,1-1 0,46-4 0,-44 5 0,62-2 0,-38 2 0,0-2 0,34-5 0,-52 4 0,-1 1 0,1-2 0,0 1 0,-1-1 0,0-1 0,0 0 0,0-1 0,-1 1 0,12-10 0,-14 9 0,1-1 0,-1 1 0,-1-1 0,1 0 0,-1-1 0,0 0 0,-1 0 0,0 0 0,0 0 0,-1-1 0,0 0 0,-1 0 0,3-10 0,-1-1 0,-2-1 0,-1 1 0,0-1 0,-2 0 0,-1-22 0,-1 13 0,-1 0 0,-1 0 0,-2 0 0,-1 0 0,-1 1 0,-2 0 0,0 0 0,-30-53 0,23 50 0,-2 1 0,-1 0 0,-2 1 0,-45-47 0,6 21 0,-114-82 0,92 77 0,57 42 0,0 1 0,-1 1 0,-1 2 0,-1 1 0,0 1 0,0 1 0,-54-13 0,45 19 0,-44 0 0,-36-6 0,-10-20 0,95 22 0,-1 1 0,-1 2 0,1 1 0,-56-2 0,-1288 10 0,1332-4 0,-63-11 0,61 6 0,-56-1 0,-1106 9 0,1185 0 0,-1 2 0,-35 7 0,-33 4 0,-25 2 0,79-10 0,-67 4 0,76-10 0,-13-1 0,1 2 0,0 2 0,0 1 0,-78 19 0,71-10 0,31-8 0,0 0 0,-35 15 0,48-17 0,0 0 0,0 1 0,1-1 0,-1 1 0,1 0 0,0 1 0,0-1 0,1 1 0,-1 0 0,1 0 0,0 1 0,-5 9 0,-4 6 0,2-1 0,1 2 0,0-1 0,2 1 0,0 1 0,2 0 0,0-1 0,2 2 0,0-1 0,0 30 0,5-33 0,0-7 0,0 0 0,-1 0 0,-1 0 0,-3 19 0,4-31 0,0 1 0,0 0 0,-1-1 0,1 1 0,-1-1 0,1 1 0,-1-1 0,0 1 0,1-1 0,-1 1 0,0-1 0,0 1 0,0-1 0,0 0 0,0 0 0,0 0 0,-1 1 0,1-1 0,0 0 0,-1 0 0,1-1 0,0 1 0,-1 0 0,1 0 0,-1-1 0,1 1 0,-1-1 0,1 1 0,-1-1 0,0 0 0,1 1 0,-1-1 0,0 0 0,1 0 0,-1 0 0,0 0 0,1-1 0,-1 1 0,1 0 0,-1-1 0,0 1 0,-1-2 0,-3-1-47,1 0-1,-1 0 0,1 0 1,0-1-1,0 0 1,0-1-1,1 1 0,-1-1 1,1 1-1,0-1 1,-3-6-1,0 2-746,-14-18-6032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07:23:56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1 106 24575,'0'-5'0,"0"-6"0,5-3 0,2-2 0,4 1 0,6-3 0,5 3 0,-2 3-8191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3CDA0-D6F9-462A-A699-2F9A26B78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B8E70C-1BBE-49A3-A34E-111DEDE43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29ADC6-9964-4370-AF9D-79F18011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2B48-4776-44F4-8C11-3DD90AF6216E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581911-8832-4543-9BDD-F195AC92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CE083-9E72-4892-A97F-425EAE73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D3E-18A8-4B79-8E11-274122934B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855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F9002-2442-4054-B50A-01357AA2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78420E-F3A9-4FB9-8C85-5D244D2AE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D960B5-DF57-44CB-A6EE-2689ACC0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2B48-4776-44F4-8C11-3DD90AF6216E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F6013D-24BE-4FF6-8355-333F0846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DD07B2-AC24-409E-914D-4D2DCB7E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D3E-18A8-4B79-8E11-274122934B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312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7DF1B0-486C-4A53-904B-061644703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05DE93-3951-4197-AAEE-6644A8159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F90C69-A9CE-4270-8972-8EAF65F5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2B48-4776-44F4-8C11-3DD90AF6216E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C06663-D8E0-4A8E-BBCE-4F1CCC4A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E7306-D3EC-4CAB-85E5-07B8A5E0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D3E-18A8-4B79-8E11-274122934B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432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A1D3C-E391-4B09-A644-1EF06729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7B8B99-0096-4D8E-8863-DA521B57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B51D1F-D31E-4232-8994-89045E22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2B48-4776-44F4-8C11-3DD90AF6216E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D9F5F5-623A-48FA-A36C-CAED0642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498CB4-2B85-428E-9128-2AF6D71F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D3E-18A8-4B79-8E11-274122934B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49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C207-B077-4073-BF3C-BCF5FCCF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87ACE2-903E-4498-863B-A891F0D12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F552AC-C651-4E5F-92E1-3DE64F27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2B48-4776-44F4-8C11-3DD90AF6216E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ADD4EC-F795-4FB5-9041-F42F89FA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93DACB-3F63-4E77-A09B-B6387990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D3E-18A8-4B79-8E11-274122934B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23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9322F-F951-4237-A2A9-C20E35CB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F7EC74-2432-4953-8279-BDE4EF2AC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F4D49B-4791-461A-A3A2-FEA9E4E02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BE21B9-3DA1-499C-A18F-E3774303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2B48-4776-44F4-8C11-3DD90AF6216E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281921-0F3B-4E23-9BE4-C7BA9772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C0BC9E-14AD-43DB-A0B2-A6089D7F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D3E-18A8-4B79-8E11-274122934B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107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1EC18-BA6D-4768-9434-D7D7A438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285FFC-B5DD-48AC-B4AC-85BD34746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892072-AF30-4848-98E0-9B9FCDAB7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E8CAAC-DED8-4D54-B790-B11EA1930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076C21-1B0B-4C9D-95C2-BA39CCDEC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618402-4BE5-4701-B154-1CBD8FD4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2B48-4776-44F4-8C11-3DD90AF6216E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35A5F-86AB-4D66-A599-1C00906C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CBA09E-6748-411A-ABB7-E1FA42A5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D3E-18A8-4B79-8E11-274122934B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6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66ADA-9503-4BE1-8C27-3456978C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F64BCB-C943-487B-AC82-2A4B355E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2B48-4776-44F4-8C11-3DD90AF6216E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D64461-5C69-44AF-8CAC-48468EF9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076619-429F-4E12-9A07-59AAF2A7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D3E-18A8-4B79-8E11-274122934B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11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A6D4696-3E0E-44E3-AB4A-DA01F99B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2B48-4776-44F4-8C11-3DD90AF6216E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7E08C55-ADAE-4B58-B0E5-64161858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4F5358-31EA-4752-9951-DBDF8A97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D3E-18A8-4B79-8E11-274122934B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290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2D1BE-3391-40F1-99CD-D19E5053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AD8661-60A2-43AB-A1FB-6ACB8B437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BE227F-E026-4EE8-8717-C459035DF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83E596-AF0D-4B35-A061-A667AF69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2B48-4776-44F4-8C11-3DD90AF6216E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6B3FDE-604C-49DD-9F06-534E5AFA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691977-3641-496B-B229-03921921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D3E-18A8-4B79-8E11-274122934B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461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3CD89-A791-40D7-95BD-DFCE75E2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05BB7B-0297-4B1D-B09B-950F4101E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2D99A9-363D-4915-A776-4A4FD273C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F49D97-9D27-4FC9-8CDB-C9968C52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2B48-4776-44F4-8C11-3DD90AF6216E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02DE87-E4C3-4A2B-8393-A912D7DD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8B4727-D06C-4B3D-964B-F3ACCAB9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D3E-18A8-4B79-8E11-274122934B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84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965BDF-C1AF-46F1-9424-3F91D58B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0EE6B5-5EA5-480F-B602-DD294BA27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CE33CC-5ACB-4F33-97B1-CAD535181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92B48-4776-44F4-8C11-3DD90AF6216E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D276FA-3DF4-4726-A440-08B27A5A1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B6DB0D-40B7-4615-B784-FB78E5558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15D3E-18A8-4B79-8E11-274122934B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401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customXml" Target="../ink/ink8.xml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EBF4-5AD3-47E9-ABD7-B09796A03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534CAC-209A-4F21-9155-CABAD8B38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404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91B2655-2B2D-49D1-B1C4-AC352F8BD0EA}"/>
              </a:ext>
            </a:extLst>
          </p:cNvPr>
          <p:cNvSpPr/>
          <p:nvPr/>
        </p:nvSpPr>
        <p:spPr>
          <a:xfrm>
            <a:off x="2916568" y="2894967"/>
            <a:ext cx="824033" cy="802493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662405-DF25-4851-81FF-0FD79733743D}"/>
              </a:ext>
            </a:extLst>
          </p:cNvPr>
          <p:cNvSpPr txBox="1"/>
          <p:nvPr/>
        </p:nvSpPr>
        <p:spPr>
          <a:xfrm>
            <a:off x="3048611" y="3051130"/>
            <a:ext cx="691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Iniciar sesión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B17E4F2-84EC-4E95-B6BB-A4E0E922D1AE}"/>
              </a:ext>
            </a:extLst>
          </p:cNvPr>
          <p:cNvSpPr/>
          <p:nvPr/>
        </p:nvSpPr>
        <p:spPr>
          <a:xfrm>
            <a:off x="4103617" y="2248637"/>
            <a:ext cx="824033" cy="802493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256671E-0DEF-41AB-BE90-70C8DE48E714}"/>
              </a:ext>
            </a:extLst>
          </p:cNvPr>
          <p:cNvSpPr txBox="1"/>
          <p:nvPr/>
        </p:nvSpPr>
        <p:spPr>
          <a:xfrm>
            <a:off x="4170292" y="2419050"/>
            <a:ext cx="82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Registrar</a:t>
            </a:r>
          </a:p>
          <a:p>
            <a:r>
              <a:rPr lang="es-MX" sz="1200" dirty="0"/>
              <a:t>usuario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932197A-260C-4E93-AB32-74B0339B6412}"/>
              </a:ext>
            </a:extLst>
          </p:cNvPr>
          <p:cNvSpPr/>
          <p:nvPr/>
        </p:nvSpPr>
        <p:spPr>
          <a:xfrm>
            <a:off x="4103617" y="3296213"/>
            <a:ext cx="824033" cy="802493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057530-904B-423C-8C65-E7F0071B377E}"/>
              </a:ext>
            </a:extLst>
          </p:cNvPr>
          <p:cNvSpPr txBox="1"/>
          <p:nvPr/>
        </p:nvSpPr>
        <p:spPr>
          <a:xfrm>
            <a:off x="4163955" y="3452376"/>
            <a:ext cx="76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Cuenta </a:t>
            </a:r>
          </a:p>
          <a:p>
            <a:r>
              <a:rPr lang="es-MX" sz="1200" dirty="0"/>
              <a:t>personal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E6EE451-045C-4F4C-8860-74BAA9CAC086}"/>
              </a:ext>
            </a:extLst>
          </p:cNvPr>
          <p:cNvCxnSpPr>
            <a:cxnSpLocks/>
            <a:stCxn id="4" idx="7"/>
            <a:endCxn id="8" idx="2"/>
          </p:cNvCxnSpPr>
          <p:nvPr/>
        </p:nvCxnSpPr>
        <p:spPr>
          <a:xfrm flipV="1">
            <a:off x="3619924" y="2649884"/>
            <a:ext cx="483693" cy="36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D716083-F533-4110-9767-73B2E558357D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4515634" y="3051130"/>
            <a:ext cx="0" cy="24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260281A-6AD1-45EA-9FAB-E39B2683E9C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680263" y="3551436"/>
            <a:ext cx="423354" cy="14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7D7B6277-EDB1-4340-B788-2F0C4EC901DE}"/>
              </a:ext>
            </a:extLst>
          </p:cNvPr>
          <p:cNvSpPr/>
          <p:nvPr/>
        </p:nvSpPr>
        <p:spPr>
          <a:xfrm>
            <a:off x="1631054" y="2880715"/>
            <a:ext cx="824033" cy="802493"/>
          </a:xfrm>
          <a:prstGeom prst="ellips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2B9D471-9134-4255-998F-6341D256E443}"/>
              </a:ext>
            </a:extLst>
          </p:cNvPr>
          <p:cNvSpPr txBox="1"/>
          <p:nvPr/>
        </p:nvSpPr>
        <p:spPr>
          <a:xfrm>
            <a:off x="1697076" y="3143463"/>
            <a:ext cx="69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Usuario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CCAB469-7C44-463E-AB21-57F5F5CF6B0B}"/>
              </a:ext>
            </a:extLst>
          </p:cNvPr>
          <p:cNvCxnSpPr>
            <a:cxnSpLocks/>
            <a:stCxn id="21" idx="6"/>
            <a:endCxn id="4" idx="2"/>
          </p:cNvCxnSpPr>
          <p:nvPr/>
        </p:nvCxnSpPr>
        <p:spPr>
          <a:xfrm>
            <a:off x="2455087" y="3281962"/>
            <a:ext cx="461481" cy="1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0E664A8E-55D2-4748-9306-34AF02859D2D}"/>
              </a:ext>
            </a:extLst>
          </p:cNvPr>
          <p:cNvSpPr/>
          <p:nvPr/>
        </p:nvSpPr>
        <p:spPr>
          <a:xfrm>
            <a:off x="5351004" y="3070660"/>
            <a:ext cx="824033" cy="802493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5CF8EB0-BFBE-40EE-9157-7A67C05E83C8}"/>
              </a:ext>
            </a:extLst>
          </p:cNvPr>
          <p:cNvSpPr txBox="1"/>
          <p:nvPr/>
        </p:nvSpPr>
        <p:spPr>
          <a:xfrm>
            <a:off x="5392511" y="3129210"/>
            <a:ext cx="824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Generar orden de </a:t>
            </a:r>
          </a:p>
          <a:p>
            <a:r>
              <a:rPr lang="es-MX" sz="1200" dirty="0"/>
              <a:t>demanda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CC7143A-5E71-44AF-9B77-39E287CC9656}"/>
              </a:ext>
            </a:extLst>
          </p:cNvPr>
          <p:cNvSpPr/>
          <p:nvPr/>
        </p:nvSpPr>
        <p:spPr>
          <a:xfrm>
            <a:off x="6503141" y="3070660"/>
            <a:ext cx="824033" cy="802493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39D8AC5-3472-4CD7-B1B5-8160FBF4D7A1}"/>
              </a:ext>
            </a:extLst>
          </p:cNvPr>
          <p:cNvSpPr txBox="1"/>
          <p:nvPr/>
        </p:nvSpPr>
        <p:spPr>
          <a:xfrm>
            <a:off x="6628558" y="3313875"/>
            <a:ext cx="763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Pago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CB8C8E1-F945-4B27-A0B9-303592EF373C}"/>
              </a:ext>
            </a:extLst>
          </p:cNvPr>
          <p:cNvCxnSpPr>
            <a:cxnSpLocks/>
            <a:stCxn id="11" idx="3"/>
            <a:endCxn id="26" idx="2"/>
          </p:cNvCxnSpPr>
          <p:nvPr/>
        </p:nvCxnSpPr>
        <p:spPr>
          <a:xfrm flipV="1">
            <a:off x="4927650" y="3471907"/>
            <a:ext cx="423354" cy="2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682E3F0F-91E5-43B1-AA15-3AF1C86CB9F5}"/>
              </a:ext>
            </a:extLst>
          </p:cNvPr>
          <p:cNvCxnSpPr>
            <a:cxnSpLocks/>
            <a:stCxn id="27" idx="3"/>
            <a:endCxn id="28" idx="2"/>
          </p:cNvCxnSpPr>
          <p:nvPr/>
        </p:nvCxnSpPr>
        <p:spPr>
          <a:xfrm>
            <a:off x="6216544" y="3452376"/>
            <a:ext cx="286597" cy="19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26A63207-75D1-4426-92FC-3C24B77F3565}"/>
              </a:ext>
            </a:extLst>
          </p:cNvPr>
          <p:cNvSpPr/>
          <p:nvPr/>
        </p:nvSpPr>
        <p:spPr>
          <a:xfrm>
            <a:off x="7613771" y="3063702"/>
            <a:ext cx="824033" cy="802493"/>
          </a:xfrm>
          <a:prstGeom prst="ellips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19274BA-73B9-4AFC-9A6D-FEA51C8DE9EE}"/>
              </a:ext>
            </a:extLst>
          </p:cNvPr>
          <p:cNvSpPr txBox="1"/>
          <p:nvPr/>
        </p:nvSpPr>
        <p:spPr>
          <a:xfrm>
            <a:off x="7613771" y="3129210"/>
            <a:ext cx="96164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/>
              <a:t>Inicio </a:t>
            </a:r>
          </a:p>
          <a:p>
            <a:r>
              <a:rPr lang="es-MX" sz="1200" dirty="0"/>
              <a:t>del proceso</a:t>
            </a:r>
          </a:p>
          <a:p>
            <a:r>
              <a:rPr lang="es-MX" sz="1200" dirty="0"/>
              <a:t>demanda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28C31B18-D9CC-4319-A63A-F961603A11DD}"/>
              </a:ext>
            </a:extLst>
          </p:cNvPr>
          <p:cNvSpPr/>
          <p:nvPr/>
        </p:nvSpPr>
        <p:spPr>
          <a:xfrm>
            <a:off x="7481276" y="4073566"/>
            <a:ext cx="1094135" cy="860968"/>
          </a:xfrm>
          <a:prstGeom prst="ellips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B1BA885-3BB2-4490-9EA0-8E8C934F1DED}"/>
              </a:ext>
            </a:extLst>
          </p:cNvPr>
          <p:cNvSpPr txBox="1"/>
          <p:nvPr/>
        </p:nvSpPr>
        <p:spPr>
          <a:xfrm>
            <a:off x="7548330" y="4201897"/>
            <a:ext cx="106747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/>
              <a:t>Visualización de ingresos</a:t>
            </a:r>
          </a:p>
          <a:p>
            <a:r>
              <a:rPr lang="es-MX" sz="1200" dirty="0"/>
              <a:t>E información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F5D01EE3-3D2D-44CF-A43D-0DAD160E0B73}"/>
              </a:ext>
            </a:extLst>
          </p:cNvPr>
          <p:cNvSpPr/>
          <p:nvPr/>
        </p:nvSpPr>
        <p:spPr>
          <a:xfrm>
            <a:off x="7828392" y="1982808"/>
            <a:ext cx="961641" cy="802493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7CF3657-37FA-4FA3-9B6E-8A4568C7B6E8}"/>
              </a:ext>
            </a:extLst>
          </p:cNvPr>
          <p:cNvSpPr txBox="1"/>
          <p:nvPr/>
        </p:nvSpPr>
        <p:spPr>
          <a:xfrm>
            <a:off x="7799920" y="2056028"/>
            <a:ext cx="961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Estado de etapa del</a:t>
            </a:r>
          </a:p>
          <a:p>
            <a:pPr algn="ctr"/>
            <a:r>
              <a:rPr lang="es-MX" sz="1200" dirty="0"/>
              <a:t>proceso 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DE890315-6B5D-4F56-9A70-6A400950E0CF}"/>
              </a:ext>
            </a:extLst>
          </p:cNvPr>
          <p:cNvCxnSpPr>
            <a:cxnSpLocks/>
            <a:stCxn id="28" idx="0"/>
            <a:endCxn id="42" idx="1"/>
          </p:cNvCxnSpPr>
          <p:nvPr/>
        </p:nvCxnSpPr>
        <p:spPr>
          <a:xfrm flipV="1">
            <a:off x="6915158" y="2379194"/>
            <a:ext cx="884762" cy="69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2B54C99-E19E-4A55-9EFF-2F53E9CAFF14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7392253" y="3452375"/>
            <a:ext cx="2215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EF924EF3-CD5E-4452-AC8C-5A5AF5E8B3E8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5763021" y="3873153"/>
            <a:ext cx="1041509" cy="41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0FC70624-EE59-4705-8797-F541E3C07BF5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6851783" y="3873153"/>
            <a:ext cx="63375" cy="41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EA5387F1-CB89-49B2-8B11-5CD1D0E05968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6851783" y="4292551"/>
            <a:ext cx="629493" cy="21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FF2B5EF4-FFF2-40B4-BE49-F238E27FC236}">
                <a16:creationId xmlns:a16="http://schemas.microsoft.com/office/drawing/2014/main" id="{933F3F2D-F6AC-4159-8DDE-7B5E9A495B10}"/>
              </a:ext>
            </a:extLst>
          </p:cNvPr>
          <p:cNvSpPr/>
          <p:nvPr/>
        </p:nvSpPr>
        <p:spPr>
          <a:xfrm>
            <a:off x="8761561" y="3050141"/>
            <a:ext cx="824033" cy="802493"/>
          </a:xfrm>
          <a:prstGeom prst="ellips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0C23BA33-5B4F-4ADD-943C-BFED76D58CC7}"/>
              </a:ext>
            </a:extLst>
          </p:cNvPr>
          <p:cNvSpPr txBox="1"/>
          <p:nvPr/>
        </p:nvSpPr>
        <p:spPr>
          <a:xfrm>
            <a:off x="8692756" y="3106101"/>
            <a:ext cx="96164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Tramite </a:t>
            </a:r>
          </a:p>
          <a:p>
            <a:pPr algn="ctr"/>
            <a:r>
              <a:rPr lang="es-MX" sz="1200" dirty="0"/>
              <a:t>de la</a:t>
            </a:r>
          </a:p>
          <a:p>
            <a:pPr algn="ctr"/>
            <a:r>
              <a:rPr lang="es-MX" sz="1200" dirty="0"/>
              <a:t>demanda</a:t>
            </a: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EB17CCCA-DA37-43D1-9655-E49073965301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8437804" y="3429267"/>
            <a:ext cx="254952" cy="1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5" name="Entrada de lápiz 74">
                <a:extLst>
                  <a:ext uri="{FF2B5EF4-FFF2-40B4-BE49-F238E27FC236}">
                    <a16:creationId xmlns:a16="http://schemas.microsoft.com/office/drawing/2014/main" id="{0E97878E-BBC7-45ED-92B6-E6740B039E1E}"/>
                  </a:ext>
                </a:extLst>
              </p14:cNvPr>
              <p14:cNvContentPartPr/>
              <p14:nvPr/>
            </p14:nvContentPartPr>
            <p14:xfrm>
              <a:off x="9695589" y="3594239"/>
              <a:ext cx="360" cy="360"/>
            </p14:xfrm>
          </p:contentPart>
        </mc:Choice>
        <mc:Fallback>
          <p:pic>
            <p:nvPicPr>
              <p:cNvPr id="75" name="Entrada de lápiz 74">
                <a:extLst>
                  <a:ext uri="{FF2B5EF4-FFF2-40B4-BE49-F238E27FC236}">
                    <a16:creationId xmlns:a16="http://schemas.microsoft.com/office/drawing/2014/main" id="{0E97878E-BBC7-45ED-92B6-E6740B039E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6949" y="358523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upo 80">
            <a:extLst>
              <a:ext uri="{FF2B5EF4-FFF2-40B4-BE49-F238E27FC236}">
                <a16:creationId xmlns:a16="http://schemas.microsoft.com/office/drawing/2014/main" id="{02564B22-C37D-4ADA-A795-3ACBE1384B1F}"/>
              </a:ext>
            </a:extLst>
          </p:cNvPr>
          <p:cNvGrpSpPr/>
          <p:nvPr/>
        </p:nvGrpSpPr>
        <p:grpSpPr>
          <a:xfrm>
            <a:off x="9196989" y="3464279"/>
            <a:ext cx="659520" cy="641160"/>
            <a:chOff x="7709383" y="1922082"/>
            <a:chExt cx="659520" cy="64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8ECF6476-7EF4-4037-913A-601410281633}"/>
                    </a:ext>
                  </a:extLst>
                </p14:cNvPr>
                <p14:cNvContentPartPr/>
                <p14:nvPr/>
              </p14:nvContentPartPr>
              <p14:xfrm>
                <a:off x="7752943" y="1922082"/>
                <a:ext cx="615960" cy="641160"/>
              </p14:xfrm>
            </p:contentPart>
          </mc:Choice>
          <mc:Fallback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8ECF6476-7EF4-4037-913A-6014102816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44303" y="1913442"/>
                  <a:ext cx="63360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4ED31232-2638-4168-9774-644A6A824087}"/>
                    </a:ext>
                  </a:extLst>
                </p14:cNvPr>
                <p14:cNvContentPartPr/>
                <p14:nvPr/>
              </p14:nvContentPartPr>
              <p14:xfrm>
                <a:off x="7709383" y="2344722"/>
                <a:ext cx="41760" cy="47160"/>
              </p14:xfrm>
            </p:contentPart>
          </mc:Choice>
          <mc:Fallback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4ED31232-2638-4168-9774-644A6A8240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00383" y="2335722"/>
                  <a:ext cx="594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3757016F-F2B9-428E-BC51-7EDF50A6252A}"/>
                    </a:ext>
                  </a:extLst>
                </p14:cNvPr>
                <p14:cNvContentPartPr/>
                <p14:nvPr/>
              </p14:nvContentPartPr>
              <p14:xfrm>
                <a:off x="7750783" y="2349402"/>
                <a:ext cx="19440" cy="4680"/>
              </p14:xfrm>
            </p:contentPart>
          </mc:Choice>
          <mc:Fallback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3757016F-F2B9-428E-BC51-7EDF50A6252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42143" y="2340402"/>
                  <a:ext cx="370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DD1408FC-1964-4820-967B-D19DAE325811}"/>
                    </a:ext>
                  </a:extLst>
                </p14:cNvPr>
                <p14:cNvContentPartPr/>
                <p14:nvPr/>
              </p14:nvContentPartPr>
              <p14:xfrm>
                <a:off x="7750783" y="2328522"/>
                <a:ext cx="68400" cy="2304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DD1408FC-1964-4820-967B-D19DAE32581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42143" y="2319522"/>
                  <a:ext cx="86040" cy="4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2" name="Entrada de lápiz 81">
                <a:extLst>
                  <a:ext uri="{FF2B5EF4-FFF2-40B4-BE49-F238E27FC236}">
                    <a16:creationId xmlns:a16="http://schemas.microsoft.com/office/drawing/2014/main" id="{1240812A-96E0-40F8-A7AD-55332A160AC9}"/>
                  </a:ext>
                </a:extLst>
              </p14:cNvPr>
              <p14:cNvContentPartPr/>
              <p14:nvPr/>
            </p14:nvContentPartPr>
            <p14:xfrm>
              <a:off x="7452069" y="1626839"/>
              <a:ext cx="360" cy="360"/>
            </p14:xfrm>
          </p:contentPart>
        </mc:Choice>
        <mc:Fallback>
          <p:pic>
            <p:nvPicPr>
              <p:cNvPr id="82" name="Entrada de lápiz 81">
                <a:extLst>
                  <a:ext uri="{FF2B5EF4-FFF2-40B4-BE49-F238E27FC236}">
                    <a16:creationId xmlns:a16="http://schemas.microsoft.com/office/drawing/2014/main" id="{1240812A-96E0-40F8-A7AD-55332A160A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3429" y="161819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Elipse 83">
            <a:extLst>
              <a:ext uri="{FF2B5EF4-FFF2-40B4-BE49-F238E27FC236}">
                <a16:creationId xmlns:a16="http://schemas.microsoft.com/office/drawing/2014/main" id="{C91308BC-01D0-4DDF-80BD-F2643F9DC355}"/>
              </a:ext>
            </a:extLst>
          </p:cNvPr>
          <p:cNvSpPr/>
          <p:nvPr/>
        </p:nvSpPr>
        <p:spPr>
          <a:xfrm>
            <a:off x="9104773" y="1950601"/>
            <a:ext cx="961641" cy="802493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395FE07F-99B3-46CC-9F52-70AAC6DD258E}"/>
              </a:ext>
            </a:extLst>
          </p:cNvPr>
          <p:cNvSpPr txBox="1"/>
          <p:nvPr/>
        </p:nvSpPr>
        <p:spPr>
          <a:xfrm>
            <a:off x="9053085" y="2053722"/>
            <a:ext cx="106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Comentarios</a:t>
            </a:r>
          </a:p>
          <a:p>
            <a:pPr algn="ctr"/>
            <a:r>
              <a:rPr lang="es-MX" sz="1200" dirty="0"/>
              <a:t>Notificación </a:t>
            </a:r>
          </a:p>
          <a:p>
            <a:pPr algn="ctr"/>
            <a:r>
              <a:rPr lang="es-MX" sz="1200" dirty="0"/>
              <a:t>email</a:t>
            </a:r>
          </a:p>
        </p:txBody>
      </p: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F0453B9B-D6D6-429E-8736-C026D7313CFB}"/>
              </a:ext>
            </a:extLst>
          </p:cNvPr>
          <p:cNvCxnSpPr>
            <a:cxnSpLocks/>
            <a:stCxn id="42" idx="3"/>
            <a:endCxn id="85" idx="1"/>
          </p:cNvCxnSpPr>
          <p:nvPr/>
        </p:nvCxnSpPr>
        <p:spPr>
          <a:xfrm flipV="1">
            <a:off x="8761561" y="2376888"/>
            <a:ext cx="291524" cy="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0" name="Entrada de lápiz 89">
                <a:extLst>
                  <a:ext uri="{FF2B5EF4-FFF2-40B4-BE49-F238E27FC236}">
                    <a16:creationId xmlns:a16="http://schemas.microsoft.com/office/drawing/2014/main" id="{CEF6FD18-55DE-4634-9059-0E1E191B711D}"/>
                  </a:ext>
                </a:extLst>
              </p14:cNvPr>
              <p14:cNvContentPartPr/>
              <p14:nvPr/>
            </p14:nvContentPartPr>
            <p14:xfrm>
              <a:off x="8271069" y="1743479"/>
              <a:ext cx="2000880" cy="500400"/>
            </p14:xfrm>
          </p:contentPart>
        </mc:Choice>
        <mc:Fallback>
          <p:pic>
            <p:nvPicPr>
              <p:cNvPr id="90" name="Entrada de lápiz 89">
                <a:extLst>
                  <a:ext uri="{FF2B5EF4-FFF2-40B4-BE49-F238E27FC236}">
                    <a16:creationId xmlns:a16="http://schemas.microsoft.com/office/drawing/2014/main" id="{CEF6FD18-55DE-4634-9059-0E1E191B711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62429" y="1734839"/>
                <a:ext cx="201852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1" name="Entrada de lápiz 90">
                <a:extLst>
                  <a:ext uri="{FF2B5EF4-FFF2-40B4-BE49-F238E27FC236}">
                    <a16:creationId xmlns:a16="http://schemas.microsoft.com/office/drawing/2014/main" id="{1CEE8BFB-8771-49F8-91CC-A009E193DC03}"/>
                  </a:ext>
                </a:extLst>
              </p14:cNvPr>
              <p14:cNvContentPartPr/>
              <p14:nvPr/>
            </p14:nvContentPartPr>
            <p14:xfrm>
              <a:off x="8313189" y="1918439"/>
              <a:ext cx="29880" cy="38520"/>
            </p14:xfrm>
          </p:contentPart>
        </mc:Choice>
        <mc:Fallback>
          <p:pic>
            <p:nvPicPr>
              <p:cNvPr id="91" name="Entrada de lápiz 90">
                <a:extLst>
                  <a:ext uri="{FF2B5EF4-FFF2-40B4-BE49-F238E27FC236}">
                    <a16:creationId xmlns:a16="http://schemas.microsoft.com/office/drawing/2014/main" id="{1CEE8BFB-8771-49F8-91CC-A009E193DC0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04549" y="1909439"/>
                <a:ext cx="47520" cy="56160"/>
              </a:xfrm>
              <a:prstGeom prst="rect">
                <a:avLst/>
              </a:prstGeom>
            </p:spPr>
          </p:pic>
        </mc:Fallback>
      </mc:AlternateContent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21D93A94-EC67-4302-A23C-FADA17678E49}"/>
              </a:ext>
            </a:extLst>
          </p:cNvPr>
          <p:cNvCxnSpPr>
            <a:cxnSpLocks/>
            <a:stCxn id="39" idx="3"/>
            <a:endCxn id="60" idx="1"/>
          </p:cNvCxnSpPr>
          <p:nvPr/>
        </p:nvCxnSpPr>
        <p:spPr>
          <a:xfrm flipV="1">
            <a:off x="8615800" y="3429267"/>
            <a:ext cx="76956" cy="109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2707E522-BE40-49DF-92C3-BD62BE7EEA07}"/>
              </a:ext>
            </a:extLst>
          </p:cNvPr>
          <p:cNvCxnSpPr>
            <a:cxnSpLocks/>
            <a:endCxn id="41" idx="4"/>
          </p:cNvCxnSpPr>
          <p:nvPr/>
        </p:nvCxnSpPr>
        <p:spPr>
          <a:xfrm flipH="1" flipV="1">
            <a:off x="8309213" y="2785301"/>
            <a:ext cx="864363" cy="29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2999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33</Words>
  <Application>Microsoft Office PowerPoint</Application>
  <PresentationFormat>Panorámica</PresentationFormat>
  <Paragraphs>22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ITURBE GIL</dc:creator>
  <cp:lastModifiedBy>CARLOS ITURBE GIL</cp:lastModifiedBy>
  <cp:revision>16</cp:revision>
  <dcterms:created xsi:type="dcterms:W3CDTF">2022-03-06T06:40:20Z</dcterms:created>
  <dcterms:modified xsi:type="dcterms:W3CDTF">2022-03-06T08:27:39Z</dcterms:modified>
</cp:coreProperties>
</file>