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8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6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22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64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80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57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248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6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3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93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3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81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6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8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0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48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DD73-64BD-4D2C-ABF8-D34FA313BE5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E90B-27C7-4D85-8E6A-3AC79A10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710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42522-6923-4E12-9E37-014F8F2CB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976" y="21039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Cascading</a:t>
            </a:r>
            <a:r>
              <a:rPr lang="es-MX" dirty="0"/>
              <a:t> Style </a:t>
            </a:r>
            <a:r>
              <a:rPr lang="es-MX" dirty="0" err="1"/>
              <a:t>Sheets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(CSS)</a:t>
            </a:r>
          </a:p>
        </p:txBody>
      </p:sp>
    </p:spTree>
    <p:extLst>
      <p:ext uri="{BB962C8B-B14F-4D97-AF65-F5344CB8AC3E}">
        <p14:creationId xmlns:p14="http://schemas.microsoft.com/office/powerpoint/2010/main" val="275632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769DE0-6EC0-4CDE-8D96-BBC2C8FBB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2" t="16599" r="27654" b="20601"/>
          <a:stretch/>
        </p:blipFill>
        <p:spPr>
          <a:xfrm>
            <a:off x="1084177" y="318213"/>
            <a:ext cx="10023646" cy="62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6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986347-715C-4BB9-99DD-B01E9B140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5" t="19883" r="20961" b="13007"/>
          <a:stretch/>
        </p:blipFill>
        <p:spPr>
          <a:xfrm>
            <a:off x="986117" y="340401"/>
            <a:ext cx="10219765" cy="61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0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2E63E-5FDE-4CF9-BC16-E0D776FD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A1761-AC49-4E7F-B174-C645B0F9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12727C-2672-4D91-AC3E-6BBC44F23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9" t="31991" r="26616" b="14649"/>
          <a:stretch/>
        </p:blipFill>
        <p:spPr>
          <a:xfrm>
            <a:off x="524465" y="502537"/>
            <a:ext cx="11143069" cy="58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0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33370-8E1C-4DA4-97D3-320DD980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FA44A-1477-4532-AD5E-D05689E7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1C0BAA-3026-4155-8C79-FAEE3D7D7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29990" r="15999" b="11127"/>
          <a:stretch/>
        </p:blipFill>
        <p:spPr>
          <a:xfrm>
            <a:off x="504625" y="764373"/>
            <a:ext cx="11182749" cy="53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6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AB39E4A-F9E6-4036-A7D3-9561EFC3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Especificación en</a:t>
            </a:r>
          </a:p>
          <a:p>
            <a:r>
              <a:rPr lang="es-MX" dirty="0"/>
              <a:t>HTML       </a:t>
            </a:r>
          </a:p>
          <a:p>
            <a:pPr marL="0" indent="0">
              <a:buNone/>
            </a:pPr>
            <a:r>
              <a:rPr lang="es-MX" dirty="0"/>
              <a:t>	&lt;</a:t>
            </a:r>
            <a:r>
              <a:rPr lang="es-MX" dirty="0" err="1"/>
              <a:t>style</a:t>
            </a:r>
            <a:r>
              <a:rPr lang="es-MX" dirty="0"/>
              <a:t>&gt; </a:t>
            </a:r>
          </a:p>
          <a:p>
            <a:pPr marL="0" indent="0">
              <a:buNone/>
            </a:pPr>
            <a:r>
              <a:rPr lang="es-MX" dirty="0"/>
              <a:t>	&lt;/</a:t>
            </a:r>
            <a:r>
              <a:rPr lang="es-MX" dirty="0" err="1"/>
              <a:t>style</a:t>
            </a:r>
            <a:r>
              <a:rPr lang="es-MX" dirty="0"/>
              <a:t>&gt;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CSS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n-US" b="0" i="0" dirty="0">
                <a:solidFill>
                  <a:srgbClr val="F0F3F6"/>
                </a:solidFill>
                <a:effectLst/>
                <a:latin typeface="ui-monospace"/>
              </a:rPr>
              <a:t>&lt;link </a:t>
            </a:r>
            <a:r>
              <a:rPr lang="en-US" b="0" i="0" dirty="0" err="1">
                <a:solidFill>
                  <a:srgbClr val="F0F3F6"/>
                </a:solidFill>
                <a:effectLst/>
                <a:latin typeface="ui-monospace"/>
              </a:rPr>
              <a:t>rel</a:t>
            </a:r>
            <a:r>
              <a:rPr lang="en-US" b="0" i="0" dirty="0">
                <a:solidFill>
                  <a:srgbClr val="F0F3F6"/>
                </a:solidFill>
                <a:effectLst/>
                <a:latin typeface="ui-monospace"/>
              </a:rPr>
              <a:t>="stylesheet" </a:t>
            </a:r>
            <a:r>
              <a:rPr lang="en-US" b="0" i="0" dirty="0" err="1">
                <a:solidFill>
                  <a:srgbClr val="F0F3F6"/>
                </a:solidFill>
                <a:effectLst/>
                <a:latin typeface="ui-monospace"/>
              </a:rPr>
              <a:t>href</a:t>
            </a:r>
            <a:r>
              <a:rPr lang="en-US" b="0" i="0" dirty="0">
                <a:solidFill>
                  <a:srgbClr val="F0F3F6"/>
                </a:solidFill>
                <a:effectLst/>
                <a:latin typeface="ui-monospace"/>
              </a:rPr>
              <a:t>=""&gt;</a:t>
            </a:r>
            <a:r>
              <a:rPr lang="es-MX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307400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EA4125-CA1E-49C5-B6D3-659B6943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24854"/>
            <a:ext cx="5859780" cy="4585446"/>
          </a:xfrm>
        </p:spPr>
        <p:txBody>
          <a:bodyPr/>
          <a:lstStyle/>
          <a:p>
            <a:pPr marL="0" indent="0">
              <a:buNone/>
            </a:pP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rtl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unicode-bidi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bidi-override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MX" u="sng" dirty="0"/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text-decoration-line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text-decoration-color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text-decoration-style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text-decoration-thickness: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MX" u="sng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A72C9E1E-5C05-44E3-929B-18F568E85AA2}"/>
              </a:ext>
            </a:extLst>
          </p:cNvPr>
          <p:cNvSpPr txBox="1">
            <a:spLocks/>
          </p:cNvSpPr>
          <p:nvPr/>
        </p:nvSpPr>
        <p:spPr>
          <a:xfrm>
            <a:off x="838200" y="1624854"/>
            <a:ext cx="4937760" cy="4585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background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-color</a:t>
            </a:r>
            <a:endParaRPr lang="es-MX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color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s-MX" dirty="0">
                <a:solidFill>
                  <a:srgbClr val="CE9178"/>
                </a:solidFill>
                <a:latin typeface="Consolas" panose="020B0609020204030204" pitchFamily="49" charset="0"/>
              </a:rPr>
              <a:t>red/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rgb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B5CEA8"/>
                </a:solidFill>
                <a:latin typeface="Consolas" panose="020B0609020204030204" pitchFamily="49" charset="0"/>
              </a:rPr>
              <a:t>220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opacity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s-MX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endParaRPr lang="es-MX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text-align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s-MX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text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decoration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-line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s-MX" dirty="0" err="1">
                <a:solidFill>
                  <a:srgbClr val="CE9178"/>
                </a:solidFill>
                <a:latin typeface="Consolas" panose="020B0609020204030204" pitchFamily="49" charset="0"/>
              </a:rPr>
              <a:t>underline</a:t>
            </a:r>
            <a:endParaRPr lang="es-MX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s-MX" dirty="0" err="1">
                <a:solidFill>
                  <a:srgbClr val="FFFFFF"/>
                </a:solidFill>
                <a:latin typeface="Consolas" panose="020B0609020204030204" pitchFamily="49" charset="0"/>
              </a:rPr>
              <a:t>overline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/line </a:t>
            </a:r>
            <a:r>
              <a:rPr lang="es-MX" dirty="0" err="1">
                <a:solidFill>
                  <a:srgbClr val="FFFFFF"/>
                </a:solidFill>
                <a:latin typeface="Consolas" panose="020B0609020204030204" pitchFamily="49" charset="0"/>
              </a:rPr>
              <a:t>trough</a:t>
            </a:r>
            <a:endParaRPr lang="es-MX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font-weight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font-family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: cursive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font-size</a:t>
            </a:r>
            <a:r>
              <a:rPr lang="es-MX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u="sng" dirty="0"/>
          </a:p>
          <a:p>
            <a:pPr marL="0" indent="0">
              <a:buFont typeface="Arial" panose="020B0604020202020204" pitchFamily="34" charset="0"/>
              <a:buNone/>
            </a:pP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4935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D4B73-85C9-45E8-8ECE-D8E05E31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31" y="1438835"/>
            <a:ext cx="10915357" cy="5229250"/>
          </a:xfrm>
        </p:spPr>
        <p:txBody>
          <a:bodyPr/>
          <a:lstStyle/>
          <a:p>
            <a:pPr marL="0" indent="0">
              <a:buNone/>
            </a:pP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endParaRPr lang="es-MX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"rp20im.jpg"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-x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538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D4B73-85C9-45E8-8ECE-D8E05E31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31" y="1438835"/>
            <a:ext cx="10915357" cy="5229250"/>
          </a:xfrm>
        </p:spPr>
        <p:txBody>
          <a:bodyPr/>
          <a:lstStyle/>
          <a:p>
            <a:pPr marL="0" indent="0">
              <a:buNone/>
            </a:pP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endParaRPr lang="es-MX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"rp20im.jpg"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-x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346769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384</TotalTime>
  <Words>138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ui-monospace</vt:lpstr>
      <vt:lpstr>Estela de condensación</vt:lpstr>
      <vt:lpstr>Cascading Style Sheets  (CSS)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  (CSS)</dc:title>
  <dc:creator>CARLOS ITURBE GIL</dc:creator>
  <cp:lastModifiedBy>CARLOS ITURBE GIL</cp:lastModifiedBy>
  <cp:revision>22</cp:revision>
  <dcterms:created xsi:type="dcterms:W3CDTF">2022-03-17T20:05:55Z</dcterms:created>
  <dcterms:modified xsi:type="dcterms:W3CDTF">2022-03-18T02:30:41Z</dcterms:modified>
</cp:coreProperties>
</file>