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80" r:id="rId5"/>
    <p:sldId id="282" r:id="rId6"/>
    <p:sldId id="274" r:id="rId7"/>
    <p:sldId id="275" r:id="rId8"/>
    <p:sldId id="260" r:id="rId9"/>
    <p:sldId id="261" r:id="rId10"/>
    <p:sldId id="262" r:id="rId11"/>
    <p:sldId id="264" r:id="rId12"/>
    <p:sldId id="266" r:id="rId13"/>
    <p:sldId id="267" r:id="rId14"/>
    <p:sldId id="268" r:id="rId15"/>
    <p:sldId id="270" r:id="rId16"/>
    <p:sldId id="269" r:id="rId17"/>
    <p:sldId id="272" r:id="rId18"/>
    <p:sldId id="273" r:id="rId19"/>
    <p:sldId id="276" r:id="rId20"/>
    <p:sldId id="278" r:id="rId21"/>
    <p:sldId id="279"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11.724"/>
    </inkml:context>
    <inkml:brush xml:id="br0">
      <inkml:brushProperty name="width" value="0.05" units="cm"/>
      <inkml:brushProperty name="height" value="0.05" units="cm"/>
      <inkml:brushProperty name="color" value="#0B868D"/>
      <inkml:brushProperty name="inkEffects" value="ocean"/>
      <inkml:brushProperty name="anchorX" value="0"/>
      <inkml:brushProperty name="anchorY" value="0"/>
      <inkml:brushProperty name="scaleFactor" value="0.5"/>
    </inkml:brush>
  </inkml:definitions>
  <inkml:trace contextRef="#ctx0" brushRef="#br0">0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05.607"/>
    </inkml:context>
    <inkml:brush xml:id="br0">
      <inkml:brushProperty name="width" value="0.05" units="cm"/>
      <inkml:brushProperty name="height" value="0.05" units="cm"/>
      <inkml:brushProperty name="color" value="#0B868D"/>
      <inkml:brushProperty name="inkEffects" value="ocean"/>
      <inkml:brushProperty name="anchorX" value="2066.99609"/>
      <inkml:brushProperty name="anchorY" value="365.06454"/>
      <inkml:brushProperty name="scaleFactor" value="0.5"/>
    </inkml:brush>
  </inkml:definitions>
  <inkml:trace contextRef="#ctx0" brushRef="#br0">180 8 24575,'0'0'0,"-7"0"0,-9 0 0,-7 0 0,2 7 0,-5 1 0,-3-1 0,5 7 0,4 6 0,7 5 0,13-2 0,11 4 0,10-6 0,8-4 0,6 1 0,10-3 0,2-5 0,-8-10 0,-8-11 0,-10-10 0,-9-7 0,-6-6 0,-4-3 0,-10 6 0,-9 7 0,-8 7 0,-5 7 0,-5 5 0,-3 4 0,7 9 0,31-8 0,-1 1 0,0 0 0,-1 0 0,1 0 0,0 0 0,-1 0 0,1 0 0,0 0 0,0 0 0,0 0 0,0 0 0,0 1 0,-1 1 0,2-3 0,-1 0 0,1 1 0,0 0 0,-1 0 0,1 0 0,0 0 0,0 0 0,-1 0 0,1 0 0,0-1 0,0 1 0,0 0 0,0 0 0,0 0 0,1 0 0,-1 0 0,0 0 0,1 1 0,4 21 0,19 3 0,9-2 0,-10-5 0,-12-14 0,-15-4 0,-12-4 0,-11-2 0,-6 1 0,3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07.758"/>
    </inkml:context>
    <inkml:brush xml:id="br0">
      <inkml:brushProperty name="width" value="0.05" units="cm"/>
      <inkml:brushProperty name="height" value="0.05" units="cm"/>
      <inkml:brushProperty name="color" value="#0B868D"/>
      <inkml:brushProperty name="inkEffects" value="ocean"/>
      <inkml:brushProperty name="anchorX" value="3431.59204"/>
      <inkml:brushProperty name="anchorY" value="1518.81848"/>
      <inkml:brushProperty name="scaleFactor" value="0.5"/>
    </inkml:brush>
  </inkml:definitions>
  <inkml:trace contextRef="#ctx0" brushRef="#br0">263 98 24575,'0'0'0,"-13"0"0,-12 0 0,-5 0 0,-5 0 0,-3 0 0,13 0 0,16 0 0,15 0 0,13 0 0,10 0 0,-1-7 0,-13-8 0,-12-8 0,-5 24 0,1-2 0,1 0 0,-1 0 0,0-1 0,0 1 0,0 0 0,0 0 0,0 0 0,0 0 0,0 0 0,0 1 0,0-1 0,-1 0 0,1 0 0,-2 0 0,-27-10 0,-1 12 0,-4 4 0,7 10 0,7 7 0,6 6 0,7 5 0,11-4 0,4 1 0,9-6 0,6-7 0,7-5 0,4-6 0,3-3 0,-5-10 0,-8-9 0,-7-8 0,-6-6 0,-5-5 0,-4-2 0,-9 6 0,-8-1 0,-9 8 0,2 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17.263"/>
    </inkml:context>
    <inkml:brush xml:id="br0">
      <inkml:brushProperty name="width" value="0.05" units="cm"/>
      <inkml:brushProperty name="height" value="0.05" units="cm"/>
      <inkml:brushProperty name="color" value="#0B868D"/>
      <inkml:brushProperty name="inkEffects" value="ocean"/>
      <inkml:brushProperty name="anchorX" value="4803.64746"/>
      <inkml:brushProperty name="anchorY" value="2886.79785"/>
      <inkml:brushProperty name="scaleFactor" value="0.5"/>
    </inkml:brush>
  </inkml:definitions>
  <inkml:trace contextRef="#ctx0" brushRef="#br0">143 44 24575,'0'0'0,"-6"0"0,-10 0 0,-6 0 0,-7 0 0,3 7 0,4 16 0,14 7 0,6 7 0,12-5 0,-7-29 0,-1 0 0,0 0 0,1-1 0,-1 1 0,0-1 0,1 1 0,0-1 0,4 3 0,28 14 0,5-8 0,3-5 0,-8-11 0,-8-11 0,-9-7 0,-7-8 0,-6-4 0,-11-3 0,-10 7 0,-9 6 0,-5 9 0,-6 6 0,-1 6 0,-2 10 0,7 9 0,8 10 0,8 5 0,15-2 0,11-6 0,12-6 0,8-5 0,-3-13 0,3-11 0,2-3 0,-6-6 0,-13 3 0,-15 2 0,-13 6 0,-10 3 0,-7 4 0,-5 2 0,12 2 0,16 1 0,14 0 0,6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20.294"/>
    </inkml:context>
    <inkml:brush xml:id="br0">
      <inkml:brushProperty name="width" value="0.05" units="cm"/>
      <inkml:brushProperty name="height" value="0.05" units="cm"/>
      <inkml:brushProperty name="color" value="#0B868D"/>
      <inkml:brushProperty name="inkEffects" value="ocean"/>
      <inkml:brushProperty name="anchorX" value="6154.83545"/>
      <inkml:brushProperty name="anchorY" value="4158.46436"/>
      <inkml:brushProperty name="scaleFactor" value="0.5"/>
    </inkml:brush>
  </inkml:definitions>
  <inkml:trace contextRef="#ctx0" brushRef="#br0">86 6 24575,'0'0'0,"-6"0"0,-11 8 0,2 7 0,-6 15 0,2 7 0,12-3 0,11 1 0,12 0 0,9-7 0,8-7 0,3-8 0,3-5 0,-7-12 0,0-3 0,-1-9 0,-5-6 0,-8-7 0,-6-4 0,-5-4 0,-11 0 0,-10 5 0,-10 9 0,-6 7 0,-5 7 0,-3 5 0,7 10 0,32-6 0,-1 0 0,-1 1 0,0-1 0,1 1 0,-1-1 0,0 1 0,1-1 0,-1 1 0,0-1 0,1 1 0,-1-1 0,1 1 0,-1 0 0,1-1 0,0 1 0,-1 0 0,1-1 0,-1 1 0,1 0 0,0 0 0,0-1 0,0 1 0,-1 1 0,1-2 0,0 1 0,0 0 0,0 0 0,0 0 0,0 0 0,0 0 0,1 0 0,-1 0 0,0 0 0,1 0 0,-1 0 0,0 0 0,1 0 0,0 0 0,-1-1 0,1 1 0,1 1 0,18 14 0,11-4 0,6-3 0,-5-12 0,-6-9 0,-15-3 0,-8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22.224"/>
    </inkml:context>
    <inkml:brush xml:id="br0">
      <inkml:brushProperty name="width" value="0.05" units="cm"/>
      <inkml:brushProperty name="height" value="0.05" units="cm"/>
      <inkml:brushProperty name="color" value="#0B868D"/>
      <inkml:brushProperty name="inkEffects" value="ocean"/>
      <inkml:brushProperty name="anchorX" value="4677.32178"/>
      <inkml:brushProperty name="anchorY" value="2862.55664"/>
      <inkml:brushProperty name="scaleFactor" value="0.5"/>
    </inkml:brush>
  </inkml:definitions>
  <inkml:trace contextRef="#ctx0" brushRef="#br0">283 0 24575,'0'0'0,"-6"0"0,-10 0 0,-7 0 0,-6 0 0,3 8 0,5 7 0,6 8 0,5 6 0,12 4 0,11-4 0,10-6 0,-1-14 0,-2-14 0,-13-6 0,-5-8 0,-11 0 0,-10 3 0,-7 4 0,-6 4 0,-5 3 0,-1 10 0,7 10 0,7 8 0,15-1 0,15-2 0,19 2 0,11 2 0,5-3 0,-4-12 0,-8-12 0,-1-13 0,-8-10 0,-6-6 0,-5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23.337"/>
    </inkml:context>
    <inkml:brush xml:id="br0">
      <inkml:brushProperty name="width" value="0.05" units="cm"/>
      <inkml:brushProperty name="height" value="0.05" units="cm"/>
      <inkml:brushProperty name="color" value="#0B868D"/>
      <inkml:brushProperty name="inkEffects" value="ocean"/>
      <inkml:brushProperty name="anchorX" value="5984.85303"/>
      <inkml:brushProperty name="anchorY" value="4004.09229"/>
      <inkml:brushProperty name="scaleFactor" value="0.5"/>
    </inkml:brush>
  </inkml:definitions>
  <inkml:trace contextRef="#ctx0" brushRef="#br0">148 0 24575,'0'0'0,"-7"0"0,-9 0 0,-7 0 0,-6 0 0,3 8 0,4 7 0,7 8 0,5 6 0,13 5 0,10-5 0,9-6 0,0-7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26.766"/>
    </inkml:context>
    <inkml:brush xml:id="br0">
      <inkml:brushProperty name="width" value="0.05" units="cm"/>
      <inkml:brushProperty name="height" value="0.05" units="cm"/>
      <inkml:brushProperty name="color" value="#0B868D"/>
      <inkml:brushProperty name="inkEffects" value="ocean"/>
      <inkml:brushProperty name="anchorX" value="7342.02637"/>
      <inkml:brushProperty name="anchorY" value="5096.98096"/>
      <inkml:brushProperty name="scaleFactor" value="0.5"/>
    </inkml:brush>
  </inkml:definitions>
  <inkml:trace contextRef="#ctx0" brushRef="#br0">146 77 24575,'0'0'0,"-6"0"0,-11 0 0,2 8 0,1 7 0,3 8 0,4 6 0,10 5 0,10-5 0,9-6 0,7-7 0,5-6 0,3-5 0,-5-11 0,-8-9 0,-8-9 0,-6-7 0,-5-4 0,-4-2 0,-1-2 0,-9 7 0,-8 8 0,-7 8 0,-6 6 0,3 14 0,5 10 0,7 9 0,5 8 0,5 4 0,3 3 0,9-6 0,9-8 0,8-7 0,-1 0 0,4-4 0,-5-12 0,-5-10 0,-5-11 0,-5-7 0,-4-7 0,-2-3 0,-8 6 0,-10 7 0,-6 7 0,-7 7 0,-12 5 0,4 11 0,0 9 0,0 9 0,9 7 0,7 4 0,7 3 0,15-7 0,2-29 0,-2 0 0,1-1 0,0 1 0,0 0 0,0 0 0,0 0 0,0-1 0,1 1 0,-1-1 0,1 1 0,-1-1 0,1 1 0,1 0 0,27 15 0,8-7 0,3-6 0,2-2 0,-8-10 0,-9-9 0,-9-7 0,-7-7 0,-13 4 0,-11 5 0,-9 6 0,-8 6 0,-4 5 0,4 10 0,0 2 0,6 9 0,7 7 0,14 6 0,13 4 0,4 2 0,8-5 0,5-6 0,6-9 0,3-5 0,2-6 0,-7-10 0,1-16 0,-8-10 0,-6-6 0,-6-3 0,-6-1 0,-2 0 0,-10 9 0,-9 8 0,-8 9 0,-14 7 0,3 12 0,5 12 0,8 8 0,15 8 0,7 5 0,11-6 0,3-6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32.208"/>
    </inkml:context>
    <inkml:brush xml:id="br0">
      <inkml:brushProperty name="width" value="0.05" units="cm"/>
      <inkml:brushProperty name="height" value="0.05" units="cm"/>
      <inkml:brushProperty name="color" value="#0B868D"/>
      <inkml:brushProperty name="inkEffects" value="ocean"/>
      <inkml:brushProperty name="anchorX" value="6034.39111"/>
      <inkml:brushProperty name="anchorY" value="3704.77588"/>
      <inkml:brushProperty name="scaleFactor" value="0.5"/>
    </inkml:brush>
  </inkml:definitions>
  <inkml:trace contextRef="#ctx0" brushRef="#br0">197 221 24575,'0'0'0,"-7"0"0,-9 0 0,-6 0 0,0 7 0,4 16 0,19-24 0,-1 3 0,-1-1 0,1 1 0,0-1 0,-1 1 0,1-1 0,0 1 0,0-1 0,0 1 0,0-1 0,0 1 0,0-1 0,1 1 0,0 2 0,5 25 0,12-4 0,7-6 0,6-5 0,4-5 0,3-5 0,8-2 0,-6-10 0,-1-1 0,-10-7 0,-7-7 0,-9-5 0,-6-4 0,-4-4 0,-3-1 0,-1-1 0,-8 6 0,-8 2 0,-7 6 0,-6 8 0,-4 6 0,-3 4 0,6 11 0,-7 10 0,-1 9 0,-1-1 0,0 4 0,8 3 0,8 2 0,16 3 0,8-34 0,0 2 0,0 0 0,0-1 0,1 1 0,-1-1 0,1 1 0,-1-1 0,1 1 0,2 4 0,23 22 0,3 1 0,5-6 0,10-5 0,2-7 0,-7-13 0,-9-11 0,-10-10 0,-8-7 0,-6-6 0,-4-3 0,-10 7 0,-9 6 0,-8 8 0,-6 8 0,-4 4 0,-2 3 0,-2 3 0,0 0 0,0 8 0,8 8 0,8 6 0,8 7 0,14-3 0,12 2 0,4 1 0,15-4 0,5-7 0,4-6 0,2-6 0,-7-10 0,-8-12 0,-9-8 0,-14 0 0,-14 3 0,4 13 0,8 5 0,9 4 0,3-6 0,-8 0 0,-10 0 0,-10 0 0,-9 1 0,-7 8 0,-4 9 0,11 9 0,16-2 0,8-20 0,0 0 0,0 0 0,0 0 0,0 0 0,0 1 0,0-1 0,1 0 0,-1 0 0,0 0 0,1 0 0,-1 0 0,1 0 0,-1 0 0,1 0 0,1 2 0,24 11 0,3-12 0,-2-12 0,-5-10 0,-6-9 0,-7-5 0,-4-3 0,-11-2 0,-9 7 0,6 7 0,9 9 0,11 7 0,2-3 0,0-5 0,-2-5 0,-10 2 0,-11 3 0,-10 4 0,-7 13 0,1 10 0,4 19 0,14 7 0,13-1 0,12-6 0,9-8 0,-8-8 0,-11-6 0,-13-3 0,-12-4 0,-10-1 0,-5 0 0,-5-1 0,-1 8 0,-1 8 0,7 8 0,17 0 0,16-22 0,-1 1 0,1 0 0,-1-1 0,1 1 0,0 0 0,0 0 0,0 0 0,-1 0 0,1 0 0,0 0 0,0 0 0,0 0 0,0 0 0,1 0 0,-1 0 0,0 0 0,0 0 0,1 1 0,13 19 0,11-4 0,7-5 0,6-3 0,-6-11 0,-7-11 0,-7-9 0,-8-7 0,-4-13 0,-4-3 0,-3-1 0,0 0 0,-8 10 0,-7 9 0,-8 9 0,2 16 0,3 13 0,5 11 0,5 9 0,3 4 0,19-3 0,-5-8 0,-1-6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5:26.550"/>
    </inkml:context>
    <inkml:brush xml:id="br0">
      <inkml:brushProperty name="width" value="0.05" units="cm"/>
      <inkml:brushProperty name="height" value="0.05" units="cm"/>
      <inkml:brushProperty name="color" value="#0B868D"/>
      <inkml:brushProperty name="inkEffects" value="ocean"/>
      <inkml:brushProperty name="anchorX" value="7389.64502"/>
      <inkml:brushProperty name="anchorY" value="5023.20166"/>
      <inkml:brushProperty name="scaleFactor" value="0.5"/>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5:27.079"/>
    </inkml:context>
    <inkml:brush xml:id="br0">
      <inkml:brushProperty name="width" value="0.05" units="cm"/>
      <inkml:brushProperty name="height" value="0.05" units="cm"/>
      <inkml:brushProperty name="color" value="#0B868D"/>
      <inkml:brushProperty name="inkEffects" value="ocean"/>
      <inkml:brushProperty name="anchorX" value="6119.64502"/>
      <inkml:brushProperty name="anchorY" value="3753.20166"/>
      <inkml:brushProperty name="scaleFactor" value="0.5"/>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38.426"/>
    </inkml:context>
    <inkml:brush xml:id="br0">
      <inkml:brushProperty name="width" value="0.05" units="cm"/>
      <inkml:brushProperty name="height" value="0.05" units="cm"/>
      <inkml:brushProperty name="color" value="#0B868D"/>
      <inkml:brushProperty name="inkEffects" value="ocean"/>
      <inkml:brushProperty name="anchorX" value="1912.09509"/>
      <inkml:brushProperty name="anchorY" value="1159.36438"/>
      <inkml:brushProperty name="scaleFactor" value="0.5"/>
    </inkml:brush>
  </inkml:definitions>
  <inkml:trace contextRef="#ctx0" brushRef="#br0">154 83 24575,'0'0'0,"-7"0"0,-9 0 0,-7 0 0,-6 0 0,3 8 0,4 7 0,7 8 0,5 6 0,5 5 0,10 2 0,10-5 0,9-7 0,6-8 0,-3 1 0,3-5 0,1-3 0,2-10 0,-6-11 0,-6-17 0,-7-8 0,-6-4 0,-4-3 0,-3 1 0,-1 1 0,-9 8 0,-7 10 0,-8 8 0,-6 7 0,-4 5 0,-3 4 0,-1 8 0,6 9 0,8 8 0,16-2 0,9-21 0,0 0 0,-1 0 0,1 0 0,-1 0 0,1 0 0,0 0 0,0 0 0,0 0 0,0 0 0,0-1 0,0 1 0,2 2 0,24 18 0,8-5 0,-2-12 0,-6-14 0,-14-3 0,-16-1 0,-13 2 0,-10 3 0,8 10 0,11 2 0,5 3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5:27.624"/>
    </inkml:context>
    <inkml:brush xml:id="br0">
      <inkml:brushProperty name="width" value="0.05" units="cm"/>
      <inkml:brushProperty name="height" value="0.05" units="cm"/>
      <inkml:brushProperty name="color" value="#0B868D"/>
      <inkml:brushProperty name="inkEffects" value="ocean"/>
      <inkml:brushProperty name="anchorX" value="4849.64502"/>
      <inkml:brushProperty name="anchorY" value="2483.20166"/>
      <inkml:brushProperty name="scaleFactor" value="0.5"/>
    </inkml:brush>
  </inkml:definitions>
  <inkml:trace contextRef="#ctx0" brushRef="#br0">1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5:28.575"/>
    </inkml:context>
    <inkml:brush xml:id="br0">
      <inkml:brushProperty name="width" value="0.05" units="cm"/>
      <inkml:brushProperty name="height" value="0.05" units="cm"/>
      <inkml:brushProperty name="color" value="#0B868D"/>
      <inkml:brushProperty name="inkEffects" value="ocean"/>
      <inkml:brushProperty name="anchorX" value="3579.64502"/>
      <inkml:brushProperty name="anchorY" value="1213.20154"/>
      <inkml:brushProperty name="scaleFactor" value="0.5"/>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41.571"/>
    </inkml:context>
    <inkml:brush xml:id="br0">
      <inkml:brushProperty name="width" value="0.05" units="cm"/>
      <inkml:brushProperty name="height" value="0.05" units="cm"/>
      <inkml:brushProperty name="color" value="#0B868D"/>
      <inkml:brushProperty name="inkEffects" value="ocean"/>
      <inkml:brushProperty name="anchorX" value="3240.27393"/>
      <inkml:brushProperty name="anchorY" value="2408.28052"/>
      <inkml:brushProperty name="scaleFactor" value="0.5"/>
    </inkml:brush>
  </inkml:definitions>
  <inkml:trace contextRef="#ctx0" brushRef="#br0">215 1 24575,'0'0'0,"-7"0"0,-9 0 0,-7 8 0,2 7 0,2 7 0,6 7 0,4 5 0,4 3 0,2 1 0,3 1 0,7-8 0,9-7 0,8-9 0,-2 2 0,5 2 0,2-3 0,3-10 0,-5-12 0,-6-11 0,-7-9 0,-6-6 0,-3-5 0,-11-2 0,-10 0 0,-8 7 0,-6 8 0,-5 8 0,5 14 0,7 13 0,23-10 0,-1 0 0,0 0 0,0 0 0,0 0 0,0 1 0,0-1 0,1 0 0,-1 1 0,1-1 0,-1 1 0,1-1 0,-1 1 0,1-1 0,-1 2 0,7 20 0,11-3 0,11-5 0,-2-12 0,-28-3 0,2 0 0,1 0 0,-1 0 0,1 0 0,-1 0 0,0 0 0,1 0 0,-1-1 0,1 1 0,-1 0 0,1 0 0,-1 0 0,0-1 0,1 1 0,-1 0 0,0 0 0,1-1 0,-1 1 0,0 0 0,1-1 0,-1 1 0,0 0 0,0-1 0,1 1 0,-1-1 0,0 1 0,0 0 0,0-1 0,1 1 0,-1-1 0,0 0 0,1-18 0,-12-2 0,-11 2 0,-7 5 0,-5 4 0,-3 4 0,5 10 0,0 10 0,8 9 0,6 7 0,15 4 0,12-4 0,11-6 0,9-8 0,5-6 0,4-4 0,-6-12 0,0-9 0,-7-9 0,-8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44.813"/>
    </inkml:context>
    <inkml:brush xml:id="br0">
      <inkml:brushProperty name="width" value="0.05" units="cm"/>
      <inkml:brushProperty name="height" value="0.05" units="cm"/>
      <inkml:brushProperty name="color" value="#0B868D"/>
      <inkml:brushProperty name="inkEffects" value="ocean"/>
      <inkml:brushProperty name="anchorX" value="1947.51526"/>
      <inkml:brushProperty name="anchorY" value="940.24908"/>
      <inkml:brushProperty name="scaleFactor" value="0.5"/>
    </inkml:brush>
  </inkml:definitions>
  <inkml:trace contextRef="#ctx0" brushRef="#br0">209 24 24575,'0'0'0,"0"-6"0,-7-3 0,-8 1 0,0 9 0,1 9 0,4 10 0,2 8 0,11-2 0,3 2 0,8-4 0,7-6 0,15-6 0,-3-13 0,-20-3 0,-7-18 0,-15 0 0,-11 1 0,-8 4 0,-6 5 0,-3 5 0,-2 3 0,-1 2 0,8 10 0,8 8 0,15 0 0,15 7 0,13-4 0,9-3 0,7-5 0,2-4 0,3-11 0,-7-9 0,-8-10 0,-9-7 0,-13 3 0,-14 5 0,-10 6 0,-9 6 0,-5 4 0,-3 4 0,-2 9 0,8 9 0,14 0 0,10 7 0,13-4 0,5-3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48.682"/>
    </inkml:context>
    <inkml:brush xml:id="br0">
      <inkml:brushProperty name="width" value="0.05" units="cm"/>
      <inkml:brushProperty name="height" value="0.05" units="cm"/>
      <inkml:brushProperty name="color" value="#0B868D"/>
      <inkml:brushProperty name="inkEffects" value="ocean"/>
      <inkml:brushProperty name="anchorX" value="3402.77759"/>
      <inkml:brushProperty name="anchorY" value="2118.19873"/>
      <inkml:brushProperty name="scaleFactor" value="0.5"/>
    </inkml:brush>
  </inkml:definitions>
  <inkml:trace contextRef="#ctx0" brushRef="#br0">97 36 24575,'0'0'0,"-6"0"0,-3 8 0,1 14 0,9 9 0,2 5 0,10-3 0,7-7 0,6-8 0,6-7 0,4-5 0,-6-11 0,-7-10 0,-7-9 0,-6-14 0,-5-5 0,-11 6 0,-10 7 0,-7 9 0,-8 8 0,3 14 0,-1 4 0,5 10 0,6 8 0,6 6 0,6 4 0,3 4 0,9-7 0,10-6 0,8-8 0,6-7 0,5-4 0,-34-7 0,2 1 0,0 0 0,0 1 0,0-1 0,0 0 0,0 0 0,-1-1 0,1 1 0,3-2 0,-4 0 0,1 0 0,-1 0 0,1 1 0,-1-1 0,1 0 0,-1 0 0,0-1 0,2-3 0,-5 5 0,2-1 0,0-1 0,-1 1 0,1 0 0,-1-1 0,1 1 0,-1-1 0,0 1 0,-2-7 0,2 7 0,-1-1 0,0-1 0,0 1 0,0 0 0,-1 0 0,0-1 0,-2-3 0,-22-23 0,-7 1 0,-6 9 0,-1 5 0,6 14 0,8 12 0,2 11 0,6 8 0,13 6 0,12 2 0,12-5 0,9-7 0,13-1 0,-4-14 0,-5-12 0,-9-13 0,-7-10 0,-8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53.706"/>
    </inkml:context>
    <inkml:brush xml:id="br0">
      <inkml:brushProperty name="width" value="0.05" units="cm"/>
      <inkml:brushProperty name="height" value="0.05" units="cm"/>
      <inkml:brushProperty name="color" value="#0B868D"/>
      <inkml:brushProperty name="inkEffects" value="ocean"/>
      <inkml:brushProperty name="anchorX" value="2018.15771"/>
      <inkml:brushProperty name="anchorY" value="720.39893"/>
      <inkml:brushProperty name="scaleFactor" value="0.5"/>
    </inkml:brush>
  </inkml:definitions>
  <inkml:trace contextRef="#ctx0" brushRef="#br0">64 111 24575,'0'0'0,"-6"0"0,-3 8 0,1 7 0,9 0 0,10-1 0,9-3 0,7-3 0,6-11 0,-3-10 0,-7-9 0,-7-7 0,-5-5 0,-14 4 0,-10 6 0,-10 8 0,-7 6 0,-5 12 0,4 11 0,0 10 0,7 7 0,6 13 0,14 2 0,12-5 0,12-10 0,9-9 0,5-8 0,4-7 0,-6-11 0,0-10 0,-7-10 0,-7-6 0,-7-4 0,-12-3 0,-12 6 0,-9 8 0,-8 7 0,-5 8 0,4 11 0,0 12 0,6 10 0,7 6 0,6 5 0,6 3 0,10-6 0,11-7 0,9-9 0,6-13 0,-2-14 0,-13-3 0,-14 7 0,-6 10 0,-11 3 0,0 10 0,8-1 0,12-1 0,3-3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56.802"/>
    </inkml:context>
    <inkml:brush xml:id="br0">
      <inkml:brushProperty name="width" value="0.05" units="cm"/>
      <inkml:brushProperty name="height" value="0.05" units="cm"/>
      <inkml:brushProperty name="color" value="#0B868D"/>
      <inkml:brushProperty name="inkEffects" value="ocean"/>
      <inkml:brushProperty name="anchorX" value="705.40192"/>
      <inkml:brushProperty name="anchorY" value="-726.06641"/>
      <inkml:brushProperty name="scaleFactor" value="0.5"/>
    </inkml:brush>
  </inkml:definitions>
  <inkml:trace contextRef="#ctx0" brushRef="#br0">154 0 24575,'0'0'0,"-6"0"0,-11 0 0,-6 0 0,2 7 0,2 9 0,5 6 0,5 7 0,4 5 0,10 3 0,-2-35 0,-2 1 0,1 1 0,0-1 0,0 1 0,0-1 0,1 0 0,4 5 0,24 16 0,7-8 0,3-6 0,1-5 0,-8-11 0,-9-10 0,-25 15 0,2 0 0,-1-1 0,0 1 0,0-1 0,-1 0 0,1 1 0,0-1 0,0 1 0,-1-1 0,1 0 0,-1 0 0,0 1 0,1-3 0,-6-19 0,-14 3 0,-8 5 0,-8 5 0,-3 4 0,-2 4 0,7 9 0,1 8 0,8 9 0,6 6 0,8 5 0,4 2 0,11-6 0,10-7 0,9 0 0,6-7 0,5-5 0,-5-12 0,-28-2 0,-1 2 0,1-1 0,0 0 0,0 0 0,0 0 0,0 0 0,-1 0 0,1-1 0,-1 1 0,1 0 0,-1-1 0,3-2 0,12-25 0,-6-8 0,-5-3 0,-3-2 0,-9 7 0,-10 9 0,-7 9 0,-6 7 0,29 11 0,-1 0 0,0-1 0,-1 0 0,1 0 0,0 1 0,0 0 0,0-1 0,0 1 0,0 0 0,0 0 0,-3 2 0,-18 19 0,7 9 0,6 6 0,13-4 0,10-7 0,9-8 0,8-7 0,-2-13 0,-6-11 0,2-10 0,2-7 0,-5-5 0,-5-3 0,-5-2 0,-11 8 0,-12 8 0,-10 7 0,-7 8 0,2 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2:59.850"/>
    </inkml:context>
    <inkml:brush xml:id="br0">
      <inkml:brushProperty name="width" value="0.05" units="cm"/>
      <inkml:brushProperty name="height" value="0.05" units="cm"/>
      <inkml:brushProperty name="color" value="#0B868D"/>
      <inkml:brushProperty name="inkEffects" value="ocean"/>
      <inkml:brushProperty name="anchorX" value="-578.99164"/>
      <inkml:brushProperty name="anchorY" value="-2026.57739"/>
      <inkml:brushProperty name="scaleFactor" value="0.5"/>
    </inkml:brush>
  </inkml:definitions>
  <inkml:trace contextRef="#ctx0" brushRef="#br0">145 1 24575,'0'0'0,"-6"0"0,-18 0 0,-6 7 0,0 8 0,5 8 0,7 6 0,6 5 0,14-33 0,-2 1 0,0 0 0,0 1 0,0-1 0,0 0 0,1 1 0,-1-1 0,1 0 0,0 0 0,0 0 0,1 4 0,11 24 0,9-6 0,6-6 0,6-7 0,2-4 0,2-5 0,1-1 0,-8-9 0,-8-9 0,-7-7 0,-7-6 0,-12 3 0,-11 5 0,-10 6 0,-7 7 0,-4 11 0,5 11 0,6 9 0,7 8 0,14 5 0,13-5 0,11-6 0,1-14 0,-3-15 0,-3-13 0,-6-9 0,-11 1 0,-11 3 0,-10 6 0,0 14 0,10 4 0,13 4 0,12 1 0,2-9 0,1-8 0,-3-9 0,-4-7 0,-10 1 0,-11 5 0,-9 6 0,-8 5 0,2 12 0,5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6T03:13:02.799"/>
    </inkml:context>
    <inkml:brush xml:id="br0">
      <inkml:brushProperty name="width" value="0.05" units="cm"/>
      <inkml:brushProperty name="height" value="0.05" units="cm"/>
      <inkml:brushProperty name="color" value="#0B868D"/>
      <inkml:brushProperty name="inkEffects" value="ocean"/>
      <inkml:brushProperty name="anchorX" value="736.25677"/>
      <inkml:brushProperty name="anchorY" value="-766.73981"/>
      <inkml:brushProperty name="scaleFactor" value="0.5"/>
    </inkml:brush>
  </inkml:definitions>
  <inkml:trace contextRef="#ctx0" brushRef="#br0">61 1 24575,'0'0'0,"-6"0"0,-11 0 0,2 7 0,1 8 0,11 1 0,10-2 0,12-3 0,8-4 0,5-2 0,5-3 0,2-1 0,0-1 0,1-1 0,-9-7 0,-15-1 0,-16 10 0,0-2 0,1 1 0,-1 0 0,0 0 0,0 0 0,0 0 0,0-1 0,1 1 0,-1 0 0,0 0 0,0 0 0,0-1 0,0 1 0,0 0 0,0 0 0,0-1 0,0 1 0,0 0 0,0 0 0,0-1 0,1 1 0,-2 0 0,1 0 0,0-1 0,0 1 0,0 0 0,0 0 0,0 0 0,0-1 0,0 1 0,0 0 0,0 0 0,0-1 0,0 1 0,0 0 0,-1 0 0,1 0 0,0-1 0,0 1 0,-14-7 0,-12 2 0,-6 2 0,-6 2 0,-1 0 0,-2 1 0,9 8 0,7 7 0,9 9 0,7 5 0,12 5 0,11-5 0,17 1 0,7-6 0,5-6 0,-6-15 0,-9-11 0,-26 5 0,0 1 0,0 1 0,0-1 0,0 0 0,-1 0 0,1-1 0,-1 1 0,1 0 0,-1 0 0,2-5 0,-5 7 0,3-2 0,-1 0 0,0 0 0,1 0 0,-1 0 0,0 0 0,0 0 0,0 0 0,-1 0 0,1-1 0,-1 1 0,1 0 0,-1-2 0,-9-30 0,-11 5 0,-7 7 0,-5 7 0,-3 5 0,-3 6 0,7 10 0,8 9 0,24-14 0,-1 1 0,0-1 0,0 1 0,0-1 0,1 1 0,-1-1 0,0 1 0,1 0 0,-1-1 0,1 1 0,-1 0 0,1 3 0,-2 18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0DE8B6-BE74-494C-B0DE-2FB13A142647}" type="datetimeFigureOut">
              <a:rPr lang="es-MX" smtClean="0"/>
              <a:t>05/03/2023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20023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3041274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291844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9437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565139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B0DE8B6-BE74-494C-B0DE-2FB13A142647}" type="datetimeFigureOut">
              <a:rPr lang="es-MX" smtClean="0"/>
              <a:t>05/03/2023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2723029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5B0DE8B6-BE74-494C-B0DE-2FB13A142647}" type="datetimeFigureOut">
              <a:rPr lang="es-MX" smtClean="0"/>
              <a:t>05/03/2023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2666534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0DE8B6-BE74-494C-B0DE-2FB13A142647}" type="datetimeFigureOut">
              <a:rPr lang="es-MX" smtClean="0"/>
              <a:t>05/03/2023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62404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0DE8B6-BE74-494C-B0DE-2FB13A142647}" type="datetimeFigureOut">
              <a:rPr lang="es-MX" smtClean="0"/>
              <a:t>05/03/2023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307186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0DE8B6-BE74-494C-B0DE-2FB13A142647}" type="datetimeFigureOut">
              <a:rPr lang="es-MX" smtClean="0"/>
              <a:t>05/03/2023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428003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B0DE8B6-BE74-494C-B0DE-2FB13A142647}" type="datetimeFigureOut">
              <a:rPr lang="es-MX" smtClean="0"/>
              <a:t>05/03/2023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029761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418567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0DE8B6-BE74-494C-B0DE-2FB13A142647}" type="datetimeFigureOut">
              <a:rPr lang="es-MX" smtClean="0"/>
              <a:t>05/03/2023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53220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0DE8B6-BE74-494C-B0DE-2FB13A142647}" type="datetimeFigureOut">
              <a:rPr lang="es-MX" smtClean="0"/>
              <a:t>05/03/2023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30169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E8B6-BE74-494C-B0DE-2FB13A142647}" type="datetimeFigureOut">
              <a:rPr lang="es-MX" smtClean="0"/>
              <a:t>05/03/2023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56995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22338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0DE8B6-BE74-494C-B0DE-2FB13A142647}" type="datetimeFigureOut">
              <a:rPr lang="es-MX" smtClean="0"/>
              <a:t>05/03/2023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62EB00A-375C-4F17-B021-CEE7344D5A21}" type="slidenum">
              <a:rPr lang="es-MX" smtClean="0"/>
              <a:t>‹Nº›</a:t>
            </a:fld>
            <a:endParaRPr lang="es-MX"/>
          </a:p>
        </p:txBody>
      </p:sp>
    </p:spTree>
    <p:extLst>
      <p:ext uri="{BB962C8B-B14F-4D97-AF65-F5344CB8AC3E}">
        <p14:creationId xmlns:p14="http://schemas.microsoft.com/office/powerpoint/2010/main" val="156097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18000"/>
                <a:satMod val="160000"/>
                <a:lumMod val="28000"/>
              </a:schemeClr>
              <a:schemeClr val="bg2">
                <a:tint val="95000"/>
                <a:satMod val="160000"/>
                <a:lumMod val="116000"/>
              </a:schemeClr>
            </a:duotone>
            <a:extLst>
              <a:ext uri="{BEBA8EAE-BF5A-486C-A8C5-ECC9F3942E4B}">
                <a14:imgProps xmlns:a14="http://schemas.microsoft.com/office/drawing/2010/main">
                  <a14:imgLayer r:embed="rId20">
                    <a14:imgEffect>
                      <a14:artisticGlowEdge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0DE8B6-BE74-494C-B0DE-2FB13A142647}" type="datetimeFigureOut">
              <a:rPr lang="es-MX" smtClean="0"/>
              <a:t>05/03/2023</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62EB00A-375C-4F17-B021-CEE7344D5A21}" type="slidenum">
              <a:rPr lang="es-MX" smtClean="0"/>
              <a:t>‹Nº›</a:t>
            </a:fld>
            <a:endParaRPr lang="es-MX"/>
          </a:p>
        </p:txBody>
      </p:sp>
    </p:spTree>
    <p:extLst>
      <p:ext uri="{BB962C8B-B14F-4D97-AF65-F5344CB8AC3E}">
        <p14:creationId xmlns:p14="http://schemas.microsoft.com/office/powerpoint/2010/main" val="322078448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customXml" Target="../ink/ink19.xml"/><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utl.jovenclub.cu/wp-content/uploads/2013/10/El+gran+libro+de+HTML5+CSS3+y+Javascrip.pdf" TargetMode="External"/><Relationship Id="rId2" Type="http://schemas.openxmlformats.org/officeDocument/2006/relationships/hyperlink" Target="https://www.arkaitzgarro.com/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8.png"/><Relationship Id="rId34" Type="http://schemas.openxmlformats.org/officeDocument/2006/relationships/customXml" Target="../ink/ink16.xml"/><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1.png"/><Relationship Id="rId30" Type="http://schemas.openxmlformats.org/officeDocument/2006/relationships/customXml" Target="../ink/ink14.xml"/><Relationship Id="rId35" Type="http://schemas.openxmlformats.org/officeDocument/2006/relationships/image" Target="../media/image25.png"/><Relationship Id="rId8" Type="http://schemas.openxmlformats.org/officeDocument/2006/relationships/customXml" Target="../ink/ink3.xml"/><Relationship Id="rId3"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descr="101010 Datenzeilen bis zur Unendlichkeit">
            <a:extLst>
              <a:ext uri="{FF2B5EF4-FFF2-40B4-BE49-F238E27FC236}">
                <a16:creationId xmlns:a16="http://schemas.microsoft.com/office/drawing/2014/main" id="{C4AEEA6B-11E7-4D4D-9994-06F84F6C4FAA}"/>
              </a:ext>
            </a:extLst>
          </p:cNvPr>
          <p:cNvPicPr>
            <a:picLocks noChangeAspect="1"/>
          </p:cNvPicPr>
          <p:nvPr/>
        </p:nvPicPr>
        <p:blipFill rotWithShape="1">
          <a:blip r:embed="rId2">
            <a:alphaModFix amt="35000"/>
          </a:blip>
          <a:srcRect t="1312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8385EA8D-1528-4E18-8619-9AC8B1C29410}"/>
              </a:ext>
            </a:extLst>
          </p:cNvPr>
          <p:cNvSpPr>
            <a:spLocks noGrp="1"/>
          </p:cNvSpPr>
          <p:nvPr>
            <p:ph type="ctrTitle"/>
          </p:nvPr>
        </p:nvSpPr>
        <p:spPr>
          <a:xfrm>
            <a:off x="2208956" y="2315958"/>
            <a:ext cx="7197726" cy="2421464"/>
          </a:xfrm>
        </p:spPr>
        <p:txBody>
          <a:bodyPr>
            <a:noAutofit/>
          </a:bodyPr>
          <a:lstStyle/>
          <a:p>
            <a:r>
              <a:rPr lang="es-MX" sz="16600" dirty="0">
                <a:solidFill>
                  <a:schemeClr val="accent3">
                    <a:lumMod val="60000"/>
                    <a:lumOff val="40000"/>
                  </a:schemeClr>
                </a:solidFill>
              </a:rPr>
              <a:t>HTML</a:t>
            </a:r>
          </a:p>
        </p:txBody>
      </p:sp>
    </p:spTree>
    <p:extLst>
      <p:ext uri="{BB962C8B-B14F-4D97-AF65-F5344CB8AC3E}">
        <p14:creationId xmlns:p14="http://schemas.microsoft.com/office/powerpoint/2010/main" val="47652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913795" y="632012"/>
            <a:ext cx="10353762" cy="5159188"/>
          </a:xfrm>
        </p:spPr>
        <p:txBody>
          <a:bodyPr/>
          <a:lstStyle/>
          <a:p>
            <a:pPr marL="1371600" lvl="3" indent="0">
              <a:buNone/>
            </a:pPr>
            <a:r>
              <a:rPr lang="es-MX" sz="2400" dirty="0"/>
              <a:t>			ENLACES</a:t>
            </a:r>
          </a:p>
          <a:p>
            <a:pPr algn="l"/>
            <a:r>
              <a:rPr lang="es-MX" b="0" i="0" dirty="0">
                <a:solidFill>
                  <a:srgbClr val="F0F3F6"/>
                </a:solidFill>
                <a:effectLst/>
                <a:latin typeface="-apple-system"/>
              </a:rPr>
              <a:t>Te permite colocar un link como si fuera un hipervínculo, por medio de una palabra o varias podrás dirigirte al link que le indiques al usuario, utilizando la siguiente etiqueta</a:t>
            </a:r>
          </a:p>
          <a:p>
            <a:pPr marL="0" indent="0">
              <a:buNone/>
            </a:pPr>
            <a:r>
              <a:rPr lang="en-US" dirty="0">
                <a:solidFill>
                  <a:srgbClr val="00B050"/>
                </a:solidFill>
              </a:rPr>
              <a:t>&lt;a </a:t>
            </a:r>
            <a:r>
              <a:rPr lang="en-US" dirty="0" err="1">
                <a:solidFill>
                  <a:srgbClr val="00B050"/>
                </a:solidFill>
              </a:rPr>
              <a:t>href</a:t>
            </a:r>
            <a:r>
              <a:rPr lang="en-US" dirty="0">
                <a:solidFill>
                  <a:srgbClr val="00B050"/>
                </a:solidFill>
              </a:rPr>
              <a:t>="https://github.com/</a:t>
            </a:r>
            <a:r>
              <a:rPr lang="en-US" dirty="0" err="1">
                <a:solidFill>
                  <a:srgbClr val="00B050"/>
                </a:solidFill>
              </a:rPr>
              <a:t>LaunchX-InnovaccionVirtual</a:t>
            </a:r>
            <a:r>
              <a:rPr lang="en-US" dirty="0">
                <a:solidFill>
                  <a:srgbClr val="00B050"/>
                </a:solidFill>
              </a:rPr>
              <a:t>" target="blank"&gt;Link a </a:t>
            </a:r>
            <a:r>
              <a:rPr lang="en-US" dirty="0" err="1">
                <a:solidFill>
                  <a:srgbClr val="00B050"/>
                </a:solidFill>
              </a:rPr>
              <a:t>LaunchX</a:t>
            </a:r>
            <a:r>
              <a:rPr lang="en-US" dirty="0">
                <a:solidFill>
                  <a:srgbClr val="00B050"/>
                </a:solidFill>
              </a:rPr>
              <a:t>&lt;/a&gt;</a:t>
            </a:r>
          </a:p>
          <a:p>
            <a:pPr marL="0" indent="0">
              <a:buNone/>
            </a:pPr>
            <a:r>
              <a:rPr lang="en-US" dirty="0">
                <a:solidFill>
                  <a:srgbClr val="00B050"/>
                </a:solidFill>
              </a:rPr>
              <a:t>    &lt;</a:t>
            </a:r>
            <a:r>
              <a:rPr lang="en-US" dirty="0" err="1">
                <a:solidFill>
                  <a:srgbClr val="00B050"/>
                </a:solidFill>
              </a:rPr>
              <a:t>br</a:t>
            </a:r>
            <a:r>
              <a:rPr lang="en-US" dirty="0">
                <a:solidFill>
                  <a:srgbClr val="00B050"/>
                </a:solidFill>
              </a:rPr>
              <a:t>&gt;</a:t>
            </a:r>
          </a:p>
          <a:p>
            <a:pPr algn="l"/>
            <a:r>
              <a:rPr lang="es-MX" b="0" i="0" dirty="0">
                <a:solidFill>
                  <a:srgbClr val="F0F3F6"/>
                </a:solidFill>
                <a:effectLst/>
                <a:latin typeface="-apple-system"/>
              </a:rPr>
              <a:t>La letra “a” hace referencia al atributo que indica hacia donde te va a dirigir. Dentro de la misma etiqueta podemos agregar otro atributo, por ejemplo, un target= </a:t>
            </a:r>
            <a:r>
              <a:rPr lang="es-MX" b="0" i="0" dirty="0" err="1">
                <a:solidFill>
                  <a:srgbClr val="F0F3F6"/>
                </a:solidFill>
                <a:effectLst/>
                <a:latin typeface="-apple-system"/>
              </a:rPr>
              <a:t>blank</a:t>
            </a:r>
            <a:r>
              <a:rPr lang="es-MX" b="0" i="0" dirty="0">
                <a:solidFill>
                  <a:srgbClr val="F0F3F6"/>
                </a:solidFill>
                <a:effectLst/>
                <a:latin typeface="-apple-system"/>
              </a:rPr>
              <a:t> lo que nos permite abrir en una pestaña nueva la página del link que indicamos.</a:t>
            </a:r>
          </a:p>
          <a:p>
            <a:pPr algn="l"/>
            <a:r>
              <a:rPr lang="es-MX" b="0" i="0" dirty="0">
                <a:solidFill>
                  <a:srgbClr val="F0F3F6"/>
                </a:solidFill>
                <a:effectLst/>
                <a:latin typeface="-apple-system"/>
              </a:rPr>
              <a:t>Es muy útil cuando queremos llevar al usuario a ciertas páginas estratégicas, por ejemplo, a nuestras redes sociales, la compra de algún producto, etc.</a:t>
            </a:r>
          </a:p>
          <a:p>
            <a:pPr marL="0" indent="0">
              <a:buNone/>
            </a:pPr>
            <a:endParaRPr lang="es-MX" dirty="0">
              <a:solidFill>
                <a:srgbClr val="00B050"/>
              </a:solidFill>
            </a:endParaRPr>
          </a:p>
        </p:txBody>
      </p:sp>
    </p:spTree>
    <p:extLst>
      <p:ext uri="{BB962C8B-B14F-4D97-AF65-F5344CB8AC3E}">
        <p14:creationId xmlns:p14="http://schemas.microsoft.com/office/powerpoint/2010/main" val="384138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919119" y="1506071"/>
            <a:ext cx="10353762" cy="5159188"/>
          </a:xfrm>
        </p:spPr>
        <p:txBody>
          <a:bodyPr/>
          <a:lstStyle/>
          <a:p>
            <a:pPr marL="1371600" lvl="3" indent="0">
              <a:buNone/>
            </a:pPr>
            <a:r>
              <a:rPr lang="es-MX" dirty="0"/>
              <a:t>			</a:t>
            </a:r>
            <a:r>
              <a:rPr lang="es-MX" sz="2000" dirty="0"/>
              <a:t>IMAGENES</a:t>
            </a:r>
            <a:endParaRPr lang="es-MX" dirty="0"/>
          </a:p>
          <a:p>
            <a:pPr marL="0" indent="0">
              <a:buNone/>
            </a:pPr>
            <a:r>
              <a:rPr lang="es-MX" b="0" i="0" dirty="0">
                <a:solidFill>
                  <a:srgbClr val="F0F3F6"/>
                </a:solidFill>
                <a:effectLst/>
                <a:latin typeface="-apple-system"/>
              </a:rPr>
              <a:t>Contiene dos atributos, </a:t>
            </a:r>
            <a:r>
              <a:rPr lang="es-MX" b="1" i="0" dirty="0" err="1">
                <a:solidFill>
                  <a:srgbClr val="F0F3F6"/>
                </a:solidFill>
                <a:effectLst/>
                <a:latin typeface="-apple-system"/>
              </a:rPr>
              <a:t>source</a:t>
            </a:r>
            <a:r>
              <a:rPr lang="es-MX" b="0" i="0" dirty="0">
                <a:solidFill>
                  <a:srgbClr val="F0F3F6"/>
                </a:solidFill>
                <a:effectLst/>
                <a:latin typeface="-apple-system"/>
              </a:rPr>
              <a:t> o bien "</a:t>
            </a:r>
            <a:r>
              <a:rPr lang="es-MX" b="0" i="0" dirty="0" err="1">
                <a:solidFill>
                  <a:srgbClr val="F0F3F6"/>
                </a:solidFill>
                <a:effectLst/>
                <a:latin typeface="-apple-system"/>
              </a:rPr>
              <a:t>src</a:t>
            </a:r>
            <a:r>
              <a:rPr lang="es-MX" b="0" i="0" dirty="0">
                <a:solidFill>
                  <a:srgbClr val="F0F3F6"/>
                </a:solidFill>
                <a:effectLst/>
                <a:latin typeface="-apple-system"/>
              </a:rPr>
              <a:t>" que se refiere a la fuente de donde vamos a usar la imagen, la cuál puede ser de forma local o una imagen de internet y "</a:t>
            </a:r>
            <a:r>
              <a:rPr lang="es-MX" b="0" i="0" dirty="0" err="1">
                <a:solidFill>
                  <a:srgbClr val="F0F3F6"/>
                </a:solidFill>
                <a:effectLst/>
                <a:latin typeface="-apple-system"/>
              </a:rPr>
              <a:t>alt</a:t>
            </a:r>
            <a:r>
              <a:rPr lang="es-MX" b="0" i="0" dirty="0">
                <a:solidFill>
                  <a:srgbClr val="F0F3F6"/>
                </a:solidFill>
                <a:effectLst/>
                <a:latin typeface="-apple-system"/>
              </a:rPr>
              <a:t>" que significa texto alternativo, este texto alternativo le va a dar la descripción a la imagen. También podemos usar otros atributos como "</a:t>
            </a:r>
            <a:r>
              <a:rPr lang="es-MX" b="0" i="0" dirty="0" err="1">
                <a:solidFill>
                  <a:srgbClr val="F0F3F6"/>
                </a:solidFill>
                <a:effectLst/>
                <a:latin typeface="-apple-system"/>
              </a:rPr>
              <a:t>width</a:t>
            </a:r>
            <a:r>
              <a:rPr lang="es-MX" b="0" i="0" dirty="0">
                <a:solidFill>
                  <a:srgbClr val="F0F3F6"/>
                </a:solidFill>
                <a:effectLst/>
                <a:latin typeface="-apple-system"/>
              </a:rPr>
              <a:t>" y "</a:t>
            </a:r>
            <a:r>
              <a:rPr lang="es-MX" b="0" i="0" dirty="0" err="1">
                <a:solidFill>
                  <a:srgbClr val="F0F3F6"/>
                </a:solidFill>
                <a:effectLst/>
                <a:latin typeface="-apple-system"/>
              </a:rPr>
              <a:t>height</a:t>
            </a:r>
            <a:r>
              <a:rPr lang="es-MX" b="0" i="0" dirty="0">
                <a:solidFill>
                  <a:srgbClr val="F0F3F6"/>
                </a:solidFill>
                <a:effectLst/>
                <a:latin typeface="-apple-system"/>
              </a:rPr>
              <a:t>" donde vamos a poner una cantidad en pixeles que son el alto y el ancho de la imagen.</a:t>
            </a:r>
          </a:p>
          <a:p>
            <a:pPr marL="0" indent="0">
              <a:buNone/>
            </a:pPr>
            <a:r>
              <a:rPr lang="es-MX" dirty="0">
                <a:solidFill>
                  <a:srgbClr val="00B050"/>
                </a:solidFill>
              </a:rPr>
              <a:t>&lt;</a:t>
            </a:r>
            <a:r>
              <a:rPr lang="es-MX" dirty="0" err="1">
                <a:solidFill>
                  <a:srgbClr val="00B050"/>
                </a:solidFill>
              </a:rPr>
              <a:t>img</a:t>
            </a:r>
            <a:r>
              <a:rPr lang="es-MX" dirty="0">
                <a:solidFill>
                  <a:srgbClr val="00B050"/>
                </a:solidFill>
              </a:rPr>
              <a:t> </a:t>
            </a:r>
            <a:r>
              <a:rPr lang="es-MX" dirty="0" err="1">
                <a:solidFill>
                  <a:srgbClr val="00B050"/>
                </a:solidFill>
              </a:rPr>
              <a:t>src</a:t>
            </a:r>
            <a:r>
              <a:rPr lang="es-MX" dirty="0">
                <a:solidFill>
                  <a:srgbClr val="00B050"/>
                </a:solidFill>
              </a:rPr>
              <a:t>="https://i.imgur.com/84QT6os.jpeg" </a:t>
            </a:r>
            <a:r>
              <a:rPr lang="es-MX" dirty="0" err="1">
                <a:solidFill>
                  <a:srgbClr val="00B050"/>
                </a:solidFill>
              </a:rPr>
              <a:t>alt</a:t>
            </a:r>
            <a:r>
              <a:rPr lang="es-MX" dirty="0">
                <a:solidFill>
                  <a:srgbClr val="00B050"/>
                </a:solidFill>
              </a:rPr>
              <a:t>="Perritos lindos" </a:t>
            </a:r>
            <a:r>
              <a:rPr lang="es-MX" dirty="0" err="1">
                <a:solidFill>
                  <a:srgbClr val="00B050"/>
                </a:solidFill>
              </a:rPr>
              <a:t>width</a:t>
            </a:r>
            <a:r>
              <a:rPr lang="es-MX" dirty="0">
                <a:solidFill>
                  <a:srgbClr val="00B050"/>
                </a:solidFill>
              </a:rPr>
              <a:t>="350px" </a:t>
            </a:r>
            <a:r>
              <a:rPr lang="es-MX" dirty="0" err="1">
                <a:solidFill>
                  <a:srgbClr val="00B050"/>
                </a:solidFill>
              </a:rPr>
              <a:t>height</a:t>
            </a:r>
            <a:r>
              <a:rPr lang="es-MX" dirty="0">
                <a:solidFill>
                  <a:srgbClr val="00B050"/>
                </a:solidFill>
              </a:rPr>
              <a:t>="350px"&gt;</a:t>
            </a:r>
          </a:p>
        </p:txBody>
      </p:sp>
    </p:spTree>
    <p:extLst>
      <p:ext uri="{BB962C8B-B14F-4D97-AF65-F5344CB8AC3E}">
        <p14:creationId xmlns:p14="http://schemas.microsoft.com/office/powerpoint/2010/main" val="2659620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795736" y="96370"/>
            <a:ext cx="9679523" cy="6665259"/>
          </a:xfrm>
        </p:spPr>
        <p:txBody>
          <a:bodyPr>
            <a:normAutofit lnSpcReduction="10000"/>
          </a:bodyPr>
          <a:lstStyle/>
          <a:p>
            <a:pPr marL="1371600" lvl="3" indent="0">
              <a:buNone/>
            </a:pPr>
            <a:r>
              <a:rPr lang="es-MX" dirty="0"/>
              <a:t>			</a:t>
            </a:r>
            <a:r>
              <a:rPr lang="es-MX" sz="2000" dirty="0"/>
              <a:t>TABLAS</a:t>
            </a:r>
            <a:endParaRPr lang="es-MX" dirty="0"/>
          </a:p>
          <a:p>
            <a:pPr algn="l"/>
            <a:r>
              <a:rPr lang="es-MX" b="0" i="0" dirty="0">
                <a:solidFill>
                  <a:srgbClr val="F0F3F6"/>
                </a:solidFill>
                <a:effectLst/>
                <a:latin typeface="-apple-system"/>
              </a:rPr>
              <a:t>Este elemento nos sirve para organizar información, imágenes, links, etc.</a:t>
            </a:r>
          </a:p>
          <a:p>
            <a:pPr marL="0" indent="0" algn="l">
              <a:buNone/>
            </a:pPr>
            <a:r>
              <a:rPr lang="es-MX" b="0" i="0" dirty="0">
                <a:solidFill>
                  <a:srgbClr val="00B050"/>
                </a:solidFill>
                <a:effectLst/>
                <a:latin typeface="-apple-system"/>
              </a:rPr>
              <a:t>&lt;table&gt;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tr</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th</a:t>
            </a:r>
            <a:r>
              <a:rPr lang="es-MX" b="0" i="0" dirty="0">
                <a:solidFill>
                  <a:srgbClr val="00B050"/>
                </a:solidFill>
                <a:effectLst/>
                <a:latin typeface="-apple-system"/>
              </a:rPr>
              <a:t>&gt;Compañía&lt;/</a:t>
            </a:r>
            <a:r>
              <a:rPr lang="es-MX" b="0" i="0" dirty="0" err="1">
                <a:solidFill>
                  <a:srgbClr val="00B050"/>
                </a:solidFill>
                <a:effectLst/>
                <a:latin typeface="-apple-system"/>
              </a:rPr>
              <a:t>th</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th</a:t>
            </a:r>
            <a:r>
              <a:rPr lang="es-MX" b="0" i="0" dirty="0">
                <a:solidFill>
                  <a:srgbClr val="00B050"/>
                </a:solidFill>
                <a:effectLst/>
                <a:latin typeface="-apple-system"/>
              </a:rPr>
              <a:t>&gt;Contacto&lt;/</a:t>
            </a:r>
            <a:r>
              <a:rPr lang="es-MX" b="0" i="0" dirty="0" err="1">
                <a:solidFill>
                  <a:srgbClr val="00B050"/>
                </a:solidFill>
                <a:effectLst/>
                <a:latin typeface="-apple-system"/>
              </a:rPr>
              <a:t>th</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th</a:t>
            </a:r>
            <a:r>
              <a:rPr lang="es-MX" b="0" i="0" dirty="0">
                <a:solidFill>
                  <a:srgbClr val="00B050"/>
                </a:solidFill>
                <a:effectLst/>
                <a:latin typeface="-apple-system"/>
              </a:rPr>
              <a:t>&gt;País&lt;/</a:t>
            </a:r>
            <a:r>
              <a:rPr lang="es-MX" b="0" i="0" dirty="0" err="1">
                <a:solidFill>
                  <a:srgbClr val="00B050"/>
                </a:solidFill>
                <a:effectLst/>
                <a:latin typeface="-apple-system"/>
              </a:rPr>
              <a:t>th</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tr</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tr</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td</a:t>
            </a:r>
            <a:r>
              <a:rPr lang="es-MX" b="0" i="0" dirty="0">
                <a:solidFill>
                  <a:srgbClr val="00B050"/>
                </a:solidFill>
                <a:effectLst/>
                <a:latin typeface="-apple-system"/>
              </a:rPr>
              <a:t>&gt;</a:t>
            </a:r>
            <a:r>
              <a:rPr lang="es-MX" b="0" i="0" dirty="0" err="1">
                <a:solidFill>
                  <a:srgbClr val="00B050"/>
                </a:solidFill>
                <a:effectLst/>
                <a:latin typeface="-apple-system"/>
              </a:rPr>
              <a:t>Alfreds</a:t>
            </a:r>
            <a:r>
              <a:rPr lang="es-MX" b="0" i="0" dirty="0">
                <a:solidFill>
                  <a:srgbClr val="00B050"/>
                </a:solidFill>
                <a:effectLst/>
                <a:latin typeface="-apple-system"/>
              </a:rPr>
              <a:t> </a:t>
            </a:r>
            <a:r>
              <a:rPr lang="es-MX" b="0" i="0" dirty="0" err="1">
                <a:solidFill>
                  <a:srgbClr val="00B050"/>
                </a:solidFill>
                <a:effectLst/>
                <a:latin typeface="-apple-system"/>
              </a:rPr>
              <a:t>Futterkiste</a:t>
            </a:r>
            <a:r>
              <a:rPr lang="es-MX" b="0" i="0" dirty="0">
                <a:solidFill>
                  <a:srgbClr val="00B050"/>
                </a:solidFill>
                <a:effectLst/>
                <a:latin typeface="-apple-system"/>
              </a:rPr>
              <a:t>&lt;/</a:t>
            </a:r>
            <a:r>
              <a:rPr lang="es-MX" b="0" i="0" dirty="0" err="1">
                <a:solidFill>
                  <a:srgbClr val="00B050"/>
                </a:solidFill>
                <a:effectLst/>
                <a:latin typeface="-apple-system"/>
              </a:rPr>
              <a:t>td</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td</a:t>
            </a:r>
            <a:r>
              <a:rPr lang="es-MX" b="0" i="0" dirty="0">
                <a:solidFill>
                  <a:srgbClr val="00B050"/>
                </a:solidFill>
                <a:effectLst/>
                <a:latin typeface="-apple-system"/>
              </a:rPr>
              <a:t>&gt;</a:t>
            </a:r>
            <a:r>
              <a:rPr lang="es-MX" b="0" i="0" dirty="0" err="1">
                <a:solidFill>
                  <a:srgbClr val="00B050"/>
                </a:solidFill>
                <a:effectLst/>
                <a:latin typeface="-apple-system"/>
              </a:rPr>
              <a:t>Maria</a:t>
            </a:r>
            <a:r>
              <a:rPr lang="es-MX" b="0" i="0" dirty="0">
                <a:solidFill>
                  <a:srgbClr val="00B050"/>
                </a:solidFill>
                <a:effectLst/>
                <a:latin typeface="-apple-system"/>
              </a:rPr>
              <a:t> </a:t>
            </a:r>
            <a:r>
              <a:rPr lang="es-MX" b="0" i="0" dirty="0" err="1">
                <a:solidFill>
                  <a:srgbClr val="00B050"/>
                </a:solidFill>
                <a:effectLst/>
                <a:latin typeface="-apple-system"/>
              </a:rPr>
              <a:t>Anders</a:t>
            </a:r>
            <a:r>
              <a:rPr lang="es-MX" b="0" i="0" dirty="0">
                <a:solidFill>
                  <a:srgbClr val="00B050"/>
                </a:solidFill>
                <a:effectLst/>
                <a:latin typeface="-apple-system"/>
              </a:rPr>
              <a:t>&lt;/</a:t>
            </a:r>
            <a:r>
              <a:rPr lang="es-MX" b="0" i="0" dirty="0" err="1">
                <a:solidFill>
                  <a:srgbClr val="00B050"/>
                </a:solidFill>
                <a:effectLst/>
                <a:latin typeface="-apple-system"/>
              </a:rPr>
              <a:t>td</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td</a:t>
            </a:r>
            <a:r>
              <a:rPr lang="es-MX" b="0" i="0" dirty="0">
                <a:solidFill>
                  <a:srgbClr val="00B050"/>
                </a:solidFill>
                <a:effectLst/>
                <a:latin typeface="-apple-system"/>
              </a:rPr>
              <a:t>&gt;</a:t>
            </a:r>
            <a:r>
              <a:rPr lang="es-MX" b="0" i="0" dirty="0" err="1">
                <a:solidFill>
                  <a:srgbClr val="00B050"/>
                </a:solidFill>
                <a:effectLst/>
                <a:latin typeface="-apple-system"/>
              </a:rPr>
              <a:t>Germany</a:t>
            </a:r>
            <a:r>
              <a:rPr lang="es-MX" b="0" i="0" dirty="0">
                <a:solidFill>
                  <a:srgbClr val="00B050"/>
                </a:solidFill>
                <a:effectLst/>
                <a:latin typeface="-apple-system"/>
              </a:rPr>
              <a:t>&lt;/</a:t>
            </a:r>
            <a:r>
              <a:rPr lang="es-MX" b="0" i="0" dirty="0" err="1">
                <a:solidFill>
                  <a:srgbClr val="00B050"/>
                </a:solidFill>
                <a:effectLst/>
                <a:latin typeface="-apple-system"/>
              </a:rPr>
              <a:t>td</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        &lt;/</a:t>
            </a:r>
            <a:r>
              <a:rPr lang="es-MX" b="0" i="0" dirty="0" err="1">
                <a:solidFill>
                  <a:srgbClr val="00B050"/>
                </a:solidFill>
                <a:effectLst/>
                <a:latin typeface="-apple-system"/>
              </a:rPr>
              <a:t>tr</a:t>
            </a:r>
            <a:r>
              <a:rPr lang="es-MX" b="0" i="0" dirty="0">
                <a:solidFill>
                  <a:srgbClr val="00B050"/>
                </a:solidFill>
                <a:effectLst/>
                <a:latin typeface="-apple-system"/>
              </a:rPr>
              <a:t>&gt;</a:t>
            </a:r>
          </a:p>
          <a:p>
            <a:pPr marL="0" indent="0" algn="l">
              <a:buNone/>
            </a:pPr>
            <a:r>
              <a:rPr lang="es-MX" b="0" i="0" dirty="0">
                <a:solidFill>
                  <a:srgbClr val="00B050"/>
                </a:solidFill>
                <a:effectLst/>
                <a:latin typeface="-apple-system"/>
              </a:rPr>
              <a:t>&lt;/table&gt;</a:t>
            </a:r>
          </a:p>
        </p:txBody>
      </p:sp>
    </p:spTree>
    <p:extLst>
      <p:ext uri="{BB962C8B-B14F-4D97-AF65-F5344CB8AC3E}">
        <p14:creationId xmlns:p14="http://schemas.microsoft.com/office/powerpoint/2010/main" val="86511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795736" y="96370"/>
            <a:ext cx="9679523" cy="6665259"/>
          </a:xfrm>
        </p:spPr>
        <p:txBody>
          <a:bodyPr>
            <a:normAutofit/>
          </a:bodyPr>
          <a:lstStyle/>
          <a:p>
            <a:pPr marL="1371600" lvl="3" indent="0">
              <a:buNone/>
            </a:pPr>
            <a:r>
              <a:rPr lang="es-MX" dirty="0"/>
              <a:t>			</a:t>
            </a:r>
            <a:r>
              <a:rPr lang="es-MX" sz="2000" dirty="0"/>
              <a:t>LISTA</a:t>
            </a:r>
            <a:endParaRPr lang="es-MX" dirty="0"/>
          </a:p>
          <a:p>
            <a:pPr algn="l"/>
            <a:r>
              <a:rPr lang="es-MX" b="0" i="0" dirty="0">
                <a:solidFill>
                  <a:srgbClr val="F0F3F6"/>
                </a:solidFill>
                <a:effectLst/>
                <a:latin typeface="-apple-system"/>
              </a:rPr>
              <a:t>Para agregar un elemento a la lista usamos la siguiente etiqueta:</a:t>
            </a:r>
          </a:p>
          <a:p>
            <a:pPr algn="l"/>
            <a:r>
              <a:rPr lang="es-MX" b="0" i="0" dirty="0">
                <a:solidFill>
                  <a:srgbClr val="00B050"/>
                </a:solidFill>
                <a:effectLst/>
                <a:latin typeface="-apple-system"/>
              </a:rPr>
              <a:t>&lt;</a:t>
            </a:r>
            <a:r>
              <a:rPr lang="es-MX" b="0" i="0" dirty="0" err="1">
                <a:solidFill>
                  <a:srgbClr val="00B050"/>
                </a:solidFill>
                <a:effectLst/>
                <a:latin typeface="-apple-system"/>
              </a:rPr>
              <a:t>li</a:t>
            </a:r>
            <a:r>
              <a:rPr lang="es-MX" b="0" i="0" dirty="0">
                <a:solidFill>
                  <a:srgbClr val="00B050"/>
                </a:solidFill>
                <a:effectLst/>
                <a:latin typeface="-apple-system"/>
              </a:rPr>
              <a:t>&gt; café&lt;/</a:t>
            </a:r>
            <a:r>
              <a:rPr lang="es-MX" b="0" i="0" dirty="0" err="1">
                <a:solidFill>
                  <a:srgbClr val="00B050"/>
                </a:solidFill>
                <a:effectLst/>
                <a:latin typeface="-apple-system"/>
              </a:rPr>
              <a:t>li</a:t>
            </a:r>
            <a:r>
              <a:rPr lang="es-MX" b="0" i="0" dirty="0">
                <a:solidFill>
                  <a:srgbClr val="00B050"/>
                </a:solidFill>
                <a:effectLst/>
                <a:latin typeface="-apple-system"/>
              </a:rPr>
              <a:t>&gt;</a:t>
            </a:r>
          </a:p>
          <a:p>
            <a:pPr algn="l"/>
            <a:endParaRPr lang="es-MX" b="0" i="0" dirty="0">
              <a:solidFill>
                <a:srgbClr val="00B050"/>
              </a:solidFill>
              <a:effectLst/>
              <a:latin typeface="-apple-system"/>
            </a:endParaRPr>
          </a:p>
          <a:p>
            <a:pPr algn="l"/>
            <a:r>
              <a:rPr lang="it-IT" b="0" i="0" dirty="0">
                <a:solidFill>
                  <a:srgbClr val="00B050"/>
                </a:solidFill>
                <a:effectLst/>
                <a:latin typeface="-apple-system"/>
              </a:rPr>
              <a:t>&lt;ul&gt;</a:t>
            </a:r>
          </a:p>
          <a:p>
            <a:pPr algn="l"/>
            <a:r>
              <a:rPr lang="it-IT" b="0" i="0" dirty="0">
                <a:solidFill>
                  <a:srgbClr val="00B050"/>
                </a:solidFill>
                <a:effectLst/>
                <a:latin typeface="-apple-system"/>
              </a:rPr>
              <a:t>        &lt;li&gt;Café&lt;/li&gt;</a:t>
            </a:r>
          </a:p>
          <a:p>
            <a:pPr algn="l"/>
            <a:r>
              <a:rPr lang="it-IT" b="0" i="0" dirty="0">
                <a:solidFill>
                  <a:srgbClr val="00B050"/>
                </a:solidFill>
                <a:effectLst/>
                <a:latin typeface="-apple-system"/>
              </a:rPr>
              <a:t>        &lt;li&gt;Arroz&lt;/li&gt;</a:t>
            </a:r>
          </a:p>
          <a:p>
            <a:pPr algn="l"/>
            <a:r>
              <a:rPr lang="it-IT" b="0" i="0" dirty="0">
                <a:solidFill>
                  <a:srgbClr val="00B050"/>
                </a:solidFill>
                <a:effectLst/>
                <a:latin typeface="-apple-system"/>
              </a:rPr>
              <a:t>        &lt;li&gt;leche&lt;/li&gt;</a:t>
            </a:r>
          </a:p>
          <a:p>
            <a:pPr algn="l"/>
            <a:r>
              <a:rPr lang="it-IT" b="0" i="0" dirty="0">
                <a:solidFill>
                  <a:srgbClr val="00B050"/>
                </a:solidFill>
                <a:effectLst/>
                <a:latin typeface="-apple-system"/>
              </a:rPr>
              <a:t>        &lt;li&gt;huevos&lt;/li&gt;</a:t>
            </a:r>
          </a:p>
          <a:p>
            <a:pPr algn="l"/>
            <a:r>
              <a:rPr lang="it-IT" b="0" i="0" dirty="0">
                <a:solidFill>
                  <a:srgbClr val="00B050"/>
                </a:solidFill>
                <a:effectLst/>
                <a:latin typeface="-apple-system"/>
              </a:rPr>
              <a:t>    &lt;/ul&gt;</a:t>
            </a:r>
            <a:endParaRPr lang="es-MX" b="0" i="0" dirty="0">
              <a:solidFill>
                <a:srgbClr val="00B050"/>
              </a:solidFill>
              <a:effectLst/>
              <a:latin typeface="-apple-system"/>
            </a:endParaRPr>
          </a:p>
        </p:txBody>
      </p:sp>
    </p:spTree>
    <p:extLst>
      <p:ext uri="{BB962C8B-B14F-4D97-AF65-F5344CB8AC3E}">
        <p14:creationId xmlns:p14="http://schemas.microsoft.com/office/powerpoint/2010/main" val="278472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795736" y="96370"/>
            <a:ext cx="9679523" cy="6665259"/>
          </a:xfrm>
        </p:spPr>
        <p:txBody>
          <a:bodyPr>
            <a:normAutofit fontScale="92500" lnSpcReduction="10000"/>
          </a:bodyPr>
          <a:lstStyle/>
          <a:p>
            <a:pPr marL="1371600" lvl="3" indent="0">
              <a:buNone/>
            </a:pPr>
            <a:r>
              <a:rPr lang="es-MX" dirty="0"/>
              <a:t>			</a:t>
            </a:r>
            <a:r>
              <a:rPr lang="es-MX" sz="2000" dirty="0"/>
              <a:t>LISTA</a:t>
            </a:r>
            <a:endParaRPr lang="es-MX" dirty="0"/>
          </a:p>
          <a:p>
            <a:pPr algn="l"/>
            <a:r>
              <a:rPr lang="es-MX" b="1" i="0" dirty="0" err="1">
                <a:solidFill>
                  <a:srgbClr val="F0F3F6"/>
                </a:solidFill>
                <a:effectLst/>
                <a:latin typeface="-apple-system"/>
              </a:rPr>
              <a:t>ul</a:t>
            </a:r>
            <a:r>
              <a:rPr lang="es-MX" b="0" i="0" dirty="0">
                <a:solidFill>
                  <a:srgbClr val="F0F3F6"/>
                </a:solidFill>
                <a:effectLst/>
                <a:latin typeface="-apple-system"/>
              </a:rPr>
              <a:t> significa "</a:t>
            </a:r>
            <a:r>
              <a:rPr lang="es-MX" b="0" i="0" dirty="0" err="1">
                <a:solidFill>
                  <a:srgbClr val="F0F3F6"/>
                </a:solidFill>
                <a:effectLst/>
                <a:latin typeface="-apple-system"/>
              </a:rPr>
              <a:t>unordered</a:t>
            </a:r>
            <a:r>
              <a:rPr lang="es-MX" b="0" i="0" dirty="0">
                <a:solidFill>
                  <a:srgbClr val="F0F3F6"/>
                </a:solidFill>
                <a:effectLst/>
                <a:latin typeface="-apple-system"/>
              </a:rPr>
              <a:t> </a:t>
            </a:r>
            <a:r>
              <a:rPr lang="es-MX" b="0" i="0" dirty="0" err="1">
                <a:solidFill>
                  <a:srgbClr val="F0F3F6"/>
                </a:solidFill>
                <a:effectLst/>
                <a:latin typeface="-apple-system"/>
              </a:rPr>
              <a:t>list</a:t>
            </a:r>
            <a:r>
              <a:rPr lang="es-MX" b="0" i="0" dirty="0">
                <a:solidFill>
                  <a:srgbClr val="F0F3F6"/>
                </a:solidFill>
                <a:effectLst/>
                <a:latin typeface="-apple-system"/>
              </a:rPr>
              <a:t>" es decir una lista que no tiene orden.</a:t>
            </a:r>
          </a:p>
          <a:p>
            <a:pPr marL="0" indent="0" algn="l">
              <a:buNone/>
            </a:pPr>
            <a:r>
              <a:rPr lang="it-IT" b="1" i="0" dirty="0">
                <a:solidFill>
                  <a:srgbClr val="00B050"/>
                </a:solidFill>
                <a:effectLst/>
                <a:latin typeface="-apple-system"/>
              </a:rPr>
              <a:t> &lt;ol&gt;</a:t>
            </a:r>
          </a:p>
          <a:p>
            <a:pPr marL="0" indent="0" algn="l">
              <a:buNone/>
            </a:pPr>
            <a:r>
              <a:rPr lang="it-IT" b="1" i="0" dirty="0">
                <a:solidFill>
                  <a:srgbClr val="00B050"/>
                </a:solidFill>
                <a:effectLst/>
                <a:latin typeface="-apple-system"/>
              </a:rPr>
              <a:t>        &lt;li&gt;Alumno1&lt;/li&gt;</a:t>
            </a:r>
          </a:p>
          <a:p>
            <a:pPr marL="0" indent="0" algn="l">
              <a:buNone/>
            </a:pPr>
            <a:r>
              <a:rPr lang="it-IT" b="1" i="0" dirty="0">
                <a:solidFill>
                  <a:srgbClr val="00B050"/>
                </a:solidFill>
                <a:effectLst/>
                <a:latin typeface="-apple-system"/>
              </a:rPr>
              <a:t>        &lt;li&gt;Alumno2&lt;/li&gt;</a:t>
            </a:r>
          </a:p>
          <a:p>
            <a:pPr marL="0" indent="0" algn="l">
              <a:buNone/>
            </a:pPr>
            <a:r>
              <a:rPr lang="it-IT" b="1" i="0" dirty="0">
                <a:solidFill>
                  <a:srgbClr val="00B050"/>
                </a:solidFill>
                <a:effectLst/>
                <a:latin typeface="-apple-system"/>
              </a:rPr>
              <a:t>        &lt;li&gt;Alumno3&lt;/li&gt;</a:t>
            </a:r>
          </a:p>
          <a:p>
            <a:pPr marL="0" indent="0" algn="l">
              <a:buNone/>
            </a:pPr>
            <a:r>
              <a:rPr lang="it-IT" b="1" i="0" dirty="0">
                <a:solidFill>
                  <a:srgbClr val="00B050"/>
                </a:solidFill>
                <a:effectLst/>
                <a:latin typeface="-apple-system"/>
              </a:rPr>
              <a:t>    &lt;/ol&gt;</a:t>
            </a:r>
            <a:endParaRPr lang="es-MX" b="1" i="0" dirty="0">
              <a:solidFill>
                <a:srgbClr val="00B050"/>
              </a:solidFill>
              <a:effectLst/>
              <a:latin typeface="-apple-system"/>
            </a:endParaRPr>
          </a:p>
          <a:p>
            <a:pPr algn="l"/>
            <a:r>
              <a:rPr lang="es-MX" b="1" i="0" dirty="0" err="1">
                <a:solidFill>
                  <a:srgbClr val="F0F3F6"/>
                </a:solidFill>
                <a:effectLst/>
                <a:latin typeface="-apple-system"/>
              </a:rPr>
              <a:t>ol</a:t>
            </a:r>
            <a:r>
              <a:rPr lang="es-MX" b="0" i="0" dirty="0">
                <a:solidFill>
                  <a:srgbClr val="F0F3F6"/>
                </a:solidFill>
                <a:effectLst/>
                <a:latin typeface="-apple-system"/>
              </a:rPr>
              <a:t> significa "</a:t>
            </a:r>
            <a:r>
              <a:rPr lang="es-MX" b="0" i="0" dirty="0" err="1">
                <a:solidFill>
                  <a:srgbClr val="F0F3F6"/>
                </a:solidFill>
                <a:effectLst/>
                <a:latin typeface="-apple-system"/>
              </a:rPr>
              <a:t>ordered</a:t>
            </a:r>
            <a:r>
              <a:rPr lang="es-MX" b="0" i="0" dirty="0">
                <a:solidFill>
                  <a:srgbClr val="F0F3F6"/>
                </a:solidFill>
                <a:effectLst/>
                <a:latin typeface="-apple-system"/>
              </a:rPr>
              <a:t> </a:t>
            </a:r>
            <a:r>
              <a:rPr lang="es-MX" b="0" i="0" dirty="0" err="1">
                <a:solidFill>
                  <a:srgbClr val="F0F3F6"/>
                </a:solidFill>
                <a:effectLst/>
                <a:latin typeface="-apple-system"/>
              </a:rPr>
              <a:t>list</a:t>
            </a:r>
            <a:r>
              <a:rPr lang="es-MX" b="0" i="0" dirty="0">
                <a:solidFill>
                  <a:srgbClr val="F0F3F6"/>
                </a:solidFill>
                <a:effectLst/>
                <a:latin typeface="-apple-system"/>
              </a:rPr>
              <a:t>" y te mostrara una lista en orden jerárquico.</a:t>
            </a:r>
          </a:p>
          <a:p>
            <a:pPr marL="0" indent="0">
              <a:buNone/>
            </a:pPr>
            <a:r>
              <a:rPr lang="es-MX" b="0" i="0" dirty="0">
                <a:solidFill>
                  <a:srgbClr val="00B050"/>
                </a:solidFill>
                <a:effectLst/>
                <a:latin typeface="-apple-system"/>
              </a:rPr>
              <a:t> &lt;dl&gt;</a:t>
            </a:r>
          </a:p>
          <a:p>
            <a:pPr marL="0" indent="0">
              <a:buNone/>
            </a:pPr>
            <a:r>
              <a:rPr lang="es-MX" b="0" i="0" dirty="0">
                <a:solidFill>
                  <a:srgbClr val="00B050"/>
                </a:solidFill>
                <a:effectLst/>
                <a:latin typeface="-apple-system"/>
              </a:rPr>
              <a:t>        &lt;</a:t>
            </a:r>
            <a:r>
              <a:rPr lang="es-MX" b="0" i="0" dirty="0" err="1">
                <a:solidFill>
                  <a:srgbClr val="00B050"/>
                </a:solidFill>
                <a:effectLst/>
                <a:latin typeface="-apple-system"/>
              </a:rPr>
              <a:t>dt</a:t>
            </a:r>
            <a:r>
              <a:rPr lang="es-MX" b="0" i="0" dirty="0">
                <a:solidFill>
                  <a:srgbClr val="00B050"/>
                </a:solidFill>
                <a:effectLst/>
                <a:latin typeface="-apple-system"/>
              </a:rPr>
              <a:t>&gt;Enchiladas&lt;/</a:t>
            </a:r>
            <a:r>
              <a:rPr lang="es-MX" b="0" i="0" dirty="0" err="1">
                <a:solidFill>
                  <a:srgbClr val="00B050"/>
                </a:solidFill>
                <a:effectLst/>
                <a:latin typeface="-apple-system"/>
              </a:rPr>
              <a:t>dt</a:t>
            </a:r>
            <a:r>
              <a:rPr lang="es-MX" b="0" i="0" dirty="0">
                <a:solidFill>
                  <a:srgbClr val="00B050"/>
                </a:solidFill>
                <a:effectLst/>
                <a:latin typeface="-apple-system"/>
              </a:rPr>
              <a:t>&gt;</a:t>
            </a:r>
          </a:p>
          <a:p>
            <a:pPr marL="0" indent="0">
              <a:buNone/>
            </a:pPr>
            <a:r>
              <a:rPr lang="es-MX" b="0" i="0" dirty="0">
                <a:solidFill>
                  <a:srgbClr val="00B050"/>
                </a:solidFill>
                <a:effectLst/>
                <a:latin typeface="-apple-system"/>
              </a:rPr>
              <a:t>        &lt;</a:t>
            </a:r>
            <a:r>
              <a:rPr lang="es-MX" b="0" i="0" dirty="0" err="1">
                <a:solidFill>
                  <a:srgbClr val="00B050"/>
                </a:solidFill>
                <a:effectLst/>
                <a:latin typeface="-apple-system"/>
              </a:rPr>
              <a:t>dd</a:t>
            </a:r>
            <a:r>
              <a:rPr lang="es-MX" b="0" i="0" dirty="0">
                <a:solidFill>
                  <a:srgbClr val="00B050"/>
                </a:solidFill>
                <a:effectLst/>
                <a:latin typeface="-apple-system"/>
              </a:rPr>
              <a:t>&gt;- Tortilla frita con salsa, rellena de pollo&lt;/</a:t>
            </a:r>
            <a:r>
              <a:rPr lang="es-MX" b="0" i="0" dirty="0" err="1">
                <a:solidFill>
                  <a:srgbClr val="00B050"/>
                </a:solidFill>
                <a:effectLst/>
                <a:latin typeface="-apple-system"/>
              </a:rPr>
              <a:t>dd</a:t>
            </a:r>
            <a:r>
              <a:rPr lang="es-MX" b="0" i="0" dirty="0">
                <a:solidFill>
                  <a:srgbClr val="00B050"/>
                </a:solidFill>
                <a:effectLst/>
                <a:latin typeface="-apple-system"/>
              </a:rPr>
              <a:t>&gt;</a:t>
            </a:r>
          </a:p>
          <a:p>
            <a:pPr marL="0" indent="0">
              <a:buNone/>
            </a:pPr>
            <a:r>
              <a:rPr lang="es-MX" b="0" i="0" dirty="0">
                <a:solidFill>
                  <a:srgbClr val="00B050"/>
                </a:solidFill>
                <a:effectLst/>
                <a:latin typeface="-apple-system"/>
              </a:rPr>
              <a:t>        &lt;</a:t>
            </a:r>
            <a:r>
              <a:rPr lang="es-MX" b="0" i="0" dirty="0" err="1">
                <a:solidFill>
                  <a:srgbClr val="00B050"/>
                </a:solidFill>
                <a:effectLst/>
                <a:latin typeface="-apple-system"/>
              </a:rPr>
              <a:t>dt</a:t>
            </a:r>
            <a:r>
              <a:rPr lang="es-MX" b="0" i="0" dirty="0">
                <a:solidFill>
                  <a:srgbClr val="00B050"/>
                </a:solidFill>
                <a:effectLst/>
                <a:latin typeface="-apple-system"/>
              </a:rPr>
              <a:t>&gt;Molletes&lt;/</a:t>
            </a:r>
            <a:r>
              <a:rPr lang="es-MX" b="0" i="0" dirty="0" err="1">
                <a:solidFill>
                  <a:srgbClr val="00B050"/>
                </a:solidFill>
                <a:effectLst/>
                <a:latin typeface="-apple-system"/>
              </a:rPr>
              <a:t>dt</a:t>
            </a:r>
            <a:r>
              <a:rPr lang="es-MX" b="0" i="0" dirty="0">
                <a:solidFill>
                  <a:srgbClr val="00B050"/>
                </a:solidFill>
                <a:effectLst/>
                <a:latin typeface="-apple-system"/>
              </a:rPr>
              <a:t>&gt;</a:t>
            </a:r>
          </a:p>
          <a:p>
            <a:pPr marL="0" indent="0">
              <a:buNone/>
            </a:pPr>
            <a:r>
              <a:rPr lang="es-MX" b="0" i="0" dirty="0">
                <a:solidFill>
                  <a:srgbClr val="00B050"/>
                </a:solidFill>
                <a:effectLst/>
                <a:latin typeface="-apple-system"/>
              </a:rPr>
              <a:t>        &lt;</a:t>
            </a:r>
            <a:r>
              <a:rPr lang="es-MX" b="0" i="0" dirty="0" err="1">
                <a:solidFill>
                  <a:srgbClr val="00B050"/>
                </a:solidFill>
                <a:effectLst/>
                <a:latin typeface="-apple-system"/>
              </a:rPr>
              <a:t>dd</a:t>
            </a:r>
            <a:r>
              <a:rPr lang="es-MX" b="0" i="0" dirty="0">
                <a:solidFill>
                  <a:srgbClr val="00B050"/>
                </a:solidFill>
                <a:effectLst/>
                <a:latin typeface="-apple-system"/>
              </a:rPr>
              <a:t>&gt;- Bolillo con frijoles y queso&lt;/</a:t>
            </a:r>
            <a:r>
              <a:rPr lang="es-MX" b="0" i="0" dirty="0" err="1">
                <a:solidFill>
                  <a:srgbClr val="00B050"/>
                </a:solidFill>
                <a:effectLst/>
                <a:latin typeface="-apple-system"/>
              </a:rPr>
              <a:t>dd</a:t>
            </a:r>
            <a:r>
              <a:rPr lang="es-MX" b="0" i="0" dirty="0">
                <a:solidFill>
                  <a:srgbClr val="00B050"/>
                </a:solidFill>
                <a:effectLst/>
                <a:latin typeface="-apple-system"/>
              </a:rPr>
              <a:t>&gt;</a:t>
            </a:r>
          </a:p>
          <a:p>
            <a:pPr marL="0" indent="0">
              <a:buNone/>
            </a:pPr>
            <a:r>
              <a:rPr lang="es-MX" b="0" i="0" dirty="0">
                <a:solidFill>
                  <a:srgbClr val="00B050"/>
                </a:solidFill>
                <a:effectLst/>
                <a:latin typeface="-apple-system"/>
              </a:rPr>
              <a:t>    &lt;/dl&gt;</a:t>
            </a:r>
            <a:br>
              <a:rPr lang="es-MX" b="0" i="0" dirty="0">
                <a:solidFill>
                  <a:srgbClr val="F0F3F6"/>
                </a:solidFill>
                <a:effectLst/>
                <a:latin typeface="-apple-system"/>
              </a:rPr>
            </a:br>
            <a:endParaRPr lang="es-MX" b="0" i="0" dirty="0">
              <a:solidFill>
                <a:srgbClr val="00B050"/>
              </a:solidFill>
              <a:effectLst/>
              <a:latin typeface="-apple-system"/>
            </a:endParaRPr>
          </a:p>
        </p:txBody>
      </p:sp>
    </p:spTree>
    <p:extLst>
      <p:ext uri="{BB962C8B-B14F-4D97-AF65-F5344CB8AC3E}">
        <p14:creationId xmlns:p14="http://schemas.microsoft.com/office/powerpoint/2010/main" val="343655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69EBA3-7628-484E-9C75-95EDC69CAEC0}"/>
              </a:ext>
            </a:extLst>
          </p:cNvPr>
          <p:cNvSpPr>
            <a:spLocks noGrp="1"/>
          </p:cNvSpPr>
          <p:nvPr>
            <p:ph idx="1"/>
          </p:nvPr>
        </p:nvSpPr>
        <p:spPr>
          <a:xfrm>
            <a:off x="919119" y="1006852"/>
            <a:ext cx="10353762" cy="3695136"/>
          </a:xfrm>
        </p:spPr>
        <p:txBody>
          <a:bodyPr>
            <a:normAutofit/>
          </a:bodyPr>
          <a:lstStyle/>
          <a:p>
            <a:r>
              <a:rPr lang="es-MX" sz="2800" dirty="0">
                <a:solidFill>
                  <a:srgbClr val="F0F3F6"/>
                </a:solidFill>
                <a:effectLst/>
                <a:latin typeface="-apple-system"/>
              </a:rPr>
              <a:t>E</a:t>
            </a:r>
            <a:r>
              <a:rPr lang="es-MX" sz="2800" b="0" i="0" dirty="0">
                <a:solidFill>
                  <a:srgbClr val="F0F3F6"/>
                </a:solidFill>
                <a:effectLst/>
                <a:latin typeface="-apple-system"/>
              </a:rPr>
              <a:t>lementos compuestos, específicamente de los formularios. Los formularios son pieza clave de muchas páginas y aplicaciones web, un ejemplo sencillo de estos, son los formularios de contacto, de inicio de sesión, de selección, entre muchos otros, su principal característica es que tienen entradas que recaban información de nuestro usuario y de igual forma tiene botones que capturan o enviar esta información.</a:t>
            </a:r>
            <a:endParaRPr lang="es-MX" sz="2800" dirty="0"/>
          </a:p>
        </p:txBody>
      </p:sp>
    </p:spTree>
    <p:extLst>
      <p:ext uri="{BB962C8B-B14F-4D97-AF65-F5344CB8AC3E}">
        <p14:creationId xmlns:p14="http://schemas.microsoft.com/office/powerpoint/2010/main" val="69112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795736" y="96370"/>
            <a:ext cx="9679523" cy="6665259"/>
          </a:xfrm>
        </p:spPr>
        <p:txBody>
          <a:bodyPr>
            <a:normAutofit/>
          </a:bodyPr>
          <a:lstStyle/>
          <a:p>
            <a:pPr marL="1371600" lvl="3" indent="0">
              <a:buNone/>
            </a:pPr>
            <a:r>
              <a:rPr lang="es-MX" dirty="0"/>
              <a:t>			</a:t>
            </a:r>
            <a:r>
              <a:rPr lang="es-MX" sz="2000" dirty="0"/>
              <a:t>ENTRADA</a:t>
            </a:r>
            <a:endParaRPr lang="es-MX" dirty="0"/>
          </a:p>
          <a:p>
            <a:pPr algn="l"/>
            <a:r>
              <a:rPr lang="es-MX" b="0" i="0" dirty="0">
                <a:solidFill>
                  <a:srgbClr val="F0F3F6"/>
                </a:solidFill>
                <a:effectLst/>
                <a:latin typeface="-apple-system"/>
              </a:rPr>
              <a:t>Entrada de tipo texto</a:t>
            </a:r>
          </a:p>
          <a:p>
            <a:pPr marL="0" indent="0">
              <a:buNone/>
            </a:pPr>
            <a:r>
              <a:rPr lang="es-MX" b="0" i="0" dirty="0">
                <a:solidFill>
                  <a:srgbClr val="F0F3F6"/>
                </a:solidFill>
                <a:effectLst/>
                <a:latin typeface="-apple-system"/>
              </a:rPr>
              <a:t>Los atributos id y nombre nos van a permitir identificarlos, y es de suma importancia para saber a qué campo nos estamos refiriendo, para cuando tengamos más de un input, y tengamos que utilizar su información en el </a:t>
            </a:r>
            <a:r>
              <a:rPr lang="es-MX" b="0" i="0" dirty="0" err="1">
                <a:solidFill>
                  <a:srgbClr val="F0F3F6"/>
                </a:solidFill>
                <a:effectLst/>
                <a:latin typeface="-apple-system"/>
              </a:rPr>
              <a:t>backend</a:t>
            </a:r>
            <a:r>
              <a:rPr lang="es-MX" b="0" i="0" dirty="0">
                <a:solidFill>
                  <a:srgbClr val="F0F3F6"/>
                </a:solidFill>
                <a:effectLst/>
                <a:latin typeface="-apple-system"/>
              </a:rPr>
              <a:t> o para procesarlos después. Estos atributos también pueden colocarse en cualquier otro elemento.</a:t>
            </a:r>
            <a:endParaRPr lang="es-MX" b="0" i="0" u="sng" dirty="0">
              <a:solidFill>
                <a:srgbClr val="F0F3F6"/>
              </a:solidFill>
              <a:effectLst/>
              <a:latin typeface="-apple-system"/>
            </a:endParaRPr>
          </a:p>
          <a:p>
            <a:pPr marL="0" indent="0">
              <a:buNone/>
            </a:pPr>
            <a:r>
              <a:rPr lang="en-US" b="0" i="0" dirty="0">
                <a:solidFill>
                  <a:srgbClr val="00B050"/>
                </a:solidFill>
                <a:effectLst/>
                <a:latin typeface="-apple-system"/>
              </a:rPr>
              <a:t>&lt;input type="text" id="Input1" name="Input1"&gt;</a:t>
            </a:r>
            <a:br>
              <a:rPr lang="es-MX" b="0" i="0" dirty="0">
                <a:solidFill>
                  <a:srgbClr val="00B050"/>
                </a:solidFill>
                <a:effectLst/>
                <a:latin typeface="-apple-system"/>
              </a:rPr>
            </a:br>
            <a:r>
              <a:rPr lang="it-IT" b="1" i="0" dirty="0">
                <a:solidFill>
                  <a:srgbClr val="00B050"/>
                </a:solidFill>
                <a:effectLst/>
                <a:latin typeface="-apple-system"/>
              </a:rPr>
              <a:t> </a:t>
            </a:r>
            <a:br>
              <a:rPr lang="es-MX" b="0" i="0" dirty="0">
                <a:solidFill>
                  <a:srgbClr val="00B050"/>
                </a:solidFill>
                <a:effectLst/>
                <a:latin typeface="-apple-system"/>
              </a:rPr>
            </a:br>
            <a:r>
              <a:rPr lang="es-MX" b="0" i="0" dirty="0">
                <a:solidFill>
                  <a:srgbClr val="F0F3F6"/>
                </a:solidFill>
                <a:effectLst/>
                <a:latin typeface="-apple-system"/>
              </a:rPr>
              <a:t>Etiquetas (</a:t>
            </a:r>
            <a:r>
              <a:rPr lang="es-MX" b="0" i="0" dirty="0" err="1">
                <a:solidFill>
                  <a:srgbClr val="F0F3F6"/>
                </a:solidFill>
                <a:effectLst/>
                <a:latin typeface="-apple-system"/>
              </a:rPr>
              <a:t>labels</a:t>
            </a:r>
            <a:r>
              <a:rPr lang="es-MX" b="0" i="0" dirty="0">
                <a:solidFill>
                  <a:srgbClr val="F0F3F6"/>
                </a:solidFill>
                <a:effectLst/>
                <a:latin typeface="-apple-system"/>
              </a:rPr>
              <a:t>) Permite etiquetar un elemento Las etiquetas usualmente se colocan antes del elemento que deseas etiquetar. Y puedes colocarlo en la posición que tú quieras, al frente de tu input, arriba, abajo, etc.</a:t>
            </a:r>
          </a:p>
          <a:p>
            <a:pPr marL="0" indent="0">
              <a:buNone/>
            </a:pPr>
            <a:r>
              <a:rPr lang="es-MX" dirty="0">
                <a:solidFill>
                  <a:srgbClr val="00B050"/>
                </a:solidFill>
                <a:effectLst/>
                <a:latin typeface="-apple-system"/>
              </a:rPr>
              <a:t>&lt;</a:t>
            </a:r>
            <a:r>
              <a:rPr lang="es-MX" dirty="0" err="1">
                <a:solidFill>
                  <a:srgbClr val="00B050"/>
                </a:solidFill>
                <a:effectLst/>
                <a:latin typeface="-apple-system"/>
              </a:rPr>
              <a:t>label</a:t>
            </a:r>
            <a:r>
              <a:rPr lang="es-MX" dirty="0">
                <a:solidFill>
                  <a:srgbClr val="00B050"/>
                </a:solidFill>
                <a:effectLst/>
                <a:latin typeface="-apple-system"/>
              </a:rPr>
              <a:t> </a:t>
            </a:r>
            <a:r>
              <a:rPr lang="es-MX" dirty="0" err="1">
                <a:solidFill>
                  <a:srgbClr val="00B050"/>
                </a:solidFill>
                <a:effectLst/>
                <a:latin typeface="-apple-system"/>
              </a:rPr>
              <a:t>for</a:t>
            </a:r>
            <a:r>
              <a:rPr lang="es-MX" dirty="0">
                <a:solidFill>
                  <a:srgbClr val="00B050"/>
                </a:solidFill>
                <a:effectLst/>
                <a:latin typeface="-apple-system"/>
              </a:rPr>
              <a:t>="Input1"&gt;Ejemplo de input de texto&lt;/</a:t>
            </a:r>
            <a:r>
              <a:rPr lang="es-MX" dirty="0" err="1">
                <a:solidFill>
                  <a:srgbClr val="00B050"/>
                </a:solidFill>
                <a:effectLst/>
                <a:latin typeface="-apple-system"/>
              </a:rPr>
              <a:t>label</a:t>
            </a:r>
            <a:r>
              <a:rPr lang="es-MX" dirty="0">
                <a:solidFill>
                  <a:srgbClr val="00B050"/>
                </a:solidFill>
                <a:effectLst/>
                <a:latin typeface="-apple-system"/>
              </a:rPr>
              <a:t>&gt;</a:t>
            </a:r>
          </a:p>
          <a:p>
            <a:pPr marL="0" indent="0">
              <a:buNone/>
            </a:pPr>
            <a:r>
              <a:rPr lang="es-MX" dirty="0">
                <a:solidFill>
                  <a:srgbClr val="00B050"/>
                </a:solidFill>
                <a:effectLst/>
                <a:latin typeface="-apple-system"/>
              </a:rPr>
              <a:t>&lt;input </a:t>
            </a:r>
            <a:r>
              <a:rPr lang="es-MX" dirty="0" err="1">
                <a:solidFill>
                  <a:srgbClr val="00B050"/>
                </a:solidFill>
                <a:effectLst/>
                <a:latin typeface="-apple-system"/>
              </a:rPr>
              <a:t>type</a:t>
            </a:r>
            <a:r>
              <a:rPr lang="es-MX" dirty="0">
                <a:solidFill>
                  <a:srgbClr val="00B050"/>
                </a:solidFill>
                <a:effectLst/>
                <a:latin typeface="-apple-system"/>
              </a:rPr>
              <a:t>="</a:t>
            </a:r>
            <a:r>
              <a:rPr lang="es-MX" dirty="0" err="1">
                <a:solidFill>
                  <a:srgbClr val="00B050"/>
                </a:solidFill>
                <a:effectLst/>
                <a:latin typeface="-apple-system"/>
              </a:rPr>
              <a:t>text</a:t>
            </a:r>
            <a:r>
              <a:rPr lang="es-MX" dirty="0">
                <a:solidFill>
                  <a:srgbClr val="00B050"/>
                </a:solidFill>
                <a:effectLst/>
                <a:latin typeface="-apple-system"/>
              </a:rPr>
              <a:t>" id="Input1" </a:t>
            </a:r>
            <a:r>
              <a:rPr lang="es-MX" dirty="0" err="1">
                <a:solidFill>
                  <a:srgbClr val="00B050"/>
                </a:solidFill>
                <a:effectLst/>
                <a:latin typeface="-apple-system"/>
              </a:rPr>
              <a:t>name</a:t>
            </a:r>
            <a:r>
              <a:rPr lang="es-MX" dirty="0">
                <a:solidFill>
                  <a:srgbClr val="00B050"/>
                </a:solidFill>
                <a:effectLst/>
                <a:latin typeface="-apple-system"/>
              </a:rPr>
              <a:t>="Input1"&gt;</a:t>
            </a:r>
          </a:p>
        </p:txBody>
      </p:sp>
    </p:spTree>
    <p:extLst>
      <p:ext uri="{BB962C8B-B14F-4D97-AF65-F5344CB8AC3E}">
        <p14:creationId xmlns:p14="http://schemas.microsoft.com/office/powerpoint/2010/main" val="3377636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788478-284C-4D4B-8DF5-8A8C1553A3F5}"/>
              </a:ext>
            </a:extLst>
          </p:cNvPr>
          <p:cNvSpPr txBox="1"/>
          <p:nvPr/>
        </p:nvSpPr>
        <p:spPr>
          <a:xfrm>
            <a:off x="739588" y="416859"/>
            <a:ext cx="8794377" cy="5847755"/>
          </a:xfrm>
          <a:prstGeom prst="rect">
            <a:avLst/>
          </a:prstGeom>
          <a:noFill/>
        </p:spPr>
        <p:txBody>
          <a:bodyPr wrap="square" rtlCol="0">
            <a:spAutoFit/>
          </a:bodyPr>
          <a:lstStyle/>
          <a:p>
            <a:r>
              <a:rPr lang="es-MX" dirty="0"/>
              <a:t>CORREO</a:t>
            </a:r>
          </a:p>
          <a:p>
            <a:r>
              <a:rPr lang="es-MX" sz="1600" dirty="0"/>
              <a:t>	Valida las características del correo</a:t>
            </a:r>
          </a:p>
          <a:p>
            <a:endParaRPr lang="es-MX" dirty="0"/>
          </a:p>
          <a:p>
            <a:r>
              <a:rPr lang="es-MX" dirty="0">
                <a:solidFill>
                  <a:srgbClr val="00B050"/>
                </a:solidFill>
              </a:rPr>
              <a:t>&lt;h2&gt;Input De Texto&lt;/h2&gt;</a:t>
            </a:r>
          </a:p>
          <a:p>
            <a:r>
              <a:rPr lang="es-MX" dirty="0">
                <a:solidFill>
                  <a:srgbClr val="00B050"/>
                </a:solidFill>
              </a:rPr>
              <a:t>    &lt;</a:t>
            </a:r>
            <a:r>
              <a:rPr lang="es-MX" dirty="0" err="1">
                <a:solidFill>
                  <a:srgbClr val="00B050"/>
                </a:solidFill>
              </a:rPr>
              <a:t>label</a:t>
            </a:r>
            <a:r>
              <a:rPr lang="es-MX" dirty="0">
                <a:solidFill>
                  <a:srgbClr val="00B050"/>
                </a:solidFill>
              </a:rPr>
              <a:t> </a:t>
            </a:r>
            <a:r>
              <a:rPr lang="es-MX" dirty="0" err="1">
                <a:solidFill>
                  <a:srgbClr val="00B050"/>
                </a:solidFill>
              </a:rPr>
              <a:t>for</a:t>
            </a:r>
            <a:r>
              <a:rPr lang="es-MX" dirty="0">
                <a:solidFill>
                  <a:srgbClr val="00B050"/>
                </a:solidFill>
              </a:rPr>
              <a:t>="correo1"&gt;Input de Correo&lt;/</a:t>
            </a:r>
            <a:r>
              <a:rPr lang="es-MX" dirty="0" err="1">
                <a:solidFill>
                  <a:srgbClr val="00B050"/>
                </a:solidFill>
              </a:rPr>
              <a:t>label</a:t>
            </a:r>
            <a:r>
              <a:rPr lang="es-MX" dirty="0">
                <a:solidFill>
                  <a:srgbClr val="00B050"/>
                </a:solidFill>
              </a:rPr>
              <a:t>&gt;&lt;</a:t>
            </a:r>
            <a:r>
              <a:rPr lang="es-MX" dirty="0" err="1">
                <a:solidFill>
                  <a:srgbClr val="00B050"/>
                </a:solidFill>
              </a:rPr>
              <a:t>br</a:t>
            </a:r>
            <a:r>
              <a:rPr lang="es-MX" dirty="0">
                <a:solidFill>
                  <a:srgbClr val="00B050"/>
                </a:solidFill>
              </a:rPr>
              <a:t>&gt;</a:t>
            </a:r>
          </a:p>
          <a:p>
            <a:r>
              <a:rPr lang="es-MX" dirty="0">
                <a:solidFill>
                  <a:srgbClr val="00B050"/>
                </a:solidFill>
              </a:rPr>
              <a:t>    &lt;input </a:t>
            </a:r>
            <a:r>
              <a:rPr lang="es-MX" dirty="0" err="1">
                <a:solidFill>
                  <a:srgbClr val="00B050"/>
                </a:solidFill>
              </a:rPr>
              <a:t>type</a:t>
            </a:r>
            <a:r>
              <a:rPr lang="es-MX" dirty="0">
                <a:solidFill>
                  <a:srgbClr val="00B050"/>
                </a:solidFill>
              </a:rPr>
              <a:t>="email" id="correo1" </a:t>
            </a:r>
            <a:r>
              <a:rPr lang="es-MX" dirty="0" err="1">
                <a:solidFill>
                  <a:srgbClr val="00B050"/>
                </a:solidFill>
              </a:rPr>
              <a:t>name</a:t>
            </a:r>
            <a:r>
              <a:rPr lang="es-MX" dirty="0">
                <a:solidFill>
                  <a:srgbClr val="00B050"/>
                </a:solidFill>
              </a:rPr>
              <a:t>="correo1"&gt;&lt;</a:t>
            </a:r>
            <a:r>
              <a:rPr lang="es-MX" dirty="0" err="1">
                <a:solidFill>
                  <a:srgbClr val="00B050"/>
                </a:solidFill>
              </a:rPr>
              <a:t>br</a:t>
            </a:r>
            <a:r>
              <a:rPr lang="es-MX" dirty="0">
                <a:solidFill>
                  <a:srgbClr val="00B050"/>
                </a:solidFill>
              </a:rPr>
              <a:t>&gt;&lt;</a:t>
            </a:r>
            <a:r>
              <a:rPr lang="es-MX" dirty="0" err="1">
                <a:solidFill>
                  <a:srgbClr val="00B050"/>
                </a:solidFill>
              </a:rPr>
              <a:t>br</a:t>
            </a:r>
            <a:r>
              <a:rPr lang="es-MX" dirty="0">
                <a:solidFill>
                  <a:srgbClr val="00B050"/>
                </a:solidFill>
              </a:rPr>
              <a:t>&gt;</a:t>
            </a:r>
          </a:p>
          <a:p>
            <a:endParaRPr lang="es-MX" dirty="0">
              <a:solidFill>
                <a:srgbClr val="00B050"/>
              </a:solidFill>
            </a:endParaRPr>
          </a:p>
          <a:p>
            <a:endParaRPr lang="es-MX" dirty="0">
              <a:solidFill>
                <a:srgbClr val="00B050"/>
              </a:solidFill>
            </a:endParaRPr>
          </a:p>
          <a:p>
            <a:r>
              <a:rPr lang="es-MX" dirty="0"/>
              <a:t>NUMERO</a:t>
            </a:r>
          </a:p>
          <a:p>
            <a:r>
              <a:rPr lang="es-MX" sz="1600" dirty="0"/>
              <a:t>	Solo se pueden ingresar números</a:t>
            </a:r>
          </a:p>
          <a:p>
            <a:endParaRPr lang="es-MX" dirty="0">
              <a:solidFill>
                <a:srgbClr val="00B050"/>
              </a:solidFill>
            </a:endParaRPr>
          </a:p>
          <a:p>
            <a:r>
              <a:rPr lang="es-MX" dirty="0">
                <a:solidFill>
                  <a:srgbClr val="00B050"/>
                </a:solidFill>
              </a:rPr>
              <a:t> &lt;</a:t>
            </a:r>
            <a:r>
              <a:rPr lang="es-MX" dirty="0" err="1">
                <a:solidFill>
                  <a:srgbClr val="00B050"/>
                </a:solidFill>
              </a:rPr>
              <a:t>label</a:t>
            </a:r>
            <a:r>
              <a:rPr lang="es-MX" dirty="0">
                <a:solidFill>
                  <a:srgbClr val="00B050"/>
                </a:solidFill>
              </a:rPr>
              <a:t> </a:t>
            </a:r>
            <a:r>
              <a:rPr lang="es-MX" dirty="0" err="1">
                <a:solidFill>
                  <a:srgbClr val="00B050"/>
                </a:solidFill>
              </a:rPr>
              <a:t>for</a:t>
            </a:r>
            <a:r>
              <a:rPr lang="es-MX" dirty="0">
                <a:solidFill>
                  <a:srgbClr val="00B050"/>
                </a:solidFill>
              </a:rPr>
              <a:t>="numero1"&gt;Input de número&lt;/</a:t>
            </a:r>
            <a:r>
              <a:rPr lang="es-MX" dirty="0" err="1">
                <a:solidFill>
                  <a:srgbClr val="00B050"/>
                </a:solidFill>
              </a:rPr>
              <a:t>label</a:t>
            </a:r>
            <a:r>
              <a:rPr lang="es-MX" dirty="0">
                <a:solidFill>
                  <a:srgbClr val="00B050"/>
                </a:solidFill>
              </a:rPr>
              <a:t>&gt;&lt;</a:t>
            </a:r>
            <a:r>
              <a:rPr lang="es-MX" dirty="0" err="1">
                <a:solidFill>
                  <a:srgbClr val="00B050"/>
                </a:solidFill>
              </a:rPr>
              <a:t>br</a:t>
            </a:r>
            <a:r>
              <a:rPr lang="es-MX" dirty="0">
                <a:solidFill>
                  <a:srgbClr val="00B050"/>
                </a:solidFill>
              </a:rPr>
              <a:t>&gt;</a:t>
            </a:r>
          </a:p>
          <a:p>
            <a:r>
              <a:rPr lang="es-MX" dirty="0">
                <a:solidFill>
                  <a:srgbClr val="00B050"/>
                </a:solidFill>
              </a:rPr>
              <a:t> &lt;input </a:t>
            </a:r>
            <a:r>
              <a:rPr lang="es-MX" dirty="0" err="1">
                <a:solidFill>
                  <a:srgbClr val="00B050"/>
                </a:solidFill>
              </a:rPr>
              <a:t>type</a:t>
            </a:r>
            <a:r>
              <a:rPr lang="es-MX" dirty="0">
                <a:solidFill>
                  <a:srgbClr val="00B050"/>
                </a:solidFill>
              </a:rPr>
              <a:t>="</a:t>
            </a:r>
            <a:r>
              <a:rPr lang="es-MX" dirty="0" err="1">
                <a:solidFill>
                  <a:srgbClr val="00B050"/>
                </a:solidFill>
              </a:rPr>
              <a:t>number</a:t>
            </a:r>
            <a:r>
              <a:rPr lang="es-MX" dirty="0">
                <a:solidFill>
                  <a:srgbClr val="00B050"/>
                </a:solidFill>
              </a:rPr>
              <a:t>" id="numero1" </a:t>
            </a:r>
            <a:r>
              <a:rPr lang="es-MX" dirty="0" err="1">
                <a:solidFill>
                  <a:srgbClr val="00B050"/>
                </a:solidFill>
              </a:rPr>
              <a:t>name</a:t>
            </a:r>
            <a:r>
              <a:rPr lang="es-MX" dirty="0">
                <a:solidFill>
                  <a:srgbClr val="00B050"/>
                </a:solidFill>
              </a:rPr>
              <a:t>="numero1"&gt;&lt;</a:t>
            </a:r>
            <a:r>
              <a:rPr lang="es-MX" dirty="0" err="1">
                <a:solidFill>
                  <a:srgbClr val="00B050"/>
                </a:solidFill>
              </a:rPr>
              <a:t>br</a:t>
            </a:r>
            <a:r>
              <a:rPr lang="es-MX" dirty="0">
                <a:solidFill>
                  <a:srgbClr val="00B050"/>
                </a:solidFill>
              </a:rPr>
              <a:t>&gt;&lt;</a:t>
            </a:r>
            <a:r>
              <a:rPr lang="es-MX" dirty="0" err="1">
                <a:solidFill>
                  <a:srgbClr val="00B050"/>
                </a:solidFill>
              </a:rPr>
              <a:t>br</a:t>
            </a:r>
            <a:r>
              <a:rPr lang="es-MX" dirty="0">
                <a:solidFill>
                  <a:srgbClr val="00B050"/>
                </a:solidFill>
              </a:rPr>
              <a:t>&gt;</a:t>
            </a:r>
          </a:p>
          <a:p>
            <a:endParaRPr lang="es-MX" dirty="0">
              <a:solidFill>
                <a:srgbClr val="00B050"/>
              </a:solidFill>
            </a:endParaRPr>
          </a:p>
          <a:p>
            <a:endParaRPr lang="es-MX" dirty="0">
              <a:solidFill>
                <a:srgbClr val="00B050"/>
              </a:solidFill>
            </a:endParaRPr>
          </a:p>
          <a:p>
            <a:r>
              <a:rPr lang="es-MX" dirty="0"/>
              <a:t>PASSWORD</a:t>
            </a:r>
          </a:p>
          <a:p>
            <a:r>
              <a:rPr lang="es-MX" sz="1600" dirty="0"/>
              <a:t>	Se oculta información </a:t>
            </a:r>
          </a:p>
          <a:p>
            <a:endParaRPr lang="es-MX" dirty="0">
              <a:solidFill>
                <a:srgbClr val="00B050"/>
              </a:solidFill>
            </a:endParaRPr>
          </a:p>
          <a:p>
            <a:r>
              <a:rPr lang="es-MX" dirty="0">
                <a:solidFill>
                  <a:srgbClr val="00B050"/>
                </a:solidFill>
              </a:rPr>
              <a:t> &lt;</a:t>
            </a:r>
            <a:r>
              <a:rPr lang="es-MX" dirty="0" err="1">
                <a:solidFill>
                  <a:srgbClr val="00B050"/>
                </a:solidFill>
              </a:rPr>
              <a:t>label</a:t>
            </a:r>
            <a:r>
              <a:rPr lang="es-MX" dirty="0">
                <a:solidFill>
                  <a:srgbClr val="00B050"/>
                </a:solidFill>
              </a:rPr>
              <a:t> </a:t>
            </a:r>
            <a:r>
              <a:rPr lang="es-MX" dirty="0" err="1">
                <a:solidFill>
                  <a:srgbClr val="00B050"/>
                </a:solidFill>
              </a:rPr>
              <a:t>for</a:t>
            </a:r>
            <a:r>
              <a:rPr lang="es-MX" dirty="0">
                <a:solidFill>
                  <a:srgbClr val="00B050"/>
                </a:solidFill>
              </a:rPr>
              <a:t>="psw1"&gt;Input de </a:t>
            </a:r>
            <a:r>
              <a:rPr lang="es-MX" dirty="0" err="1">
                <a:solidFill>
                  <a:srgbClr val="00B050"/>
                </a:solidFill>
              </a:rPr>
              <a:t>Password</a:t>
            </a:r>
            <a:r>
              <a:rPr lang="es-MX" dirty="0">
                <a:solidFill>
                  <a:srgbClr val="00B050"/>
                </a:solidFill>
              </a:rPr>
              <a:t>&lt;/</a:t>
            </a:r>
            <a:r>
              <a:rPr lang="es-MX" dirty="0" err="1">
                <a:solidFill>
                  <a:srgbClr val="00B050"/>
                </a:solidFill>
              </a:rPr>
              <a:t>label</a:t>
            </a:r>
            <a:r>
              <a:rPr lang="es-MX" dirty="0">
                <a:solidFill>
                  <a:srgbClr val="00B050"/>
                </a:solidFill>
              </a:rPr>
              <a:t>&gt;&lt;</a:t>
            </a:r>
            <a:r>
              <a:rPr lang="es-MX" dirty="0" err="1">
                <a:solidFill>
                  <a:srgbClr val="00B050"/>
                </a:solidFill>
              </a:rPr>
              <a:t>br</a:t>
            </a:r>
            <a:r>
              <a:rPr lang="es-MX" dirty="0">
                <a:solidFill>
                  <a:srgbClr val="00B050"/>
                </a:solidFill>
              </a:rPr>
              <a:t>&gt;</a:t>
            </a:r>
          </a:p>
          <a:p>
            <a:r>
              <a:rPr lang="es-MX" dirty="0">
                <a:solidFill>
                  <a:srgbClr val="00B050"/>
                </a:solidFill>
              </a:rPr>
              <a:t> &lt;input </a:t>
            </a:r>
            <a:r>
              <a:rPr lang="es-MX" dirty="0" err="1">
                <a:solidFill>
                  <a:srgbClr val="00B050"/>
                </a:solidFill>
              </a:rPr>
              <a:t>type</a:t>
            </a:r>
            <a:r>
              <a:rPr lang="es-MX" dirty="0">
                <a:solidFill>
                  <a:srgbClr val="00B050"/>
                </a:solidFill>
              </a:rPr>
              <a:t>="</a:t>
            </a:r>
            <a:r>
              <a:rPr lang="es-MX" dirty="0" err="1">
                <a:solidFill>
                  <a:srgbClr val="00B050"/>
                </a:solidFill>
              </a:rPr>
              <a:t>password</a:t>
            </a:r>
            <a:r>
              <a:rPr lang="es-MX" dirty="0">
                <a:solidFill>
                  <a:srgbClr val="00B050"/>
                </a:solidFill>
              </a:rPr>
              <a:t>" id="psw1" </a:t>
            </a:r>
            <a:r>
              <a:rPr lang="es-MX" dirty="0" err="1">
                <a:solidFill>
                  <a:srgbClr val="00B050"/>
                </a:solidFill>
              </a:rPr>
              <a:t>name</a:t>
            </a:r>
            <a:r>
              <a:rPr lang="es-MX" dirty="0">
                <a:solidFill>
                  <a:srgbClr val="00B050"/>
                </a:solidFill>
              </a:rPr>
              <a:t>="psw1"&gt;&lt;</a:t>
            </a:r>
            <a:r>
              <a:rPr lang="es-MX" dirty="0" err="1">
                <a:solidFill>
                  <a:srgbClr val="00B050"/>
                </a:solidFill>
              </a:rPr>
              <a:t>br</a:t>
            </a:r>
            <a:r>
              <a:rPr lang="es-MX" dirty="0">
                <a:solidFill>
                  <a:srgbClr val="00B050"/>
                </a:solidFill>
              </a:rPr>
              <a:t>&gt;&lt;</a:t>
            </a:r>
            <a:r>
              <a:rPr lang="es-MX" dirty="0" err="1">
                <a:solidFill>
                  <a:srgbClr val="00B050"/>
                </a:solidFill>
              </a:rPr>
              <a:t>br</a:t>
            </a:r>
            <a:r>
              <a:rPr lang="es-MX" dirty="0">
                <a:solidFill>
                  <a:srgbClr val="00B050"/>
                </a:solidFill>
              </a:rPr>
              <a:t>&gt;</a:t>
            </a:r>
          </a:p>
          <a:p>
            <a:endParaRPr lang="es-MX" dirty="0">
              <a:solidFill>
                <a:srgbClr val="00B050"/>
              </a:solidFill>
            </a:endParaRPr>
          </a:p>
        </p:txBody>
      </p:sp>
    </p:spTree>
    <p:extLst>
      <p:ext uri="{BB962C8B-B14F-4D97-AF65-F5344CB8AC3E}">
        <p14:creationId xmlns:p14="http://schemas.microsoft.com/office/powerpoint/2010/main" val="189537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788478-284C-4D4B-8DF5-8A8C1553A3F5}"/>
              </a:ext>
            </a:extLst>
          </p:cNvPr>
          <p:cNvSpPr txBox="1"/>
          <p:nvPr/>
        </p:nvSpPr>
        <p:spPr>
          <a:xfrm>
            <a:off x="739588" y="416859"/>
            <a:ext cx="8794377" cy="3385542"/>
          </a:xfrm>
          <a:prstGeom prst="rect">
            <a:avLst/>
          </a:prstGeom>
          <a:noFill/>
        </p:spPr>
        <p:txBody>
          <a:bodyPr wrap="square" rtlCol="0">
            <a:spAutoFit/>
          </a:bodyPr>
          <a:lstStyle/>
          <a:p>
            <a:endParaRPr lang="es-MX" dirty="0">
              <a:solidFill>
                <a:srgbClr val="00B050"/>
              </a:solidFill>
            </a:endParaRPr>
          </a:p>
          <a:p>
            <a:r>
              <a:rPr lang="es-MX" dirty="0"/>
              <a:t>TELEFONO</a:t>
            </a:r>
          </a:p>
          <a:p>
            <a:r>
              <a:rPr lang="es-MX" sz="1600" dirty="0"/>
              <a:t>	Acorde al máximo de dígitos </a:t>
            </a:r>
          </a:p>
          <a:p>
            <a:endParaRPr lang="es-MX" dirty="0">
              <a:solidFill>
                <a:srgbClr val="00B050"/>
              </a:solidFill>
            </a:endParaRPr>
          </a:p>
          <a:p>
            <a:r>
              <a:rPr lang="es-MX" dirty="0">
                <a:solidFill>
                  <a:srgbClr val="00B050"/>
                </a:solidFill>
              </a:rPr>
              <a:t> &lt;</a:t>
            </a:r>
            <a:r>
              <a:rPr lang="es-MX" dirty="0" err="1">
                <a:solidFill>
                  <a:srgbClr val="00B050"/>
                </a:solidFill>
              </a:rPr>
              <a:t>label</a:t>
            </a:r>
            <a:r>
              <a:rPr lang="es-MX" dirty="0">
                <a:solidFill>
                  <a:srgbClr val="00B050"/>
                </a:solidFill>
              </a:rPr>
              <a:t> </a:t>
            </a:r>
            <a:r>
              <a:rPr lang="es-MX" dirty="0" err="1">
                <a:solidFill>
                  <a:srgbClr val="00B050"/>
                </a:solidFill>
              </a:rPr>
              <a:t>for</a:t>
            </a:r>
            <a:r>
              <a:rPr lang="es-MX" dirty="0">
                <a:solidFill>
                  <a:srgbClr val="00B050"/>
                </a:solidFill>
              </a:rPr>
              <a:t>="tel1"&gt;Input de Teléfono&lt;/</a:t>
            </a:r>
            <a:r>
              <a:rPr lang="es-MX" dirty="0" err="1">
                <a:solidFill>
                  <a:srgbClr val="00B050"/>
                </a:solidFill>
              </a:rPr>
              <a:t>label</a:t>
            </a:r>
            <a:r>
              <a:rPr lang="es-MX" dirty="0">
                <a:solidFill>
                  <a:srgbClr val="00B050"/>
                </a:solidFill>
              </a:rPr>
              <a:t>&gt;&lt;</a:t>
            </a:r>
            <a:r>
              <a:rPr lang="es-MX" dirty="0" err="1">
                <a:solidFill>
                  <a:srgbClr val="00B050"/>
                </a:solidFill>
              </a:rPr>
              <a:t>br</a:t>
            </a:r>
            <a:r>
              <a:rPr lang="es-MX" dirty="0">
                <a:solidFill>
                  <a:srgbClr val="00B050"/>
                </a:solidFill>
              </a:rPr>
              <a:t>&gt;</a:t>
            </a:r>
          </a:p>
          <a:p>
            <a:r>
              <a:rPr lang="es-MX" dirty="0">
                <a:solidFill>
                  <a:srgbClr val="00B050"/>
                </a:solidFill>
              </a:rPr>
              <a:t>    &lt;input </a:t>
            </a:r>
            <a:r>
              <a:rPr lang="es-MX" dirty="0" err="1">
                <a:solidFill>
                  <a:srgbClr val="00B050"/>
                </a:solidFill>
              </a:rPr>
              <a:t>type</a:t>
            </a:r>
            <a:r>
              <a:rPr lang="es-MX" dirty="0">
                <a:solidFill>
                  <a:srgbClr val="00B050"/>
                </a:solidFill>
              </a:rPr>
              <a:t>="</a:t>
            </a:r>
            <a:r>
              <a:rPr lang="es-MX" dirty="0" err="1">
                <a:solidFill>
                  <a:srgbClr val="00B050"/>
                </a:solidFill>
              </a:rPr>
              <a:t>tel</a:t>
            </a:r>
            <a:r>
              <a:rPr lang="es-MX" dirty="0">
                <a:solidFill>
                  <a:srgbClr val="00B050"/>
                </a:solidFill>
              </a:rPr>
              <a:t>" id="tel1" </a:t>
            </a:r>
            <a:r>
              <a:rPr lang="es-MX" dirty="0" err="1">
                <a:solidFill>
                  <a:srgbClr val="00B050"/>
                </a:solidFill>
              </a:rPr>
              <a:t>name</a:t>
            </a:r>
            <a:r>
              <a:rPr lang="es-MX" dirty="0">
                <a:solidFill>
                  <a:srgbClr val="00B050"/>
                </a:solidFill>
              </a:rPr>
              <a:t>="tel1" </a:t>
            </a:r>
            <a:r>
              <a:rPr lang="es-MX" dirty="0" err="1">
                <a:solidFill>
                  <a:srgbClr val="00B050"/>
                </a:solidFill>
              </a:rPr>
              <a:t>maxlength</a:t>
            </a:r>
            <a:r>
              <a:rPr lang="es-MX" dirty="0">
                <a:solidFill>
                  <a:srgbClr val="00B050"/>
                </a:solidFill>
              </a:rPr>
              <a:t>="10"&gt;&lt;</a:t>
            </a:r>
            <a:r>
              <a:rPr lang="es-MX" dirty="0" err="1">
                <a:solidFill>
                  <a:srgbClr val="00B050"/>
                </a:solidFill>
              </a:rPr>
              <a:t>br</a:t>
            </a:r>
            <a:r>
              <a:rPr lang="es-MX" dirty="0">
                <a:solidFill>
                  <a:srgbClr val="00B050"/>
                </a:solidFill>
              </a:rPr>
              <a:t>&gt;&lt;</a:t>
            </a:r>
            <a:r>
              <a:rPr lang="es-MX" dirty="0" err="1">
                <a:solidFill>
                  <a:srgbClr val="00B050"/>
                </a:solidFill>
              </a:rPr>
              <a:t>br</a:t>
            </a:r>
            <a:r>
              <a:rPr lang="es-MX" dirty="0">
                <a:solidFill>
                  <a:srgbClr val="00B050"/>
                </a:solidFill>
              </a:rPr>
              <a:t>&gt;</a:t>
            </a:r>
          </a:p>
          <a:p>
            <a:endParaRPr lang="es-MX" dirty="0">
              <a:solidFill>
                <a:srgbClr val="00B050"/>
              </a:solidFill>
            </a:endParaRPr>
          </a:p>
          <a:p>
            <a:r>
              <a:rPr lang="es-MX" dirty="0"/>
              <a:t>URL</a:t>
            </a:r>
          </a:p>
          <a:p>
            <a:pPr lvl="1"/>
            <a:r>
              <a:rPr lang="es-MX" sz="1600" dirty="0"/>
              <a:t>Valida las características del URL</a:t>
            </a:r>
          </a:p>
          <a:p>
            <a:endParaRPr lang="es-MX" dirty="0">
              <a:solidFill>
                <a:srgbClr val="00B050"/>
              </a:solidFill>
            </a:endParaRPr>
          </a:p>
          <a:p>
            <a:r>
              <a:rPr lang="es-MX" dirty="0">
                <a:solidFill>
                  <a:srgbClr val="00B050"/>
                </a:solidFill>
              </a:rPr>
              <a:t> &lt;</a:t>
            </a:r>
            <a:r>
              <a:rPr lang="es-MX" dirty="0" err="1">
                <a:solidFill>
                  <a:srgbClr val="00B050"/>
                </a:solidFill>
              </a:rPr>
              <a:t>label</a:t>
            </a:r>
            <a:r>
              <a:rPr lang="es-MX" dirty="0">
                <a:solidFill>
                  <a:srgbClr val="00B050"/>
                </a:solidFill>
              </a:rPr>
              <a:t> </a:t>
            </a:r>
            <a:r>
              <a:rPr lang="es-MX" dirty="0" err="1">
                <a:solidFill>
                  <a:srgbClr val="00B050"/>
                </a:solidFill>
              </a:rPr>
              <a:t>for</a:t>
            </a:r>
            <a:r>
              <a:rPr lang="es-MX" dirty="0">
                <a:solidFill>
                  <a:srgbClr val="00B050"/>
                </a:solidFill>
              </a:rPr>
              <a:t>="url1"&gt;Input de URL&lt;/</a:t>
            </a:r>
            <a:r>
              <a:rPr lang="es-MX" dirty="0" err="1">
                <a:solidFill>
                  <a:srgbClr val="00B050"/>
                </a:solidFill>
              </a:rPr>
              <a:t>label</a:t>
            </a:r>
            <a:r>
              <a:rPr lang="es-MX" dirty="0">
                <a:solidFill>
                  <a:srgbClr val="00B050"/>
                </a:solidFill>
              </a:rPr>
              <a:t>&gt;&lt;</a:t>
            </a:r>
            <a:r>
              <a:rPr lang="es-MX" dirty="0" err="1">
                <a:solidFill>
                  <a:srgbClr val="00B050"/>
                </a:solidFill>
              </a:rPr>
              <a:t>br</a:t>
            </a:r>
            <a:r>
              <a:rPr lang="es-MX" dirty="0">
                <a:solidFill>
                  <a:srgbClr val="00B050"/>
                </a:solidFill>
              </a:rPr>
              <a:t>&gt;</a:t>
            </a:r>
          </a:p>
          <a:p>
            <a:r>
              <a:rPr lang="es-MX" dirty="0">
                <a:solidFill>
                  <a:srgbClr val="00B050"/>
                </a:solidFill>
              </a:rPr>
              <a:t> &lt;input </a:t>
            </a:r>
            <a:r>
              <a:rPr lang="es-MX" dirty="0" err="1">
                <a:solidFill>
                  <a:srgbClr val="00B050"/>
                </a:solidFill>
              </a:rPr>
              <a:t>type</a:t>
            </a:r>
            <a:r>
              <a:rPr lang="es-MX" dirty="0">
                <a:solidFill>
                  <a:srgbClr val="00B050"/>
                </a:solidFill>
              </a:rPr>
              <a:t>="</a:t>
            </a:r>
            <a:r>
              <a:rPr lang="es-MX" dirty="0" err="1">
                <a:solidFill>
                  <a:srgbClr val="00B050"/>
                </a:solidFill>
              </a:rPr>
              <a:t>url</a:t>
            </a:r>
            <a:r>
              <a:rPr lang="es-MX" dirty="0">
                <a:solidFill>
                  <a:srgbClr val="00B050"/>
                </a:solidFill>
              </a:rPr>
              <a:t>" id="url1" </a:t>
            </a:r>
            <a:r>
              <a:rPr lang="es-MX" dirty="0" err="1">
                <a:solidFill>
                  <a:srgbClr val="00B050"/>
                </a:solidFill>
              </a:rPr>
              <a:t>name</a:t>
            </a:r>
            <a:r>
              <a:rPr lang="es-MX" dirty="0">
                <a:solidFill>
                  <a:srgbClr val="00B050"/>
                </a:solidFill>
              </a:rPr>
              <a:t>="url1"&gt;&lt;</a:t>
            </a:r>
            <a:r>
              <a:rPr lang="es-MX" dirty="0" err="1">
                <a:solidFill>
                  <a:srgbClr val="00B050"/>
                </a:solidFill>
              </a:rPr>
              <a:t>br</a:t>
            </a:r>
            <a:r>
              <a:rPr lang="es-MX" dirty="0">
                <a:solidFill>
                  <a:srgbClr val="00B050"/>
                </a:solidFill>
              </a:rPr>
              <a:t>&gt;&lt;</a:t>
            </a:r>
            <a:r>
              <a:rPr lang="es-MX" dirty="0" err="1">
                <a:solidFill>
                  <a:srgbClr val="00B050"/>
                </a:solidFill>
              </a:rPr>
              <a:t>br</a:t>
            </a:r>
            <a:r>
              <a:rPr lang="es-MX" dirty="0">
                <a:solidFill>
                  <a:srgbClr val="00B050"/>
                </a:solidFill>
              </a:rPr>
              <a:t>&gt;</a:t>
            </a:r>
          </a:p>
        </p:txBody>
      </p:sp>
    </p:spTree>
    <p:extLst>
      <p:ext uri="{BB962C8B-B14F-4D97-AF65-F5344CB8AC3E}">
        <p14:creationId xmlns:p14="http://schemas.microsoft.com/office/powerpoint/2010/main" val="4212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E8F3C0AC-EEE0-C935-ADAE-CC227CB3C1E4}"/>
              </a:ext>
            </a:extLst>
          </p:cNvPr>
          <p:cNvGrpSpPr/>
          <p:nvPr/>
        </p:nvGrpSpPr>
        <p:grpSpPr>
          <a:xfrm>
            <a:off x="900169" y="4127569"/>
            <a:ext cx="360" cy="360"/>
            <a:chOff x="900169" y="4127569"/>
            <a:chExt cx="360" cy="360"/>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4" name="Entrada de lápiz 3">
                  <a:extLst>
                    <a:ext uri="{FF2B5EF4-FFF2-40B4-BE49-F238E27FC236}">
                      <a16:creationId xmlns:a16="http://schemas.microsoft.com/office/drawing/2014/main" id="{A6D1D506-4230-3539-5395-B6DFF31BDAD6}"/>
                    </a:ext>
                  </a:extLst>
                </p14:cNvPr>
                <p14:cNvContentPartPr/>
                <p14:nvPr/>
              </p14:nvContentPartPr>
              <p14:xfrm>
                <a:off x="900169" y="4127569"/>
                <a:ext cx="360" cy="360"/>
              </p14:xfrm>
            </p:contentPart>
          </mc:Choice>
          <mc:Fallback>
            <p:pic>
              <p:nvPicPr>
                <p:cNvPr id="4" name="Entrada de lápiz 3">
                  <a:extLst>
                    <a:ext uri="{FF2B5EF4-FFF2-40B4-BE49-F238E27FC236}">
                      <a16:creationId xmlns:a16="http://schemas.microsoft.com/office/drawing/2014/main" id="{A6D1D506-4230-3539-5395-B6DFF31BDAD6}"/>
                    </a:ext>
                  </a:extLst>
                </p:cNvPr>
                <p:cNvPicPr/>
                <p:nvPr/>
              </p:nvPicPr>
              <p:blipFill>
                <a:blip r:embed="rId3"/>
                <a:stretch>
                  <a:fillRect/>
                </a:stretch>
              </p:blipFill>
              <p:spPr>
                <a:xfrm>
                  <a:off x="891529" y="4118929"/>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5" name="Entrada de lápiz 4">
                  <a:extLst>
                    <a:ext uri="{FF2B5EF4-FFF2-40B4-BE49-F238E27FC236}">
                      <a16:creationId xmlns:a16="http://schemas.microsoft.com/office/drawing/2014/main" id="{D06058BB-978A-0404-16F3-45986EFEB82F}"/>
                    </a:ext>
                  </a:extLst>
                </p14:cNvPr>
                <p14:cNvContentPartPr/>
                <p14:nvPr/>
              </p14:nvContentPartPr>
              <p14:xfrm>
                <a:off x="900169" y="4127569"/>
                <a:ext cx="360" cy="360"/>
              </p14:xfrm>
            </p:contentPart>
          </mc:Choice>
          <mc:Fallback>
            <p:pic>
              <p:nvPicPr>
                <p:cNvPr id="5" name="Entrada de lápiz 4">
                  <a:extLst>
                    <a:ext uri="{FF2B5EF4-FFF2-40B4-BE49-F238E27FC236}">
                      <a16:creationId xmlns:a16="http://schemas.microsoft.com/office/drawing/2014/main" id="{D06058BB-978A-0404-16F3-45986EFEB82F}"/>
                    </a:ext>
                  </a:extLst>
                </p:cNvPr>
                <p:cNvPicPr/>
                <p:nvPr/>
              </p:nvPicPr>
              <p:blipFill>
                <a:blip r:embed="rId5"/>
                <a:stretch>
                  <a:fillRect/>
                </a:stretch>
              </p:blipFill>
              <p:spPr>
                <a:xfrm>
                  <a:off x="891529" y="4118929"/>
                  <a:ext cx="18000" cy="18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
            <p14:nvContentPartPr>
              <p14:cNvPr id="6" name="Entrada de lápiz 5">
                <a:extLst>
                  <a:ext uri="{FF2B5EF4-FFF2-40B4-BE49-F238E27FC236}">
                    <a16:creationId xmlns:a16="http://schemas.microsoft.com/office/drawing/2014/main" id="{DBD7934E-224C-27D3-DE07-0423977EC3F9}"/>
                  </a:ext>
                </a:extLst>
              </p14:cNvPr>
              <p14:cNvContentPartPr/>
              <p14:nvPr/>
            </p14:nvContentPartPr>
            <p14:xfrm>
              <a:off x="900169" y="4006609"/>
              <a:ext cx="360" cy="360"/>
            </p14:xfrm>
          </p:contentPart>
        </mc:Choice>
        <mc:Fallback>
          <p:pic>
            <p:nvPicPr>
              <p:cNvPr id="6" name="Entrada de lápiz 5">
                <a:extLst>
                  <a:ext uri="{FF2B5EF4-FFF2-40B4-BE49-F238E27FC236}">
                    <a16:creationId xmlns:a16="http://schemas.microsoft.com/office/drawing/2014/main" id="{DBD7934E-224C-27D3-DE07-0423977EC3F9}"/>
                  </a:ext>
                </a:extLst>
              </p:cNvPr>
              <p:cNvPicPr/>
              <p:nvPr/>
            </p:nvPicPr>
            <p:blipFill>
              <a:blip r:embed="rId7"/>
              <a:stretch>
                <a:fillRect/>
              </a:stretch>
            </p:blipFill>
            <p:spPr>
              <a:xfrm>
                <a:off x="891529" y="3997969"/>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7" name="Entrada de lápiz 6">
                <a:extLst>
                  <a:ext uri="{FF2B5EF4-FFF2-40B4-BE49-F238E27FC236}">
                    <a16:creationId xmlns:a16="http://schemas.microsoft.com/office/drawing/2014/main" id="{FC44BE48-2CC9-5108-E3F8-EED1E1906E92}"/>
                  </a:ext>
                </a:extLst>
              </p14:cNvPr>
              <p14:cNvContentPartPr/>
              <p14:nvPr/>
            </p14:nvContentPartPr>
            <p14:xfrm>
              <a:off x="604609" y="3858649"/>
              <a:ext cx="360" cy="360"/>
            </p14:xfrm>
          </p:contentPart>
        </mc:Choice>
        <mc:Fallback>
          <p:pic>
            <p:nvPicPr>
              <p:cNvPr id="7" name="Entrada de lápiz 6">
                <a:extLst>
                  <a:ext uri="{FF2B5EF4-FFF2-40B4-BE49-F238E27FC236}">
                    <a16:creationId xmlns:a16="http://schemas.microsoft.com/office/drawing/2014/main" id="{FC44BE48-2CC9-5108-E3F8-EED1E1906E92}"/>
                  </a:ext>
                </a:extLst>
              </p:cNvPr>
              <p:cNvPicPr/>
              <p:nvPr/>
            </p:nvPicPr>
            <p:blipFill>
              <a:blip r:embed="rId9"/>
              <a:stretch>
                <a:fillRect/>
              </a:stretch>
            </p:blipFill>
            <p:spPr>
              <a:xfrm>
                <a:off x="595609" y="3850009"/>
                <a:ext cx="18000" cy="18000"/>
              </a:xfrm>
              <a:prstGeom prst="rect">
                <a:avLst/>
              </a:prstGeom>
            </p:spPr>
          </p:pic>
        </mc:Fallback>
      </mc:AlternateContent>
      <p:pic>
        <p:nvPicPr>
          <p:cNvPr id="10" name="Imagen 9">
            <a:extLst>
              <a:ext uri="{FF2B5EF4-FFF2-40B4-BE49-F238E27FC236}">
                <a16:creationId xmlns:a16="http://schemas.microsoft.com/office/drawing/2014/main" id="{42D834D6-FB01-44DE-0F27-4A777C0D24F5}"/>
              </a:ext>
            </a:extLst>
          </p:cNvPr>
          <p:cNvPicPr>
            <a:picLocks noChangeAspect="1"/>
          </p:cNvPicPr>
          <p:nvPr/>
        </p:nvPicPr>
        <p:blipFill>
          <a:blip r:embed="rId10"/>
          <a:stretch>
            <a:fillRect/>
          </a:stretch>
        </p:blipFill>
        <p:spPr>
          <a:xfrm>
            <a:off x="2569028" y="0"/>
            <a:ext cx="6842258" cy="6781030"/>
          </a:xfrm>
          <a:prstGeom prst="rect">
            <a:avLst/>
          </a:prstGeom>
        </p:spPr>
      </p:pic>
    </p:spTree>
    <p:extLst>
      <p:ext uri="{BB962C8B-B14F-4D97-AF65-F5344CB8AC3E}">
        <p14:creationId xmlns:p14="http://schemas.microsoft.com/office/powerpoint/2010/main" val="3824678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ipt de ordenador en una pantalla">
            <a:extLst>
              <a:ext uri="{FF2B5EF4-FFF2-40B4-BE49-F238E27FC236}">
                <a16:creationId xmlns:a16="http://schemas.microsoft.com/office/drawing/2014/main" id="{F02CD439-83E1-4DAC-9537-6967F5A0A32D}"/>
              </a:ext>
            </a:extLst>
          </p:cNvPr>
          <p:cNvPicPr>
            <a:picLocks noChangeAspect="1"/>
          </p:cNvPicPr>
          <p:nvPr/>
        </p:nvPicPr>
        <p:blipFill rotWithShape="1">
          <a:blip r:embed="rId2">
            <a:alphaModFix amt="25000"/>
          </a:blip>
          <a:srcRect t="5981" b="9750"/>
          <a:stretch/>
        </p:blipFill>
        <p:spPr>
          <a:xfrm>
            <a:off x="20" y="10"/>
            <a:ext cx="12191980" cy="6857990"/>
          </a:xfrm>
          <a:prstGeom prst="rect">
            <a:avLst/>
          </a:prstGeom>
        </p:spPr>
      </p:pic>
      <p:sp>
        <p:nvSpPr>
          <p:cNvPr id="3" name="Marcador de contenido 2">
            <a:extLst>
              <a:ext uri="{FF2B5EF4-FFF2-40B4-BE49-F238E27FC236}">
                <a16:creationId xmlns:a16="http://schemas.microsoft.com/office/drawing/2014/main" id="{A4569FE2-BDCF-4AF5-91F4-3D2BB9EB8159}"/>
              </a:ext>
            </a:extLst>
          </p:cNvPr>
          <p:cNvSpPr>
            <a:spLocks noGrp="1"/>
          </p:cNvSpPr>
          <p:nvPr>
            <p:ph idx="1"/>
          </p:nvPr>
        </p:nvSpPr>
        <p:spPr>
          <a:xfrm>
            <a:off x="7197693" y="1160020"/>
            <a:ext cx="4065563" cy="7002138"/>
          </a:xfrm>
        </p:spPr>
        <p:txBody>
          <a:bodyPr>
            <a:normAutofit/>
          </a:bodyPr>
          <a:lstStyle/>
          <a:p>
            <a:r>
              <a:rPr lang="es-MX" sz="2400" b="0" i="0" dirty="0">
                <a:effectLst/>
                <a:latin typeface="-apple-system"/>
              </a:rPr>
              <a:t>El HTML es el </a:t>
            </a:r>
            <a:r>
              <a:rPr lang="es-MX" sz="2400" b="0" i="0" dirty="0" err="1">
                <a:effectLst/>
                <a:latin typeface="-apple-system"/>
              </a:rPr>
              <a:t>HyperText</a:t>
            </a:r>
            <a:r>
              <a:rPr lang="es-MX" sz="2400" b="0" i="0" dirty="0">
                <a:effectLst/>
                <a:latin typeface="-apple-system"/>
              </a:rPr>
              <a:t> </a:t>
            </a:r>
            <a:r>
              <a:rPr lang="es-MX" sz="2400" b="0" i="0" dirty="0" err="1">
                <a:effectLst/>
                <a:latin typeface="-apple-system"/>
              </a:rPr>
              <a:t>Markup</a:t>
            </a:r>
            <a:r>
              <a:rPr lang="es-MX" sz="2400" b="0" i="0" dirty="0">
                <a:effectLst/>
                <a:latin typeface="-apple-system"/>
              </a:rPr>
              <a:t> </a:t>
            </a:r>
            <a:r>
              <a:rPr lang="es-MX" sz="2400" b="0" i="0" dirty="0" err="1">
                <a:effectLst/>
                <a:latin typeface="-apple-system"/>
              </a:rPr>
              <a:t>Language</a:t>
            </a:r>
            <a:r>
              <a:rPr lang="es-MX" sz="2400" b="0" i="0" dirty="0">
                <a:effectLst/>
                <a:latin typeface="-apple-system"/>
              </a:rPr>
              <a:t> y es el lenguaje estándar que se utiliza para estructurar las páginas web, ya que nos permite darles un esqueleto a nuestros sitios y organizar nuestra información de la manera adecuada.</a:t>
            </a:r>
            <a:endParaRPr lang="es-MX" sz="2400" dirty="0"/>
          </a:p>
        </p:txBody>
      </p:sp>
    </p:spTree>
    <p:extLst>
      <p:ext uri="{BB962C8B-B14F-4D97-AF65-F5344CB8AC3E}">
        <p14:creationId xmlns:p14="http://schemas.microsoft.com/office/powerpoint/2010/main" val="278933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CD4BFC-9EAF-B3D7-B036-E5D2AA9607A6}"/>
              </a:ext>
            </a:extLst>
          </p:cNvPr>
          <p:cNvSpPr>
            <a:spLocks noGrp="1"/>
          </p:cNvSpPr>
          <p:nvPr>
            <p:ph idx="1"/>
          </p:nvPr>
        </p:nvSpPr>
        <p:spPr>
          <a:xfrm>
            <a:off x="699247" y="416859"/>
            <a:ext cx="10568310" cy="5903259"/>
          </a:xfrm>
        </p:spPr>
        <p:txBody>
          <a:bodyPr>
            <a:normAutofit/>
          </a:bodyPr>
          <a:lstStyle/>
          <a:p>
            <a:r>
              <a:rPr lang="es-MX" dirty="0">
                <a:solidFill>
                  <a:srgbClr val="00B050"/>
                </a:solidFill>
              </a:rPr>
              <a:t>&lt;</a:t>
            </a:r>
            <a:r>
              <a:rPr lang="es-MX" dirty="0" err="1">
                <a:solidFill>
                  <a:srgbClr val="00B050"/>
                </a:solidFill>
              </a:rPr>
              <a:t>article</a:t>
            </a:r>
            <a:r>
              <a:rPr lang="es-MX" dirty="0">
                <a:solidFill>
                  <a:srgbClr val="00B050"/>
                </a:solidFill>
              </a:rPr>
              <a:t>&gt; &lt;/&gt; </a:t>
            </a:r>
            <a:r>
              <a:rPr lang="es-MX" dirty="0"/>
              <a:t>: presentan información relevante dividida en partes que comparten similares características</a:t>
            </a:r>
          </a:p>
          <a:p>
            <a:r>
              <a:rPr lang="es-MX" dirty="0">
                <a:solidFill>
                  <a:srgbClr val="00B050"/>
                </a:solidFill>
              </a:rPr>
              <a:t>&lt;</a:t>
            </a:r>
            <a:r>
              <a:rPr lang="es-MX" dirty="0" err="1">
                <a:solidFill>
                  <a:srgbClr val="00B050"/>
                </a:solidFill>
              </a:rPr>
              <a:t>hgroup</a:t>
            </a:r>
            <a:r>
              <a:rPr lang="es-MX" dirty="0">
                <a:solidFill>
                  <a:srgbClr val="00B050"/>
                </a:solidFill>
              </a:rPr>
              <a:t>&gt; &lt;/&gt;:</a:t>
            </a:r>
            <a:r>
              <a:rPr lang="es-MX" dirty="0"/>
              <a:t>las etiquetas H, por propósitos de procesamiento interno, y evitar generar múltiples secciones durante la interpretación del documento por parte del navegador, estas etiquetas deben ser agrupadas juntas. Por esta razón, HTML5 provee el elemento : </a:t>
            </a:r>
            <a:r>
              <a:rPr lang="es-MX" dirty="0" err="1"/>
              <a:t>hgroup</a:t>
            </a:r>
            <a:r>
              <a:rPr lang="es-MX" dirty="0"/>
              <a:t> </a:t>
            </a:r>
          </a:p>
          <a:p>
            <a:r>
              <a:rPr lang="es-MX" dirty="0">
                <a:solidFill>
                  <a:srgbClr val="00B050"/>
                </a:solidFill>
              </a:rPr>
              <a:t>&lt;figure&gt;&amp; &lt;</a:t>
            </a:r>
            <a:r>
              <a:rPr lang="es-MX" dirty="0" err="1">
                <a:solidFill>
                  <a:srgbClr val="00B050"/>
                </a:solidFill>
              </a:rPr>
              <a:t>figcaption</a:t>
            </a:r>
            <a:r>
              <a:rPr lang="es-MX" dirty="0">
                <a:solidFill>
                  <a:srgbClr val="00B050"/>
                </a:solidFill>
              </a:rPr>
              <a:t>&gt; &lt;/&gt;: </a:t>
            </a:r>
            <a:r>
              <a:rPr lang="es-MX" dirty="0"/>
              <a:t>ser aún más específicos a la hora de declarar el contenido del documento. estos elementos son parte del contenido relevante pero pueden ser extraídos o movidos a otra parte sin afectar o interrumpir el flujo del documento</a:t>
            </a:r>
          </a:p>
          <a:p>
            <a:r>
              <a:rPr lang="es-MX" dirty="0">
                <a:solidFill>
                  <a:srgbClr val="00B050"/>
                </a:solidFill>
              </a:rPr>
              <a:t>&lt;cite&gt; &lt;/&gt;: </a:t>
            </a:r>
            <a:r>
              <a:rPr lang="es-MX" dirty="0"/>
              <a:t>encierran el título de un trabajo, como un libro, una película, una canción, </a:t>
            </a:r>
            <a:r>
              <a:rPr lang="es-MX" dirty="0" err="1"/>
              <a:t>etc</a:t>
            </a:r>
            <a:endParaRPr lang="es-MX" dirty="0"/>
          </a:p>
          <a:p>
            <a:r>
              <a:rPr lang="es-MX" dirty="0">
                <a:solidFill>
                  <a:srgbClr val="00B050"/>
                </a:solidFill>
              </a:rPr>
              <a:t>&lt;time&gt; &lt;/&gt;       &lt;</a:t>
            </a:r>
            <a:r>
              <a:rPr lang="es-MX" dirty="0" err="1">
                <a:solidFill>
                  <a:srgbClr val="00B050"/>
                </a:solidFill>
              </a:rPr>
              <a:t>address</a:t>
            </a:r>
            <a:r>
              <a:rPr lang="es-MX" dirty="0">
                <a:solidFill>
                  <a:srgbClr val="00B050"/>
                </a:solidFill>
              </a:rPr>
              <a:t>&gt; &lt;/&gt;   </a:t>
            </a:r>
          </a:p>
          <a:p>
            <a:endParaRPr lang="es-MX" dirty="0"/>
          </a:p>
        </p:txBody>
      </p:sp>
    </p:spTree>
    <p:extLst>
      <p:ext uri="{BB962C8B-B14F-4D97-AF65-F5344CB8AC3E}">
        <p14:creationId xmlns:p14="http://schemas.microsoft.com/office/powerpoint/2010/main" val="27930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2D7377-CFCA-A0CF-E491-419E14CA1F99}"/>
              </a:ext>
            </a:extLst>
          </p:cNvPr>
          <p:cNvSpPr>
            <a:spLocks noGrp="1"/>
          </p:cNvSpPr>
          <p:nvPr>
            <p:ph idx="1"/>
          </p:nvPr>
        </p:nvSpPr>
        <p:spPr>
          <a:xfrm>
            <a:off x="913795" y="726141"/>
            <a:ext cx="3886805" cy="5634318"/>
          </a:xfrm>
        </p:spPr>
        <p:txBody>
          <a:bodyPr>
            <a:normAutofit/>
          </a:bodyPr>
          <a:lstStyle/>
          <a:p>
            <a:r>
              <a:rPr lang="es-MX" b="0" i="0" dirty="0">
                <a:solidFill>
                  <a:srgbClr val="00B050"/>
                </a:solidFill>
                <a:effectLst/>
                <a:latin typeface="Söhne"/>
              </a:rPr>
              <a:t>&lt;b&gt; y &lt;/b&gt;:  </a:t>
            </a:r>
            <a:r>
              <a:rPr lang="es-MX" b="0" i="0" dirty="0">
                <a:solidFill>
                  <a:srgbClr val="D1D5DB"/>
                </a:solidFill>
                <a:effectLst/>
                <a:latin typeface="Söhne"/>
              </a:rPr>
              <a:t>Bold</a:t>
            </a:r>
          </a:p>
          <a:p>
            <a:r>
              <a:rPr lang="es-MX" b="0" i="0" dirty="0">
                <a:solidFill>
                  <a:srgbClr val="00B050"/>
                </a:solidFill>
                <a:effectLst/>
                <a:latin typeface="Söhne"/>
              </a:rPr>
              <a:t>&lt;i&gt; y &lt;/i&gt;:: </a:t>
            </a:r>
            <a:r>
              <a:rPr lang="es-MX" b="0" i="0" dirty="0">
                <a:solidFill>
                  <a:srgbClr val="D1D5DB"/>
                </a:solidFill>
                <a:effectLst/>
                <a:latin typeface="Söhne"/>
              </a:rPr>
              <a:t>Italic</a:t>
            </a:r>
          </a:p>
          <a:p>
            <a:r>
              <a:rPr lang="es-MX" b="0" i="0" dirty="0">
                <a:solidFill>
                  <a:srgbClr val="00B050"/>
                </a:solidFill>
                <a:effectLst/>
                <a:latin typeface="Söhne"/>
              </a:rPr>
              <a:t>&lt;u&gt; y &lt;/u&gt;: </a:t>
            </a:r>
            <a:r>
              <a:rPr lang="es-MX" b="0" i="0" dirty="0" err="1">
                <a:solidFill>
                  <a:srgbClr val="D1D5DB"/>
                </a:solidFill>
                <a:effectLst/>
                <a:latin typeface="Söhne"/>
              </a:rPr>
              <a:t>Underline</a:t>
            </a:r>
            <a:endParaRPr lang="es-MX" b="0" i="0" dirty="0">
              <a:solidFill>
                <a:srgbClr val="D1D5DB"/>
              </a:solidFill>
              <a:effectLst/>
              <a:latin typeface="Söhne"/>
            </a:endParaRPr>
          </a:p>
          <a:p>
            <a:r>
              <a:rPr lang="es-MX" b="0" i="0" dirty="0">
                <a:solidFill>
                  <a:srgbClr val="00B050"/>
                </a:solidFill>
                <a:effectLst/>
                <a:latin typeface="Söhne"/>
              </a:rPr>
              <a:t>&lt;</a:t>
            </a:r>
            <a:r>
              <a:rPr lang="es-MX" b="0" i="0" dirty="0" err="1">
                <a:solidFill>
                  <a:srgbClr val="00B050"/>
                </a:solidFill>
                <a:effectLst/>
                <a:latin typeface="Söhne"/>
              </a:rPr>
              <a:t>sup</a:t>
            </a:r>
            <a:r>
              <a:rPr lang="es-MX" b="0" i="0" dirty="0">
                <a:solidFill>
                  <a:srgbClr val="00B050"/>
                </a:solidFill>
                <a:effectLst/>
                <a:latin typeface="Söhne"/>
              </a:rPr>
              <a:t>&gt; y &lt;/</a:t>
            </a:r>
            <a:r>
              <a:rPr lang="es-MX" b="0" i="0" dirty="0" err="1">
                <a:solidFill>
                  <a:srgbClr val="00B050"/>
                </a:solidFill>
                <a:effectLst/>
                <a:latin typeface="Söhne"/>
              </a:rPr>
              <a:t>sup</a:t>
            </a:r>
            <a:r>
              <a:rPr lang="es-MX" b="0" i="0" dirty="0">
                <a:solidFill>
                  <a:srgbClr val="00B050"/>
                </a:solidFill>
                <a:effectLst/>
                <a:latin typeface="Söhne"/>
              </a:rPr>
              <a:t>&gt;:</a:t>
            </a:r>
            <a:r>
              <a:rPr lang="es-MX" dirty="0">
                <a:solidFill>
                  <a:srgbClr val="00B050"/>
                </a:solidFill>
                <a:effectLst/>
                <a:latin typeface="Söhne"/>
              </a:rPr>
              <a:t>: </a:t>
            </a:r>
            <a:r>
              <a:rPr lang="es-MX" dirty="0" err="1">
                <a:solidFill>
                  <a:srgbClr val="D1D5DB"/>
                </a:solidFill>
                <a:effectLst/>
                <a:latin typeface="Söhne"/>
              </a:rPr>
              <a:t>Superindice</a:t>
            </a:r>
            <a:endParaRPr lang="es-MX" dirty="0">
              <a:solidFill>
                <a:srgbClr val="D1D5DB"/>
              </a:solidFill>
              <a:effectLst/>
              <a:latin typeface="Söhne"/>
            </a:endParaRPr>
          </a:p>
          <a:p>
            <a:r>
              <a:rPr lang="es-MX" b="0" i="0" dirty="0">
                <a:solidFill>
                  <a:srgbClr val="00B050"/>
                </a:solidFill>
                <a:effectLst/>
                <a:latin typeface="Söhne"/>
              </a:rPr>
              <a:t>&lt;sub&gt; y &lt;/sub&gt;: </a:t>
            </a:r>
            <a:r>
              <a:rPr lang="es-MX" b="0" i="0" dirty="0" err="1">
                <a:solidFill>
                  <a:srgbClr val="D1D5DB"/>
                </a:solidFill>
                <a:effectLst/>
                <a:latin typeface="Söhne"/>
              </a:rPr>
              <a:t>Subindice</a:t>
            </a:r>
            <a:endParaRPr lang="es-MX" b="0" i="0" dirty="0">
              <a:solidFill>
                <a:srgbClr val="D1D5DB"/>
              </a:solidFill>
              <a:effectLst/>
              <a:latin typeface="Söhne"/>
            </a:endParaRPr>
          </a:p>
          <a:p>
            <a:r>
              <a:rPr lang="es-MX" b="0" i="0" dirty="0">
                <a:solidFill>
                  <a:srgbClr val="00B050"/>
                </a:solidFill>
                <a:effectLst/>
                <a:latin typeface="Söhne"/>
              </a:rPr>
              <a:t>&lt;</a:t>
            </a:r>
            <a:r>
              <a:rPr lang="es-MX" b="0" i="0" dirty="0" err="1">
                <a:solidFill>
                  <a:srgbClr val="00B050"/>
                </a:solidFill>
                <a:effectLst/>
                <a:latin typeface="Söhne"/>
              </a:rPr>
              <a:t>br</a:t>
            </a:r>
            <a:r>
              <a:rPr lang="es-MX" b="0" i="0" dirty="0">
                <a:solidFill>
                  <a:srgbClr val="00B050"/>
                </a:solidFill>
                <a:effectLst/>
                <a:latin typeface="Söhne"/>
              </a:rPr>
              <a:t>&gt;</a:t>
            </a:r>
            <a:r>
              <a:rPr lang="es-MX" dirty="0">
                <a:solidFill>
                  <a:srgbClr val="00B050"/>
                </a:solidFill>
                <a:effectLst/>
                <a:latin typeface="Söhne"/>
              </a:rPr>
              <a:t>: </a:t>
            </a:r>
            <a:r>
              <a:rPr lang="es-MX" dirty="0">
                <a:solidFill>
                  <a:srgbClr val="D1D5DB"/>
                </a:solidFill>
                <a:effectLst/>
                <a:latin typeface="Söhne"/>
              </a:rPr>
              <a:t>Salto de línea</a:t>
            </a:r>
          </a:p>
          <a:p>
            <a:r>
              <a:rPr lang="es-MX" b="0" i="0" dirty="0">
                <a:solidFill>
                  <a:srgbClr val="00B050"/>
                </a:solidFill>
                <a:effectLst/>
                <a:latin typeface="Söhne"/>
              </a:rPr>
              <a:t>&lt;pre&gt; y &lt;/pre&gt;:: </a:t>
            </a:r>
            <a:r>
              <a:rPr lang="es-MX" b="0" i="0" dirty="0">
                <a:solidFill>
                  <a:srgbClr val="D1D5DB"/>
                </a:solidFill>
                <a:effectLst/>
                <a:latin typeface="Söhne"/>
              </a:rPr>
              <a:t>mantener el formato del texto tal como se escribió en el código</a:t>
            </a:r>
          </a:p>
          <a:p>
            <a:r>
              <a:rPr lang="es-MX" b="0" i="0" dirty="0">
                <a:solidFill>
                  <a:srgbClr val="00B050"/>
                </a:solidFill>
                <a:effectLst/>
                <a:latin typeface="Söhne"/>
              </a:rPr>
              <a:t>&lt;</a:t>
            </a:r>
            <a:r>
              <a:rPr lang="es-MX" b="0" i="0" dirty="0" err="1">
                <a:solidFill>
                  <a:srgbClr val="00B050"/>
                </a:solidFill>
                <a:effectLst/>
                <a:latin typeface="Söhne"/>
              </a:rPr>
              <a:t>blockquote</a:t>
            </a:r>
            <a:r>
              <a:rPr lang="es-MX" b="0" i="0" dirty="0">
                <a:solidFill>
                  <a:srgbClr val="00B050"/>
                </a:solidFill>
                <a:effectLst/>
                <a:latin typeface="Söhne"/>
              </a:rPr>
              <a:t>&gt; y &lt;/</a:t>
            </a:r>
            <a:r>
              <a:rPr lang="es-MX" b="0" i="0" dirty="0" err="1">
                <a:solidFill>
                  <a:srgbClr val="00B050"/>
                </a:solidFill>
                <a:effectLst/>
                <a:latin typeface="Söhne"/>
              </a:rPr>
              <a:t>blockquote</a:t>
            </a:r>
            <a:r>
              <a:rPr lang="es-MX" b="0" i="0" dirty="0">
                <a:solidFill>
                  <a:srgbClr val="00B050"/>
                </a:solidFill>
                <a:effectLst/>
                <a:latin typeface="Söhne"/>
              </a:rPr>
              <a:t>&gt;: </a:t>
            </a:r>
            <a:r>
              <a:rPr lang="es-MX" b="0" i="0" dirty="0">
                <a:solidFill>
                  <a:srgbClr val="D1D5DB"/>
                </a:solidFill>
                <a:effectLst/>
                <a:latin typeface="Söhne"/>
              </a:rPr>
              <a:t>resaltar un bloque de texto y darle un formato especial.</a:t>
            </a:r>
          </a:p>
          <a:p>
            <a:endParaRPr lang="es-MX" dirty="0"/>
          </a:p>
        </p:txBody>
      </p:sp>
      <p:sp>
        <p:nvSpPr>
          <p:cNvPr id="4" name="Marcador de contenido 2">
            <a:extLst>
              <a:ext uri="{FF2B5EF4-FFF2-40B4-BE49-F238E27FC236}">
                <a16:creationId xmlns:a16="http://schemas.microsoft.com/office/drawing/2014/main" id="{D3FF0304-B07E-9CAF-78D3-002FAE22A084}"/>
              </a:ext>
            </a:extLst>
          </p:cNvPr>
          <p:cNvSpPr txBox="1">
            <a:spLocks/>
          </p:cNvSpPr>
          <p:nvPr/>
        </p:nvSpPr>
        <p:spPr>
          <a:xfrm>
            <a:off x="6001870" y="726141"/>
            <a:ext cx="5516880" cy="56343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s-MX" b="0" i="0" dirty="0">
                <a:solidFill>
                  <a:srgbClr val="00B050"/>
                </a:solidFill>
                <a:effectLst/>
                <a:latin typeface="Söhne"/>
              </a:rPr>
              <a:t>&lt;</a:t>
            </a:r>
            <a:r>
              <a:rPr lang="es-MX" b="0" i="0" dirty="0" err="1">
                <a:solidFill>
                  <a:srgbClr val="00B050"/>
                </a:solidFill>
                <a:effectLst/>
                <a:latin typeface="Söhne"/>
              </a:rPr>
              <a:t>mark</a:t>
            </a:r>
            <a:r>
              <a:rPr lang="es-MX" b="0" i="0" dirty="0">
                <a:solidFill>
                  <a:srgbClr val="00B050"/>
                </a:solidFill>
                <a:effectLst/>
                <a:latin typeface="Söhne"/>
              </a:rPr>
              <a:t>&gt; y &lt;/</a:t>
            </a:r>
            <a:r>
              <a:rPr lang="es-MX" b="0" i="0" dirty="0" err="1">
                <a:solidFill>
                  <a:srgbClr val="00B050"/>
                </a:solidFill>
                <a:effectLst/>
                <a:latin typeface="Söhne"/>
              </a:rPr>
              <a:t>mark</a:t>
            </a:r>
            <a:r>
              <a:rPr lang="es-MX" b="0" i="0" dirty="0">
                <a:solidFill>
                  <a:srgbClr val="00B050"/>
                </a:solidFill>
                <a:effectLst/>
                <a:latin typeface="Söhne"/>
              </a:rPr>
              <a:t>&gt;: </a:t>
            </a:r>
            <a:r>
              <a:rPr lang="es-MX" b="0" i="0" dirty="0">
                <a:solidFill>
                  <a:srgbClr val="D1D5DB"/>
                </a:solidFill>
                <a:effectLst/>
                <a:latin typeface="Söhne"/>
              </a:rPr>
              <a:t>Estas etiquetas se utilizan para resaltar un fragmento de texto con un color de fondo diferente.</a:t>
            </a:r>
          </a:p>
          <a:p>
            <a:r>
              <a:rPr lang="es-MX" b="0" i="0" dirty="0">
                <a:solidFill>
                  <a:srgbClr val="00B050"/>
                </a:solidFill>
                <a:effectLst/>
                <a:latin typeface="Söhne"/>
              </a:rPr>
              <a:t>del&gt; y &lt;/del&gt;: </a:t>
            </a:r>
            <a:r>
              <a:rPr lang="es-MX" b="0" i="0" dirty="0">
                <a:solidFill>
                  <a:srgbClr val="D1D5DB"/>
                </a:solidFill>
                <a:effectLst/>
                <a:latin typeface="Söhne"/>
              </a:rPr>
              <a:t>tachar un texto</a:t>
            </a:r>
          </a:p>
          <a:p>
            <a:r>
              <a:rPr lang="es-MX" b="0" i="0" dirty="0">
                <a:solidFill>
                  <a:srgbClr val="00B050"/>
                </a:solidFill>
                <a:effectLst/>
                <a:latin typeface="Söhne"/>
              </a:rPr>
              <a:t>&lt;</a:t>
            </a:r>
            <a:r>
              <a:rPr lang="es-MX" b="0" i="0" dirty="0" err="1">
                <a:solidFill>
                  <a:srgbClr val="00B050"/>
                </a:solidFill>
                <a:effectLst/>
                <a:latin typeface="Söhne"/>
              </a:rPr>
              <a:t>ins</a:t>
            </a:r>
            <a:r>
              <a:rPr lang="es-MX" b="0" i="0" dirty="0">
                <a:solidFill>
                  <a:srgbClr val="00B050"/>
                </a:solidFill>
                <a:effectLst/>
                <a:latin typeface="Söhne"/>
              </a:rPr>
              <a:t>&gt; y &lt;/</a:t>
            </a:r>
            <a:r>
              <a:rPr lang="es-MX" b="0" i="0" dirty="0" err="1">
                <a:solidFill>
                  <a:srgbClr val="00B050"/>
                </a:solidFill>
                <a:effectLst/>
                <a:latin typeface="Söhne"/>
              </a:rPr>
              <a:t>ins</a:t>
            </a:r>
            <a:r>
              <a:rPr lang="es-MX" b="0" i="0" dirty="0">
                <a:solidFill>
                  <a:srgbClr val="00B050"/>
                </a:solidFill>
                <a:effectLst/>
                <a:latin typeface="Söhne"/>
              </a:rPr>
              <a:t>&gt;: </a:t>
            </a:r>
            <a:r>
              <a:rPr lang="es-MX" b="0" i="0" dirty="0">
                <a:solidFill>
                  <a:srgbClr val="D1D5DB"/>
                </a:solidFill>
                <a:effectLst/>
                <a:latin typeface="Söhne"/>
              </a:rPr>
              <a:t>subrayar un texto y mostrar que ha sido agregado o modificado.</a:t>
            </a:r>
          </a:p>
          <a:p>
            <a:r>
              <a:rPr lang="es-MX" b="0" i="0" dirty="0">
                <a:solidFill>
                  <a:srgbClr val="00B050"/>
                </a:solidFill>
                <a:effectLst/>
                <a:latin typeface="Söhne"/>
              </a:rPr>
              <a:t>&lt;em&gt; y &lt;/em&gt;: </a:t>
            </a:r>
            <a:r>
              <a:rPr lang="es-MX" b="0" i="0" dirty="0">
                <a:solidFill>
                  <a:srgbClr val="D1D5DB"/>
                </a:solidFill>
                <a:effectLst/>
                <a:latin typeface="Söhne"/>
              </a:rPr>
              <a:t>enfatizar un texto y mostrar que tiene un significado especial.</a:t>
            </a:r>
          </a:p>
          <a:p>
            <a:r>
              <a:rPr lang="es-MX" b="0" i="0" dirty="0">
                <a:solidFill>
                  <a:srgbClr val="00B050"/>
                </a:solidFill>
                <a:effectLst/>
                <a:latin typeface="Söhne"/>
              </a:rPr>
              <a:t>&lt;</a:t>
            </a:r>
            <a:r>
              <a:rPr lang="es-MX" b="0" i="0" dirty="0" err="1">
                <a:solidFill>
                  <a:srgbClr val="00B050"/>
                </a:solidFill>
                <a:effectLst/>
                <a:latin typeface="Söhne"/>
              </a:rPr>
              <a:t>strong</a:t>
            </a:r>
            <a:r>
              <a:rPr lang="es-MX" b="0" i="0" dirty="0">
                <a:solidFill>
                  <a:srgbClr val="00B050"/>
                </a:solidFill>
                <a:effectLst/>
                <a:latin typeface="Söhne"/>
              </a:rPr>
              <a:t>&gt; y &lt;/</a:t>
            </a:r>
            <a:r>
              <a:rPr lang="es-MX" b="0" i="0" dirty="0" err="1">
                <a:solidFill>
                  <a:srgbClr val="00B050"/>
                </a:solidFill>
                <a:effectLst/>
                <a:latin typeface="Söhne"/>
              </a:rPr>
              <a:t>strong</a:t>
            </a:r>
            <a:r>
              <a:rPr lang="es-MX" b="0" i="0" dirty="0">
                <a:solidFill>
                  <a:srgbClr val="00B050"/>
                </a:solidFill>
                <a:effectLst/>
                <a:latin typeface="Söhne"/>
              </a:rPr>
              <a:t>&gt;: </a:t>
            </a:r>
            <a:r>
              <a:rPr lang="es-MX" b="0" i="0" dirty="0">
                <a:solidFill>
                  <a:srgbClr val="D1D5DB"/>
                </a:solidFill>
                <a:effectLst/>
                <a:latin typeface="Söhne"/>
              </a:rPr>
              <a:t>aparezca en negrita y darle un mayor énfasis.</a:t>
            </a:r>
          </a:p>
          <a:p>
            <a:r>
              <a:rPr lang="es-MX" b="0" i="0" dirty="0">
                <a:solidFill>
                  <a:srgbClr val="00B050"/>
                </a:solidFill>
                <a:effectLst/>
                <a:latin typeface="Söhne"/>
              </a:rPr>
              <a:t>&lt;</a:t>
            </a:r>
            <a:r>
              <a:rPr lang="es-MX" b="0" i="0" dirty="0" err="1">
                <a:solidFill>
                  <a:srgbClr val="00B050"/>
                </a:solidFill>
                <a:effectLst/>
                <a:latin typeface="Söhne"/>
              </a:rPr>
              <a:t>span</a:t>
            </a:r>
            <a:r>
              <a:rPr lang="es-MX" b="0" i="0" dirty="0">
                <a:solidFill>
                  <a:srgbClr val="00B050"/>
                </a:solidFill>
                <a:effectLst/>
                <a:latin typeface="Söhne"/>
              </a:rPr>
              <a:t>&gt; y &lt;/</a:t>
            </a:r>
            <a:r>
              <a:rPr lang="es-MX" b="0" i="0" dirty="0" err="1">
                <a:solidFill>
                  <a:srgbClr val="00B050"/>
                </a:solidFill>
                <a:effectLst/>
                <a:latin typeface="Söhne"/>
              </a:rPr>
              <a:t>span</a:t>
            </a:r>
            <a:r>
              <a:rPr lang="es-MX" b="0" i="0" dirty="0">
                <a:solidFill>
                  <a:srgbClr val="00B050"/>
                </a:solidFill>
                <a:effectLst/>
                <a:latin typeface="Söhne"/>
              </a:rPr>
              <a:t>&gt;: </a:t>
            </a:r>
            <a:r>
              <a:rPr lang="es-MX" b="0" i="0" dirty="0">
                <a:solidFill>
                  <a:schemeClr val="tx1">
                    <a:lumMod val="95000"/>
                  </a:schemeClr>
                </a:solidFill>
                <a:effectLst/>
                <a:latin typeface="Söhne"/>
              </a:rPr>
              <a:t>Personalizar el estilo solamente una parte del texto  </a:t>
            </a:r>
          </a:p>
          <a:p>
            <a:endParaRPr lang="es-MX" b="0" i="0" dirty="0">
              <a:solidFill>
                <a:srgbClr val="D1D5DB"/>
              </a:solidFill>
              <a:effectLst/>
              <a:latin typeface="Söhne"/>
            </a:endParaRPr>
          </a:p>
        </p:txBody>
      </p:sp>
    </p:spTree>
    <p:extLst>
      <p:ext uri="{BB962C8B-B14F-4D97-AF65-F5344CB8AC3E}">
        <p14:creationId xmlns:p14="http://schemas.microsoft.com/office/powerpoint/2010/main" val="144813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72E3C-D4DB-DCB2-8C6B-28BDB52201BB}"/>
              </a:ext>
            </a:extLst>
          </p:cNvPr>
          <p:cNvSpPr>
            <a:spLocks noGrp="1"/>
          </p:cNvSpPr>
          <p:nvPr>
            <p:ph type="title"/>
          </p:nvPr>
        </p:nvSpPr>
        <p:spPr/>
        <p:txBody>
          <a:bodyPr/>
          <a:lstStyle/>
          <a:p>
            <a:r>
              <a:rPr lang="es-MX" dirty="0">
                <a:solidFill>
                  <a:srgbClr val="00B050"/>
                </a:solidFill>
              </a:rPr>
              <a:t>Referencias</a:t>
            </a:r>
          </a:p>
        </p:txBody>
      </p:sp>
      <p:sp>
        <p:nvSpPr>
          <p:cNvPr id="3" name="Marcador de contenido 2">
            <a:extLst>
              <a:ext uri="{FF2B5EF4-FFF2-40B4-BE49-F238E27FC236}">
                <a16:creationId xmlns:a16="http://schemas.microsoft.com/office/drawing/2014/main" id="{6AFE1042-0545-BDA8-5EE4-B2E0A7A64819}"/>
              </a:ext>
            </a:extLst>
          </p:cNvPr>
          <p:cNvSpPr>
            <a:spLocks noGrp="1"/>
          </p:cNvSpPr>
          <p:nvPr>
            <p:ph idx="1"/>
          </p:nvPr>
        </p:nvSpPr>
        <p:spPr/>
        <p:txBody>
          <a:bodyPr>
            <a:normAutofit/>
          </a:bodyPr>
          <a:lstStyle/>
          <a:p>
            <a:r>
              <a:rPr lang="es-MX" sz="2400" dirty="0">
                <a:solidFill>
                  <a:schemeClr val="tx1">
                    <a:lumMod val="95000"/>
                  </a:schemeClr>
                </a:solidFill>
                <a:hlinkClick r:id="rId2">
                  <a:extLst>
                    <a:ext uri="{A12FA001-AC4F-418D-AE19-62706E023703}">
                      <ahyp:hlinkClr xmlns:ahyp="http://schemas.microsoft.com/office/drawing/2018/hyperlinkcolor" val="tx"/>
                    </a:ext>
                  </a:extLst>
                </a:hlinkClick>
              </a:rPr>
              <a:t>https://www.arkaitzgarro.com/xhtml/</a:t>
            </a:r>
            <a:endParaRPr lang="es-MX" sz="2400" dirty="0">
              <a:solidFill>
                <a:schemeClr val="tx1">
                  <a:lumMod val="95000"/>
                </a:schemeClr>
              </a:solidFill>
            </a:endParaRPr>
          </a:p>
          <a:p>
            <a:r>
              <a:rPr lang="es-MX" sz="2400" dirty="0">
                <a:solidFill>
                  <a:schemeClr val="tx1">
                    <a:lumMod val="95000"/>
                  </a:schemeClr>
                </a:solidFill>
                <a:hlinkClick r:id="rId3">
                  <a:extLst>
                    <a:ext uri="{A12FA001-AC4F-418D-AE19-62706E023703}">
                      <ahyp:hlinkClr xmlns:ahyp="http://schemas.microsoft.com/office/drawing/2018/hyperlinkcolor" val="tx"/>
                    </a:ext>
                  </a:extLst>
                </a:hlinkClick>
              </a:rPr>
              <a:t>https://gutl.jovenclub.cu/wp-content/uploads/2013/10/El+gran+libro+de+HTML5+CSS3+y+Javascrip.pdf</a:t>
            </a:r>
            <a:endParaRPr lang="es-MX" sz="2400" dirty="0">
              <a:solidFill>
                <a:schemeClr val="tx1">
                  <a:lumMod val="95000"/>
                </a:schemeClr>
              </a:solidFill>
            </a:endParaRPr>
          </a:p>
          <a:p>
            <a:endParaRPr lang="es-MX" sz="2400" dirty="0">
              <a:solidFill>
                <a:schemeClr val="tx1">
                  <a:lumMod val="95000"/>
                </a:schemeClr>
              </a:solidFill>
            </a:endParaRPr>
          </a:p>
        </p:txBody>
      </p:sp>
    </p:spTree>
    <p:extLst>
      <p:ext uri="{BB962C8B-B14F-4D97-AF65-F5344CB8AC3E}">
        <p14:creationId xmlns:p14="http://schemas.microsoft.com/office/powerpoint/2010/main" val="429162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919119" y="1196788"/>
            <a:ext cx="10353762" cy="5118847"/>
          </a:xfrm>
        </p:spPr>
        <p:txBody>
          <a:bodyPr>
            <a:normAutofit/>
          </a:bodyPr>
          <a:lstStyle/>
          <a:p>
            <a:r>
              <a:rPr lang="es-MX" sz="2400" b="0" i="0" dirty="0">
                <a:solidFill>
                  <a:srgbClr val="F0F3F6"/>
                </a:solidFill>
                <a:effectLst/>
                <a:latin typeface="-apple-system"/>
              </a:rPr>
              <a:t>HTML significa “</a:t>
            </a:r>
            <a:r>
              <a:rPr lang="es-MX" sz="2400" b="0" i="0" dirty="0" err="1">
                <a:solidFill>
                  <a:srgbClr val="F0F3F6"/>
                </a:solidFill>
                <a:effectLst/>
                <a:latin typeface="-apple-system"/>
              </a:rPr>
              <a:t>HyperText</a:t>
            </a:r>
            <a:r>
              <a:rPr lang="es-MX" sz="2400" b="0" i="0" dirty="0">
                <a:solidFill>
                  <a:srgbClr val="F0F3F6"/>
                </a:solidFill>
                <a:effectLst/>
                <a:latin typeface="-apple-system"/>
              </a:rPr>
              <a:t> </a:t>
            </a:r>
            <a:r>
              <a:rPr lang="es-MX" sz="2400" b="0" i="0" dirty="0" err="1">
                <a:solidFill>
                  <a:srgbClr val="F0F3F6"/>
                </a:solidFill>
                <a:effectLst/>
                <a:latin typeface="-apple-system"/>
              </a:rPr>
              <a:t>Markup</a:t>
            </a:r>
            <a:r>
              <a:rPr lang="es-MX" sz="2400" b="0" i="0" dirty="0">
                <a:solidFill>
                  <a:srgbClr val="F0F3F6"/>
                </a:solidFill>
                <a:effectLst/>
                <a:latin typeface="-apple-system"/>
              </a:rPr>
              <a:t> </a:t>
            </a:r>
            <a:r>
              <a:rPr lang="es-MX" sz="2400" b="0" i="0" dirty="0" err="1">
                <a:solidFill>
                  <a:srgbClr val="F0F3F6"/>
                </a:solidFill>
                <a:effectLst/>
                <a:latin typeface="-apple-system"/>
              </a:rPr>
              <a:t>Language</a:t>
            </a:r>
            <a:r>
              <a:rPr lang="es-MX" sz="2400" b="0" i="0" dirty="0">
                <a:solidFill>
                  <a:srgbClr val="F0F3F6"/>
                </a:solidFill>
                <a:effectLst/>
                <a:latin typeface="-apple-system"/>
              </a:rPr>
              <a:t>”, es un lenguaje de hipertexto para poder hacer estructuras de páginas y es el lenguaje estándar que utilizan todos los navegadores para interpretar la estructura de tu página, permitiéndole leer y saber los elementos que contiene, su posición, e incluso tu posicionamiento dentro de los buscadores, lo cuál esta estrictamente relacionado con la optimización de motores de búsqueda (SEO) para que la información de tu sitio este bien posicionada dentro de internet, y las personas la encuentren con mayor facilidad, puesto que nos permite darle un esqueleto a nuestros sitios y organizar nuestra información de la manera adecuada, conforme vayamos avanzando en la misión puntualizaremos más en ello.</a:t>
            </a:r>
            <a:endParaRPr lang="es-MX" sz="2400" dirty="0"/>
          </a:p>
        </p:txBody>
      </p:sp>
    </p:spTree>
    <p:extLst>
      <p:ext uri="{BB962C8B-B14F-4D97-AF65-F5344CB8AC3E}">
        <p14:creationId xmlns:p14="http://schemas.microsoft.com/office/powerpoint/2010/main" val="199026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59DEAF-A6EF-59D1-72F1-1BE91D3C5FEE}"/>
              </a:ext>
            </a:extLst>
          </p:cNvPr>
          <p:cNvSpPr>
            <a:spLocks noGrp="1"/>
          </p:cNvSpPr>
          <p:nvPr>
            <p:ph idx="1"/>
          </p:nvPr>
        </p:nvSpPr>
        <p:spPr>
          <a:xfrm>
            <a:off x="913795" y="766482"/>
            <a:ext cx="10353762" cy="5024718"/>
          </a:xfrm>
        </p:spPr>
        <p:txBody>
          <a:bodyPr/>
          <a:lstStyle/>
          <a:p>
            <a:r>
              <a:rPr lang="es-MX" b="0" i="0" dirty="0">
                <a:solidFill>
                  <a:schemeClr val="tx1">
                    <a:lumMod val="95000"/>
                  </a:schemeClr>
                </a:solidFill>
                <a:effectLst/>
                <a:latin typeface="Exo 2"/>
              </a:rPr>
              <a:t>Las </a:t>
            </a:r>
            <a:r>
              <a:rPr lang="es-MX" b="1" i="0" dirty="0">
                <a:solidFill>
                  <a:schemeClr val="tx1">
                    <a:lumMod val="95000"/>
                  </a:schemeClr>
                </a:solidFill>
                <a:effectLst/>
                <a:latin typeface="Exo 2"/>
              </a:rPr>
              <a:t>etiquetas</a:t>
            </a:r>
            <a:r>
              <a:rPr lang="es-MX" b="0" i="0" dirty="0">
                <a:solidFill>
                  <a:schemeClr val="tx1">
                    <a:lumMod val="95000"/>
                  </a:schemeClr>
                </a:solidFill>
                <a:effectLst/>
                <a:latin typeface="Exo 2"/>
              </a:rPr>
              <a:t> son la estructura básica del HTML. Estas etiquetas o </a:t>
            </a:r>
            <a:r>
              <a:rPr lang="es-MX" b="0" i="1" dirty="0">
                <a:solidFill>
                  <a:schemeClr val="tx1">
                    <a:lumMod val="95000"/>
                  </a:schemeClr>
                </a:solidFill>
                <a:effectLst/>
                <a:latin typeface="Exo 2"/>
              </a:rPr>
              <a:t>tags</a:t>
            </a:r>
            <a:r>
              <a:rPr lang="es-MX" b="0" i="0" dirty="0">
                <a:solidFill>
                  <a:schemeClr val="tx1">
                    <a:lumMod val="95000"/>
                  </a:schemeClr>
                </a:solidFill>
                <a:effectLst/>
                <a:latin typeface="Exo 2"/>
              </a:rPr>
              <a:t> se componen y contienen otras propiedades, como son los </a:t>
            </a:r>
            <a:r>
              <a:rPr lang="es-MX" b="1" i="0" dirty="0">
                <a:solidFill>
                  <a:schemeClr val="tx1">
                    <a:lumMod val="95000"/>
                  </a:schemeClr>
                </a:solidFill>
                <a:effectLst/>
                <a:latin typeface="Exo 2"/>
              </a:rPr>
              <a:t>atributos</a:t>
            </a:r>
            <a:r>
              <a:rPr lang="es-MX" b="0" i="0" dirty="0">
                <a:solidFill>
                  <a:schemeClr val="tx1">
                    <a:lumMod val="95000"/>
                  </a:schemeClr>
                </a:solidFill>
                <a:effectLst/>
                <a:latin typeface="Exo 2"/>
              </a:rPr>
              <a:t> y el </a:t>
            </a:r>
            <a:r>
              <a:rPr lang="es-MX" b="1" i="0" dirty="0">
                <a:solidFill>
                  <a:schemeClr val="tx1">
                    <a:lumMod val="95000"/>
                  </a:schemeClr>
                </a:solidFill>
                <a:effectLst/>
                <a:latin typeface="Exo 2"/>
              </a:rPr>
              <a:t>contenido</a:t>
            </a:r>
            <a:r>
              <a:rPr lang="es-MX" b="0" i="0" dirty="0">
                <a:solidFill>
                  <a:schemeClr val="tx1">
                    <a:lumMod val="95000"/>
                  </a:schemeClr>
                </a:solidFill>
                <a:effectLst/>
                <a:latin typeface="Exo 2"/>
              </a:rPr>
              <a:t>.</a:t>
            </a:r>
          </a:p>
          <a:p>
            <a:endParaRPr lang="es-MX" dirty="0">
              <a:solidFill>
                <a:schemeClr val="tx1">
                  <a:lumMod val="95000"/>
                </a:schemeClr>
              </a:solidFill>
              <a:effectLst/>
              <a:latin typeface="Exo 2"/>
            </a:endParaRPr>
          </a:p>
          <a:p>
            <a:endParaRPr lang="es-MX" dirty="0">
              <a:solidFill>
                <a:schemeClr val="tx1">
                  <a:lumMod val="95000"/>
                </a:schemeClr>
              </a:solidFill>
              <a:effectLst/>
              <a:latin typeface="Exo 2"/>
            </a:endParaRPr>
          </a:p>
          <a:p>
            <a:endParaRPr lang="es-MX" dirty="0">
              <a:solidFill>
                <a:schemeClr val="tx1">
                  <a:lumMod val="95000"/>
                </a:schemeClr>
              </a:solidFill>
              <a:effectLst/>
              <a:latin typeface="Exo 2"/>
            </a:endParaRPr>
          </a:p>
          <a:p>
            <a:endParaRPr lang="es-MX" dirty="0">
              <a:solidFill>
                <a:schemeClr val="tx1">
                  <a:lumMod val="95000"/>
                </a:schemeClr>
              </a:solidFill>
              <a:effectLst/>
              <a:latin typeface="Exo 2"/>
            </a:endParaRPr>
          </a:p>
          <a:p>
            <a:endParaRPr lang="es-MX" dirty="0">
              <a:solidFill>
                <a:schemeClr val="tx1">
                  <a:lumMod val="95000"/>
                </a:schemeClr>
              </a:solidFill>
              <a:effectLst/>
              <a:latin typeface="Exo 2"/>
            </a:endParaRPr>
          </a:p>
          <a:p>
            <a:r>
              <a:rPr lang="es-MX" b="0" i="0" dirty="0">
                <a:solidFill>
                  <a:schemeClr val="tx1">
                    <a:lumMod val="95000"/>
                  </a:schemeClr>
                </a:solidFill>
                <a:effectLst/>
                <a:latin typeface="Exo 2"/>
              </a:rPr>
              <a:t> Casi todas las etiquetas, que se dividen en cuatro grupos según su funcionalidad:</a:t>
            </a:r>
            <a:endParaRPr lang="es-MX" dirty="0">
              <a:solidFill>
                <a:schemeClr val="tx1">
                  <a:lumMod val="95000"/>
                </a:schemeClr>
              </a:solidFill>
              <a:effectLst/>
              <a:latin typeface="Exo 2"/>
            </a:endParaRPr>
          </a:p>
        </p:txBody>
      </p:sp>
      <p:pic>
        <p:nvPicPr>
          <p:cNvPr id="5" name="Imagen 4">
            <a:extLst>
              <a:ext uri="{FF2B5EF4-FFF2-40B4-BE49-F238E27FC236}">
                <a16:creationId xmlns:a16="http://schemas.microsoft.com/office/drawing/2014/main" id="{BA2776EA-3A63-023A-F847-3553F550E7CB}"/>
              </a:ext>
            </a:extLst>
          </p:cNvPr>
          <p:cNvPicPr>
            <a:picLocks noChangeAspect="1"/>
          </p:cNvPicPr>
          <p:nvPr/>
        </p:nvPicPr>
        <p:blipFill>
          <a:blip r:embed="rId2"/>
          <a:stretch>
            <a:fillRect/>
          </a:stretch>
        </p:blipFill>
        <p:spPr>
          <a:xfrm>
            <a:off x="2399813" y="1761565"/>
            <a:ext cx="6059507" cy="2084574"/>
          </a:xfrm>
          <a:prstGeom prst="rect">
            <a:avLst/>
          </a:prstGeom>
        </p:spPr>
      </p:pic>
      <p:pic>
        <p:nvPicPr>
          <p:cNvPr id="7" name="Imagen 6">
            <a:extLst>
              <a:ext uri="{FF2B5EF4-FFF2-40B4-BE49-F238E27FC236}">
                <a16:creationId xmlns:a16="http://schemas.microsoft.com/office/drawing/2014/main" id="{836E038F-51C7-AB2A-1C75-BA0DADD2745F}"/>
              </a:ext>
            </a:extLst>
          </p:cNvPr>
          <p:cNvPicPr>
            <a:picLocks noChangeAspect="1"/>
          </p:cNvPicPr>
          <p:nvPr/>
        </p:nvPicPr>
        <p:blipFill>
          <a:blip r:embed="rId3"/>
          <a:stretch>
            <a:fillRect/>
          </a:stretch>
        </p:blipFill>
        <p:spPr>
          <a:xfrm>
            <a:off x="3647893" y="4841222"/>
            <a:ext cx="3484427" cy="1573193"/>
          </a:xfrm>
          <a:prstGeom prst="rect">
            <a:avLst/>
          </a:prstGeom>
        </p:spPr>
      </p:pic>
    </p:spTree>
    <p:extLst>
      <p:ext uri="{BB962C8B-B14F-4D97-AF65-F5344CB8AC3E}">
        <p14:creationId xmlns:p14="http://schemas.microsoft.com/office/powerpoint/2010/main" val="113527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C2E22BF-7890-BECC-FA17-AB09081F32BC}"/>
              </a:ext>
            </a:extLst>
          </p:cNvPr>
          <p:cNvPicPr>
            <a:picLocks noChangeAspect="1"/>
          </p:cNvPicPr>
          <p:nvPr/>
        </p:nvPicPr>
        <p:blipFill>
          <a:blip r:embed="rId2"/>
          <a:stretch>
            <a:fillRect/>
          </a:stretch>
        </p:blipFill>
        <p:spPr>
          <a:xfrm>
            <a:off x="1757173" y="660355"/>
            <a:ext cx="8677654" cy="2433637"/>
          </a:xfrm>
          <a:prstGeom prst="rect">
            <a:avLst/>
          </a:prstGeom>
        </p:spPr>
      </p:pic>
    </p:spTree>
    <p:extLst>
      <p:ext uri="{BB962C8B-B14F-4D97-AF65-F5344CB8AC3E}">
        <p14:creationId xmlns:p14="http://schemas.microsoft.com/office/powerpoint/2010/main" val="287101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620DD65-3ABA-9B8C-8442-A3D37B6ADF20}"/>
              </a:ext>
            </a:extLst>
          </p:cNvPr>
          <p:cNvSpPr txBox="1"/>
          <p:nvPr/>
        </p:nvSpPr>
        <p:spPr>
          <a:xfrm>
            <a:off x="553262" y="717452"/>
            <a:ext cx="2485360" cy="646331"/>
          </a:xfrm>
          <a:prstGeom prst="rect">
            <a:avLst/>
          </a:prstGeom>
          <a:noFill/>
        </p:spPr>
        <p:txBody>
          <a:bodyPr wrap="square" rtlCol="0">
            <a:spAutoFit/>
          </a:bodyPr>
          <a:lstStyle/>
          <a:p>
            <a:r>
              <a:rPr lang="es-MX" dirty="0" err="1"/>
              <a:t>Header</a:t>
            </a:r>
            <a:endParaRPr lang="es-MX" dirty="0"/>
          </a:p>
          <a:p>
            <a:endParaRPr lang="es-MX" dirty="0"/>
          </a:p>
        </p:txBody>
      </p:sp>
      <p:pic>
        <p:nvPicPr>
          <p:cNvPr id="8" name="Imagen 7">
            <a:extLst>
              <a:ext uri="{FF2B5EF4-FFF2-40B4-BE49-F238E27FC236}">
                <a16:creationId xmlns:a16="http://schemas.microsoft.com/office/drawing/2014/main" id="{9705C70B-D539-699B-F227-3A3E966808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662487" y="0"/>
            <a:ext cx="6985525" cy="6858000"/>
          </a:xfrm>
          <a:prstGeom prst="rect">
            <a:avLst/>
          </a:prstGeom>
        </p:spPr>
      </p:pic>
    </p:spTree>
    <p:extLst>
      <p:ext uri="{BB962C8B-B14F-4D97-AF65-F5344CB8AC3E}">
        <p14:creationId xmlns:p14="http://schemas.microsoft.com/office/powerpoint/2010/main" val="108424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706104A-35B9-D31B-FC7F-A78EC8D9E00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775698" y="-1"/>
            <a:ext cx="6438640" cy="6809209"/>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4">
            <p14:nvContentPartPr>
              <p14:cNvPr id="8" name="Entrada de lápiz 7">
                <a:extLst>
                  <a:ext uri="{FF2B5EF4-FFF2-40B4-BE49-F238E27FC236}">
                    <a16:creationId xmlns:a16="http://schemas.microsoft.com/office/drawing/2014/main" id="{89F01C77-3432-D28D-4456-A728BA0D482D}"/>
                  </a:ext>
                </a:extLst>
              </p14:cNvPr>
              <p14:cNvContentPartPr/>
              <p14:nvPr/>
            </p14:nvContentPartPr>
            <p14:xfrm>
              <a:off x="1290769" y="1075129"/>
              <a:ext cx="360" cy="360"/>
            </p14:xfrm>
          </p:contentPart>
        </mc:Choice>
        <mc:Fallback>
          <p:pic>
            <p:nvPicPr>
              <p:cNvPr id="8" name="Entrada de lápiz 7">
                <a:extLst>
                  <a:ext uri="{FF2B5EF4-FFF2-40B4-BE49-F238E27FC236}">
                    <a16:creationId xmlns:a16="http://schemas.microsoft.com/office/drawing/2014/main" id="{89F01C77-3432-D28D-4456-A728BA0D482D}"/>
                  </a:ext>
                </a:extLst>
              </p:cNvPr>
              <p:cNvPicPr/>
              <p:nvPr/>
            </p:nvPicPr>
            <p:blipFill>
              <a:blip r:embed="rId5"/>
              <a:stretch>
                <a:fillRect/>
              </a:stretch>
            </p:blipFill>
            <p:spPr>
              <a:xfrm>
                <a:off x="1281769" y="1066489"/>
                <a:ext cx="18000" cy="1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17" name="Entrada de lápiz 16">
                <a:extLst>
                  <a:ext uri="{FF2B5EF4-FFF2-40B4-BE49-F238E27FC236}">
                    <a16:creationId xmlns:a16="http://schemas.microsoft.com/office/drawing/2014/main" id="{916C70BD-7CAF-0E9C-43B1-A461BCE32D65}"/>
                  </a:ext>
                </a:extLst>
              </p14:cNvPr>
              <p14:cNvContentPartPr/>
              <p14:nvPr/>
            </p14:nvContentPartPr>
            <p14:xfrm>
              <a:off x="2970169" y="2094289"/>
              <a:ext cx="97560" cy="121320"/>
            </p14:xfrm>
          </p:contentPart>
        </mc:Choice>
        <mc:Fallback>
          <p:pic>
            <p:nvPicPr>
              <p:cNvPr id="17" name="Entrada de lápiz 16">
                <a:extLst>
                  <a:ext uri="{FF2B5EF4-FFF2-40B4-BE49-F238E27FC236}">
                    <a16:creationId xmlns:a16="http://schemas.microsoft.com/office/drawing/2014/main" id="{916C70BD-7CAF-0E9C-43B1-A461BCE32D65}"/>
                  </a:ext>
                </a:extLst>
              </p:cNvPr>
              <p:cNvPicPr/>
              <p:nvPr/>
            </p:nvPicPr>
            <p:blipFill>
              <a:blip r:embed="rId7"/>
              <a:stretch>
                <a:fillRect/>
              </a:stretch>
            </p:blipFill>
            <p:spPr>
              <a:xfrm>
                <a:off x="2961529" y="2085649"/>
                <a:ext cx="115200" cy="138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8" name="Entrada de lápiz 17">
                <a:extLst>
                  <a:ext uri="{FF2B5EF4-FFF2-40B4-BE49-F238E27FC236}">
                    <a16:creationId xmlns:a16="http://schemas.microsoft.com/office/drawing/2014/main" id="{B9AF0E24-C60B-0D42-338F-ADFE42FC870C}"/>
                  </a:ext>
                </a:extLst>
              </p14:cNvPr>
              <p14:cNvContentPartPr/>
              <p14:nvPr/>
            </p14:nvContentPartPr>
            <p14:xfrm>
              <a:off x="2948209" y="2446729"/>
              <a:ext cx="119160" cy="126360"/>
            </p14:xfrm>
          </p:contentPart>
        </mc:Choice>
        <mc:Fallback>
          <p:pic>
            <p:nvPicPr>
              <p:cNvPr id="18" name="Entrada de lápiz 17">
                <a:extLst>
                  <a:ext uri="{FF2B5EF4-FFF2-40B4-BE49-F238E27FC236}">
                    <a16:creationId xmlns:a16="http://schemas.microsoft.com/office/drawing/2014/main" id="{B9AF0E24-C60B-0D42-338F-ADFE42FC870C}"/>
                  </a:ext>
                </a:extLst>
              </p:cNvPr>
              <p:cNvPicPr/>
              <p:nvPr/>
            </p:nvPicPr>
            <p:blipFill>
              <a:blip r:embed="rId9"/>
              <a:stretch>
                <a:fillRect/>
              </a:stretch>
            </p:blipFill>
            <p:spPr>
              <a:xfrm>
                <a:off x="2939569" y="2438089"/>
                <a:ext cx="136800" cy="144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9" name="Entrada de lápiz 18">
                <a:extLst>
                  <a:ext uri="{FF2B5EF4-FFF2-40B4-BE49-F238E27FC236}">
                    <a16:creationId xmlns:a16="http://schemas.microsoft.com/office/drawing/2014/main" id="{4172827E-8BF8-6495-E840-A0F2AB9B1B3C}"/>
                  </a:ext>
                </a:extLst>
              </p14:cNvPr>
              <p14:cNvContentPartPr/>
              <p14:nvPr/>
            </p14:nvContentPartPr>
            <p14:xfrm>
              <a:off x="2936329" y="2694049"/>
              <a:ext cx="98280" cy="61920"/>
            </p14:xfrm>
          </p:contentPart>
        </mc:Choice>
        <mc:Fallback>
          <p:pic>
            <p:nvPicPr>
              <p:cNvPr id="19" name="Entrada de lápiz 18">
                <a:extLst>
                  <a:ext uri="{FF2B5EF4-FFF2-40B4-BE49-F238E27FC236}">
                    <a16:creationId xmlns:a16="http://schemas.microsoft.com/office/drawing/2014/main" id="{4172827E-8BF8-6495-E840-A0F2AB9B1B3C}"/>
                  </a:ext>
                </a:extLst>
              </p:cNvPr>
              <p:cNvPicPr/>
              <p:nvPr/>
            </p:nvPicPr>
            <p:blipFill>
              <a:blip r:embed="rId11"/>
              <a:stretch>
                <a:fillRect/>
              </a:stretch>
            </p:blipFill>
            <p:spPr>
              <a:xfrm>
                <a:off x="2927329" y="2685409"/>
                <a:ext cx="115920" cy="79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20" name="Entrada de lápiz 19">
                <a:extLst>
                  <a:ext uri="{FF2B5EF4-FFF2-40B4-BE49-F238E27FC236}">
                    <a16:creationId xmlns:a16="http://schemas.microsoft.com/office/drawing/2014/main" id="{2F0527FB-7F77-7E9A-72DE-18455CD155DC}"/>
                  </a:ext>
                </a:extLst>
              </p14:cNvPr>
              <p14:cNvContentPartPr/>
              <p14:nvPr/>
            </p14:nvContentPartPr>
            <p14:xfrm>
              <a:off x="2896369" y="4047649"/>
              <a:ext cx="104040" cy="83160"/>
            </p14:xfrm>
          </p:contentPart>
        </mc:Choice>
        <mc:Fallback>
          <p:pic>
            <p:nvPicPr>
              <p:cNvPr id="20" name="Entrada de lápiz 19">
                <a:extLst>
                  <a:ext uri="{FF2B5EF4-FFF2-40B4-BE49-F238E27FC236}">
                    <a16:creationId xmlns:a16="http://schemas.microsoft.com/office/drawing/2014/main" id="{2F0527FB-7F77-7E9A-72DE-18455CD155DC}"/>
                  </a:ext>
                </a:extLst>
              </p:cNvPr>
              <p:cNvPicPr/>
              <p:nvPr/>
            </p:nvPicPr>
            <p:blipFill>
              <a:blip r:embed="rId13"/>
              <a:stretch>
                <a:fillRect/>
              </a:stretch>
            </p:blipFill>
            <p:spPr>
              <a:xfrm>
                <a:off x="2887729" y="4039009"/>
                <a:ext cx="121680" cy="100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21" name="Entrada de lápiz 20">
                <a:extLst>
                  <a:ext uri="{FF2B5EF4-FFF2-40B4-BE49-F238E27FC236}">
                    <a16:creationId xmlns:a16="http://schemas.microsoft.com/office/drawing/2014/main" id="{8DC9B7FB-20D9-5987-87B8-909818BDB856}"/>
                  </a:ext>
                </a:extLst>
              </p14:cNvPr>
              <p14:cNvContentPartPr/>
              <p14:nvPr/>
            </p14:nvContentPartPr>
            <p14:xfrm>
              <a:off x="2908249" y="4262569"/>
              <a:ext cx="89280" cy="103680"/>
            </p14:xfrm>
          </p:contentPart>
        </mc:Choice>
        <mc:Fallback>
          <p:pic>
            <p:nvPicPr>
              <p:cNvPr id="21" name="Entrada de lápiz 20">
                <a:extLst>
                  <a:ext uri="{FF2B5EF4-FFF2-40B4-BE49-F238E27FC236}">
                    <a16:creationId xmlns:a16="http://schemas.microsoft.com/office/drawing/2014/main" id="{8DC9B7FB-20D9-5987-87B8-909818BDB856}"/>
                  </a:ext>
                </a:extLst>
              </p:cNvPr>
              <p:cNvPicPr/>
              <p:nvPr/>
            </p:nvPicPr>
            <p:blipFill>
              <a:blip r:embed="rId15"/>
              <a:stretch>
                <a:fillRect/>
              </a:stretch>
            </p:blipFill>
            <p:spPr>
              <a:xfrm>
                <a:off x="2899609" y="4253929"/>
                <a:ext cx="106920" cy="121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22" name="Entrada de lápiz 21">
                <a:extLst>
                  <a:ext uri="{FF2B5EF4-FFF2-40B4-BE49-F238E27FC236}">
                    <a16:creationId xmlns:a16="http://schemas.microsoft.com/office/drawing/2014/main" id="{A522DE65-4BA9-274C-CB3B-0846EB3FCEEB}"/>
                  </a:ext>
                </a:extLst>
              </p14:cNvPr>
              <p14:cNvContentPartPr/>
              <p14:nvPr/>
            </p14:nvContentPartPr>
            <p14:xfrm>
              <a:off x="2902849" y="4612129"/>
              <a:ext cx="103680" cy="131400"/>
            </p14:xfrm>
          </p:contentPart>
        </mc:Choice>
        <mc:Fallback>
          <p:pic>
            <p:nvPicPr>
              <p:cNvPr id="22" name="Entrada de lápiz 21">
                <a:extLst>
                  <a:ext uri="{FF2B5EF4-FFF2-40B4-BE49-F238E27FC236}">
                    <a16:creationId xmlns:a16="http://schemas.microsoft.com/office/drawing/2014/main" id="{A522DE65-4BA9-274C-CB3B-0846EB3FCEEB}"/>
                  </a:ext>
                </a:extLst>
              </p:cNvPr>
              <p:cNvPicPr/>
              <p:nvPr/>
            </p:nvPicPr>
            <p:blipFill>
              <a:blip r:embed="rId17"/>
              <a:stretch>
                <a:fillRect/>
              </a:stretch>
            </p:blipFill>
            <p:spPr>
              <a:xfrm>
                <a:off x="2894209" y="4603129"/>
                <a:ext cx="121320" cy="149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23" name="Entrada de lápiz 22">
                <a:extLst>
                  <a:ext uri="{FF2B5EF4-FFF2-40B4-BE49-F238E27FC236}">
                    <a16:creationId xmlns:a16="http://schemas.microsoft.com/office/drawing/2014/main" id="{AA8F6FFB-68B7-B58E-90D4-23779EBE67F3}"/>
                  </a:ext>
                </a:extLst>
              </p14:cNvPr>
              <p14:cNvContentPartPr/>
              <p14:nvPr/>
            </p14:nvContentPartPr>
            <p14:xfrm>
              <a:off x="2892409" y="4262209"/>
              <a:ext cx="107280" cy="87840"/>
            </p14:xfrm>
          </p:contentPart>
        </mc:Choice>
        <mc:Fallback>
          <p:pic>
            <p:nvPicPr>
              <p:cNvPr id="23" name="Entrada de lápiz 22">
                <a:extLst>
                  <a:ext uri="{FF2B5EF4-FFF2-40B4-BE49-F238E27FC236}">
                    <a16:creationId xmlns:a16="http://schemas.microsoft.com/office/drawing/2014/main" id="{AA8F6FFB-68B7-B58E-90D4-23779EBE67F3}"/>
                  </a:ext>
                </a:extLst>
              </p:cNvPr>
              <p:cNvPicPr/>
              <p:nvPr/>
            </p:nvPicPr>
            <p:blipFill>
              <a:blip r:embed="rId19"/>
              <a:stretch>
                <a:fillRect/>
              </a:stretch>
            </p:blipFill>
            <p:spPr>
              <a:xfrm>
                <a:off x="2883409" y="4253569"/>
                <a:ext cx="124920" cy="105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24" name="Entrada de lápiz 23">
                <a:extLst>
                  <a:ext uri="{FF2B5EF4-FFF2-40B4-BE49-F238E27FC236}">
                    <a16:creationId xmlns:a16="http://schemas.microsoft.com/office/drawing/2014/main" id="{479A8913-99E4-C8F8-BDA8-6CC0D7A4DE15}"/>
                  </a:ext>
                </a:extLst>
              </p14:cNvPr>
              <p14:cNvContentPartPr/>
              <p14:nvPr/>
            </p14:nvContentPartPr>
            <p14:xfrm>
              <a:off x="2949649" y="2729329"/>
              <a:ext cx="106560" cy="90360"/>
            </p14:xfrm>
          </p:contentPart>
        </mc:Choice>
        <mc:Fallback>
          <p:pic>
            <p:nvPicPr>
              <p:cNvPr id="24" name="Entrada de lápiz 23">
                <a:extLst>
                  <a:ext uri="{FF2B5EF4-FFF2-40B4-BE49-F238E27FC236}">
                    <a16:creationId xmlns:a16="http://schemas.microsoft.com/office/drawing/2014/main" id="{479A8913-99E4-C8F8-BDA8-6CC0D7A4DE15}"/>
                  </a:ext>
                </a:extLst>
              </p:cNvPr>
              <p:cNvPicPr/>
              <p:nvPr/>
            </p:nvPicPr>
            <p:blipFill>
              <a:blip r:embed="rId21"/>
              <a:stretch>
                <a:fillRect/>
              </a:stretch>
            </p:blipFill>
            <p:spPr>
              <a:xfrm>
                <a:off x="2940649" y="2720689"/>
                <a:ext cx="124200" cy="108000"/>
              </a:xfrm>
              <a:prstGeom prst="rect">
                <a:avLst/>
              </a:prstGeom>
            </p:spPr>
          </p:pic>
        </mc:Fallback>
      </mc:AlternateContent>
      <p:grpSp>
        <p:nvGrpSpPr>
          <p:cNvPr id="27" name="Grupo 26">
            <a:extLst>
              <a:ext uri="{FF2B5EF4-FFF2-40B4-BE49-F238E27FC236}">
                <a16:creationId xmlns:a16="http://schemas.microsoft.com/office/drawing/2014/main" id="{540FA2DD-1D99-B158-D745-6D9A68176A77}"/>
              </a:ext>
            </a:extLst>
          </p:cNvPr>
          <p:cNvGrpSpPr/>
          <p:nvPr/>
        </p:nvGrpSpPr>
        <p:grpSpPr>
          <a:xfrm>
            <a:off x="2960809" y="2108329"/>
            <a:ext cx="108000" cy="99000"/>
            <a:chOff x="2960809" y="2108329"/>
            <a:chExt cx="108000" cy="99000"/>
          </a:xfrm>
        </p:grpSpPr>
        <mc:AlternateContent xmlns:mc="http://schemas.openxmlformats.org/markup-compatibility/2006">
          <mc:Choice xmlns:p14="http://schemas.microsoft.com/office/powerpoint/2010/main" xmlns:aink="http://schemas.microsoft.com/office/drawing/2016/ink" Requires="p14 aink">
            <p:contentPart p14:bwMode="auto" r:id="rId22">
              <p14:nvContentPartPr>
                <p14:cNvPr id="25" name="Entrada de lápiz 24">
                  <a:extLst>
                    <a:ext uri="{FF2B5EF4-FFF2-40B4-BE49-F238E27FC236}">
                      <a16:creationId xmlns:a16="http://schemas.microsoft.com/office/drawing/2014/main" id="{74E23F76-98F8-A93D-111B-CB6D3E71D360}"/>
                    </a:ext>
                  </a:extLst>
                </p14:cNvPr>
                <p14:cNvContentPartPr/>
                <p14:nvPr/>
              </p14:nvContentPartPr>
              <p14:xfrm>
                <a:off x="2960809" y="2108329"/>
                <a:ext cx="108000" cy="79200"/>
              </p14:xfrm>
            </p:contentPart>
          </mc:Choice>
          <mc:Fallback>
            <p:pic>
              <p:nvPicPr>
                <p:cNvPr id="25" name="Entrada de lápiz 24">
                  <a:extLst>
                    <a:ext uri="{FF2B5EF4-FFF2-40B4-BE49-F238E27FC236}">
                      <a16:creationId xmlns:a16="http://schemas.microsoft.com/office/drawing/2014/main" id="{74E23F76-98F8-A93D-111B-CB6D3E71D360}"/>
                    </a:ext>
                  </a:extLst>
                </p:cNvPr>
                <p:cNvPicPr/>
                <p:nvPr/>
              </p:nvPicPr>
              <p:blipFill>
                <a:blip r:embed="rId23"/>
                <a:stretch>
                  <a:fillRect/>
                </a:stretch>
              </p:blipFill>
              <p:spPr>
                <a:xfrm>
                  <a:off x="2952169" y="2099689"/>
                  <a:ext cx="125640" cy="96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6" name="Entrada de lápiz 25">
                  <a:extLst>
                    <a:ext uri="{FF2B5EF4-FFF2-40B4-BE49-F238E27FC236}">
                      <a16:creationId xmlns:a16="http://schemas.microsoft.com/office/drawing/2014/main" id="{D753FF69-E91F-2C37-4C01-0770F5F4F3D0}"/>
                    </a:ext>
                  </a:extLst>
                </p14:cNvPr>
                <p14:cNvContentPartPr/>
                <p14:nvPr/>
              </p14:nvContentPartPr>
              <p14:xfrm>
                <a:off x="2970889" y="2115889"/>
                <a:ext cx="94680" cy="91440"/>
              </p14:xfrm>
            </p:contentPart>
          </mc:Choice>
          <mc:Fallback>
            <p:pic>
              <p:nvPicPr>
                <p:cNvPr id="26" name="Entrada de lápiz 25">
                  <a:extLst>
                    <a:ext uri="{FF2B5EF4-FFF2-40B4-BE49-F238E27FC236}">
                      <a16:creationId xmlns:a16="http://schemas.microsoft.com/office/drawing/2014/main" id="{D753FF69-E91F-2C37-4C01-0770F5F4F3D0}"/>
                    </a:ext>
                  </a:extLst>
                </p:cNvPr>
                <p:cNvPicPr/>
                <p:nvPr/>
              </p:nvPicPr>
              <p:blipFill>
                <a:blip r:embed="rId25"/>
                <a:stretch>
                  <a:fillRect/>
                </a:stretch>
              </p:blipFill>
              <p:spPr>
                <a:xfrm>
                  <a:off x="2962249" y="2106889"/>
                  <a:ext cx="112320" cy="1090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28" name="Entrada de lápiz 27">
                <a:extLst>
                  <a:ext uri="{FF2B5EF4-FFF2-40B4-BE49-F238E27FC236}">
                    <a16:creationId xmlns:a16="http://schemas.microsoft.com/office/drawing/2014/main" id="{357AE169-9970-C731-FD90-3949977F607B}"/>
                  </a:ext>
                </a:extLst>
              </p14:cNvPr>
              <p14:cNvContentPartPr/>
              <p14:nvPr/>
            </p14:nvContentPartPr>
            <p14:xfrm>
              <a:off x="2960089" y="4851889"/>
              <a:ext cx="94680" cy="84600"/>
            </p14:xfrm>
          </p:contentPart>
        </mc:Choice>
        <mc:Fallback>
          <p:pic>
            <p:nvPicPr>
              <p:cNvPr id="28" name="Entrada de lápiz 27">
                <a:extLst>
                  <a:ext uri="{FF2B5EF4-FFF2-40B4-BE49-F238E27FC236}">
                    <a16:creationId xmlns:a16="http://schemas.microsoft.com/office/drawing/2014/main" id="{357AE169-9970-C731-FD90-3949977F607B}"/>
                  </a:ext>
                </a:extLst>
              </p:cNvPr>
              <p:cNvPicPr/>
              <p:nvPr/>
            </p:nvPicPr>
            <p:blipFill>
              <a:blip r:embed="rId27"/>
              <a:stretch>
                <a:fillRect/>
              </a:stretch>
            </p:blipFill>
            <p:spPr>
              <a:xfrm>
                <a:off x="2951449" y="4843249"/>
                <a:ext cx="112320" cy="102240"/>
              </a:xfrm>
              <a:prstGeom prst="rect">
                <a:avLst/>
              </a:prstGeom>
            </p:spPr>
          </p:pic>
        </mc:Fallback>
      </mc:AlternateContent>
      <p:grpSp>
        <p:nvGrpSpPr>
          <p:cNvPr id="33" name="Grupo 32">
            <a:extLst>
              <a:ext uri="{FF2B5EF4-FFF2-40B4-BE49-F238E27FC236}">
                <a16:creationId xmlns:a16="http://schemas.microsoft.com/office/drawing/2014/main" id="{1584DA12-C8A4-9FD3-6F87-CEE720C0503C}"/>
              </a:ext>
            </a:extLst>
          </p:cNvPr>
          <p:cNvGrpSpPr/>
          <p:nvPr/>
        </p:nvGrpSpPr>
        <p:grpSpPr>
          <a:xfrm>
            <a:off x="2919049" y="5445529"/>
            <a:ext cx="134280" cy="271080"/>
            <a:chOff x="2919049" y="5445529"/>
            <a:chExt cx="134280" cy="271080"/>
          </a:xfrm>
        </p:grpSpPr>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29" name="Entrada de lápiz 28">
                  <a:extLst>
                    <a:ext uri="{FF2B5EF4-FFF2-40B4-BE49-F238E27FC236}">
                      <a16:creationId xmlns:a16="http://schemas.microsoft.com/office/drawing/2014/main" id="{E972833A-FF55-BFA1-DA9A-2ED839000A1A}"/>
                    </a:ext>
                  </a:extLst>
                </p14:cNvPr>
                <p14:cNvContentPartPr/>
                <p14:nvPr/>
              </p14:nvContentPartPr>
              <p14:xfrm>
                <a:off x="2940649" y="5457049"/>
                <a:ext cx="112680" cy="97200"/>
              </p14:xfrm>
            </p:contentPart>
          </mc:Choice>
          <mc:Fallback>
            <p:pic>
              <p:nvPicPr>
                <p:cNvPr id="29" name="Entrada de lápiz 28">
                  <a:extLst>
                    <a:ext uri="{FF2B5EF4-FFF2-40B4-BE49-F238E27FC236}">
                      <a16:creationId xmlns:a16="http://schemas.microsoft.com/office/drawing/2014/main" id="{E972833A-FF55-BFA1-DA9A-2ED839000A1A}"/>
                    </a:ext>
                  </a:extLst>
                </p:cNvPr>
                <p:cNvPicPr/>
                <p:nvPr/>
              </p:nvPicPr>
              <p:blipFill>
                <a:blip r:embed="rId29"/>
                <a:stretch>
                  <a:fillRect/>
                </a:stretch>
              </p:blipFill>
              <p:spPr>
                <a:xfrm>
                  <a:off x="2932009" y="5448409"/>
                  <a:ext cx="130320" cy="114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
              <p14:nvContentPartPr>
                <p14:cNvPr id="30" name="Entrada de lápiz 29">
                  <a:extLst>
                    <a:ext uri="{FF2B5EF4-FFF2-40B4-BE49-F238E27FC236}">
                      <a16:creationId xmlns:a16="http://schemas.microsoft.com/office/drawing/2014/main" id="{7C376914-C908-ABCB-F892-60238119A859}"/>
                    </a:ext>
                  </a:extLst>
                </p14:cNvPr>
                <p14:cNvContentPartPr/>
                <p14:nvPr/>
              </p14:nvContentPartPr>
              <p14:xfrm>
                <a:off x="2936689" y="5459209"/>
                <a:ext cx="101880" cy="84960"/>
              </p14:xfrm>
            </p:contentPart>
          </mc:Choice>
          <mc:Fallback>
            <p:pic>
              <p:nvPicPr>
                <p:cNvPr id="30" name="Entrada de lápiz 29">
                  <a:extLst>
                    <a:ext uri="{FF2B5EF4-FFF2-40B4-BE49-F238E27FC236}">
                      <a16:creationId xmlns:a16="http://schemas.microsoft.com/office/drawing/2014/main" id="{7C376914-C908-ABCB-F892-60238119A859}"/>
                    </a:ext>
                  </a:extLst>
                </p:cNvPr>
                <p:cNvPicPr/>
                <p:nvPr/>
              </p:nvPicPr>
              <p:blipFill>
                <a:blip r:embed="rId31"/>
                <a:stretch>
                  <a:fillRect/>
                </a:stretch>
              </p:blipFill>
              <p:spPr>
                <a:xfrm>
                  <a:off x="2928049" y="5450209"/>
                  <a:ext cx="119520" cy="102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
              <p14:nvContentPartPr>
                <p14:cNvPr id="31" name="Entrada de lápiz 30">
                  <a:extLst>
                    <a:ext uri="{FF2B5EF4-FFF2-40B4-BE49-F238E27FC236}">
                      <a16:creationId xmlns:a16="http://schemas.microsoft.com/office/drawing/2014/main" id="{EED169AA-DB59-1E82-B0CE-0405F5061EB6}"/>
                    </a:ext>
                  </a:extLst>
                </p14:cNvPr>
                <p14:cNvContentPartPr/>
                <p14:nvPr/>
              </p14:nvContentPartPr>
              <p14:xfrm>
                <a:off x="2972329" y="5445529"/>
                <a:ext cx="53280" cy="64080"/>
              </p14:xfrm>
            </p:contentPart>
          </mc:Choice>
          <mc:Fallback>
            <p:pic>
              <p:nvPicPr>
                <p:cNvPr id="31" name="Entrada de lápiz 30">
                  <a:extLst>
                    <a:ext uri="{FF2B5EF4-FFF2-40B4-BE49-F238E27FC236}">
                      <a16:creationId xmlns:a16="http://schemas.microsoft.com/office/drawing/2014/main" id="{EED169AA-DB59-1E82-B0CE-0405F5061EB6}"/>
                    </a:ext>
                  </a:extLst>
                </p:cNvPr>
                <p:cNvPicPr/>
                <p:nvPr/>
              </p:nvPicPr>
              <p:blipFill>
                <a:blip r:embed="rId33"/>
                <a:stretch>
                  <a:fillRect/>
                </a:stretch>
              </p:blipFill>
              <p:spPr>
                <a:xfrm>
                  <a:off x="2963329" y="5436529"/>
                  <a:ext cx="70920" cy="81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4">
              <p14:nvContentPartPr>
                <p14:cNvPr id="32" name="Entrada de lápiz 31">
                  <a:extLst>
                    <a:ext uri="{FF2B5EF4-FFF2-40B4-BE49-F238E27FC236}">
                      <a16:creationId xmlns:a16="http://schemas.microsoft.com/office/drawing/2014/main" id="{E54DCD1B-272A-8486-502F-26874CA897D1}"/>
                    </a:ext>
                  </a:extLst>
                </p14:cNvPr>
                <p14:cNvContentPartPr/>
                <p14:nvPr/>
              </p14:nvContentPartPr>
              <p14:xfrm>
                <a:off x="2919049" y="5592769"/>
                <a:ext cx="121680" cy="123840"/>
              </p14:xfrm>
            </p:contentPart>
          </mc:Choice>
          <mc:Fallback>
            <p:pic>
              <p:nvPicPr>
                <p:cNvPr id="32" name="Entrada de lápiz 31">
                  <a:extLst>
                    <a:ext uri="{FF2B5EF4-FFF2-40B4-BE49-F238E27FC236}">
                      <a16:creationId xmlns:a16="http://schemas.microsoft.com/office/drawing/2014/main" id="{E54DCD1B-272A-8486-502F-26874CA897D1}"/>
                    </a:ext>
                  </a:extLst>
                </p:cNvPr>
                <p:cNvPicPr/>
                <p:nvPr/>
              </p:nvPicPr>
              <p:blipFill>
                <a:blip r:embed="rId35"/>
                <a:stretch>
                  <a:fillRect/>
                </a:stretch>
              </p:blipFill>
              <p:spPr>
                <a:xfrm>
                  <a:off x="2910409" y="5583769"/>
                  <a:ext cx="139320" cy="14148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6">
            <p14:nvContentPartPr>
              <p14:cNvPr id="34" name="Entrada de lápiz 33">
                <a:extLst>
                  <a:ext uri="{FF2B5EF4-FFF2-40B4-BE49-F238E27FC236}">
                    <a16:creationId xmlns:a16="http://schemas.microsoft.com/office/drawing/2014/main" id="{0B8820DB-9755-2141-0B5E-0605802BAAE7}"/>
                  </a:ext>
                </a:extLst>
              </p14:cNvPr>
              <p14:cNvContentPartPr/>
              <p14:nvPr/>
            </p14:nvContentPartPr>
            <p14:xfrm>
              <a:off x="2927689" y="5944489"/>
              <a:ext cx="167760" cy="135360"/>
            </p14:xfrm>
          </p:contentPart>
        </mc:Choice>
        <mc:Fallback>
          <p:pic>
            <p:nvPicPr>
              <p:cNvPr id="34" name="Entrada de lápiz 33">
                <a:extLst>
                  <a:ext uri="{FF2B5EF4-FFF2-40B4-BE49-F238E27FC236}">
                    <a16:creationId xmlns:a16="http://schemas.microsoft.com/office/drawing/2014/main" id="{0B8820DB-9755-2141-0B5E-0605802BAAE7}"/>
                  </a:ext>
                </a:extLst>
              </p:cNvPr>
              <p:cNvPicPr/>
              <p:nvPr/>
            </p:nvPicPr>
            <p:blipFill>
              <a:blip r:embed="rId37"/>
              <a:stretch>
                <a:fillRect/>
              </a:stretch>
            </p:blipFill>
            <p:spPr>
              <a:xfrm>
                <a:off x="2918689" y="5935489"/>
                <a:ext cx="185400" cy="153000"/>
              </a:xfrm>
              <a:prstGeom prst="rect">
                <a:avLst/>
              </a:prstGeom>
            </p:spPr>
          </p:pic>
        </mc:Fallback>
      </mc:AlternateContent>
    </p:spTree>
    <p:extLst>
      <p:ext uri="{BB962C8B-B14F-4D97-AF65-F5344CB8AC3E}">
        <p14:creationId xmlns:p14="http://schemas.microsoft.com/office/powerpoint/2010/main" val="225151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A3CD65BC-3952-40E4-906F-152729C226B9}"/>
              </a:ext>
            </a:extLst>
          </p:cNvPr>
          <p:cNvSpPr>
            <a:spLocks noGrp="1"/>
          </p:cNvSpPr>
          <p:nvPr>
            <p:ph idx="1"/>
          </p:nvPr>
        </p:nvSpPr>
        <p:spPr>
          <a:xfrm>
            <a:off x="919119" y="439604"/>
            <a:ext cx="10353762" cy="5978792"/>
          </a:xfrm>
        </p:spPr>
        <p:txBody>
          <a:bodyPr>
            <a:normAutofit/>
          </a:bodyPr>
          <a:lstStyle/>
          <a:p>
            <a:pPr marL="0" indent="0" algn="ctr">
              <a:buNone/>
            </a:pPr>
            <a:r>
              <a:rPr lang="es-MX" sz="2400" b="0" i="0" dirty="0">
                <a:solidFill>
                  <a:srgbClr val="F0F3F6"/>
                </a:solidFill>
                <a:effectLst/>
                <a:latin typeface="-apple-system"/>
              </a:rPr>
              <a:t>HEADINGS</a:t>
            </a:r>
            <a:r>
              <a:rPr lang="es-MX" b="0" i="0" dirty="0">
                <a:solidFill>
                  <a:srgbClr val="F0F3F6"/>
                </a:solidFill>
                <a:effectLst/>
                <a:latin typeface="-apple-system"/>
              </a:rPr>
              <a:t> </a:t>
            </a:r>
          </a:p>
          <a:p>
            <a:pPr marL="0" indent="0" algn="l">
              <a:buNone/>
            </a:pPr>
            <a:r>
              <a:rPr lang="es-MX" b="0" i="0" dirty="0">
                <a:solidFill>
                  <a:srgbClr val="F0F3F6"/>
                </a:solidFill>
                <a:effectLst/>
                <a:latin typeface="-apple-system"/>
              </a:rPr>
              <a:t>Estos títulos que nos van a permitir resaltar información en tamaño y visibilidad, además de cuestiones de SEO.</a:t>
            </a:r>
          </a:p>
          <a:p>
            <a:pPr algn="l"/>
            <a:r>
              <a:rPr lang="es-MX" b="0" i="0" dirty="0">
                <a:solidFill>
                  <a:srgbClr val="F0F3F6"/>
                </a:solidFill>
                <a:effectLst/>
                <a:latin typeface="-apple-system"/>
              </a:rPr>
              <a:t>Generar una etiqueta </a:t>
            </a:r>
            <a:r>
              <a:rPr lang="es-MX" b="0" i="0" dirty="0" err="1">
                <a:solidFill>
                  <a:srgbClr val="F0F3F6"/>
                </a:solidFill>
                <a:effectLst/>
                <a:latin typeface="-apple-system"/>
              </a:rPr>
              <a:t>heading</a:t>
            </a:r>
            <a:endParaRPr lang="es-MX" b="0" i="0" dirty="0">
              <a:solidFill>
                <a:srgbClr val="F0F3F6"/>
              </a:solidFill>
              <a:effectLst/>
              <a:latin typeface="-apple-system"/>
            </a:endParaRPr>
          </a:p>
          <a:p>
            <a:pPr marL="0" indent="0" algn="l">
              <a:buNone/>
            </a:pPr>
            <a:endParaRPr lang="es-MX" b="0" i="0" dirty="0">
              <a:solidFill>
                <a:srgbClr val="F0F3F6"/>
              </a:solidFill>
              <a:effectLst/>
              <a:latin typeface="-apple-system"/>
            </a:endParaRPr>
          </a:p>
          <a:p>
            <a:pPr marL="0" indent="0">
              <a:buNone/>
            </a:pPr>
            <a:r>
              <a:rPr lang="pt-BR" i="1" dirty="0">
                <a:solidFill>
                  <a:srgbClr val="00B050"/>
                </a:solidFill>
              </a:rPr>
              <a:t>&lt;h1&gt; </a:t>
            </a:r>
            <a:r>
              <a:rPr lang="pt-BR" i="1" dirty="0" err="1">
                <a:solidFill>
                  <a:srgbClr val="00B050"/>
                </a:solidFill>
              </a:rPr>
              <a:t>Bienvenidos</a:t>
            </a:r>
            <a:r>
              <a:rPr lang="pt-BR" i="1" dirty="0">
                <a:solidFill>
                  <a:srgbClr val="00B050"/>
                </a:solidFill>
              </a:rPr>
              <a:t> Explores &lt;/h1&gt;</a:t>
            </a:r>
          </a:p>
          <a:p>
            <a:pPr marL="0" indent="0">
              <a:buNone/>
            </a:pPr>
            <a:endParaRPr lang="pt-BR" i="1" dirty="0"/>
          </a:p>
          <a:p>
            <a:pPr marL="0" indent="0" algn="l">
              <a:buNone/>
            </a:pPr>
            <a:r>
              <a:rPr lang="es-MX" b="0" i="0" dirty="0">
                <a:solidFill>
                  <a:srgbClr val="F0F3F6"/>
                </a:solidFill>
                <a:effectLst/>
                <a:latin typeface="-apple-system"/>
              </a:rPr>
              <a:t>El valor que corresponde a la letra “h” puede ir del 1 al 6, permite ordenar estos títulos del más importante al menos importante, por ejemplo, un h2 puede utilizarse en títulos y subtítulos.</a:t>
            </a:r>
          </a:p>
          <a:p>
            <a:pPr marL="0" indent="0" algn="l">
              <a:buNone/>
            </a:pPr>
            <a:r>
              <a:rPr lang="es-MX" b="0" i="0" dirty="0">
                <a:solidFill>
                  <a:srgbClr val="F0F3F6"/>
                </a:solidFill>
                <a:effectLst/>
                <a:latin typeface="-apple-system"/>
              </a:rPr>
              <a:t>El valor de estas “h” están estrictamente relacionados con la jerarquía de las búsquedas en internet, si dos páginas tuvieran un mismo </a:t>
            </a:r>
            <a:r>
              <a:rPr lang="es-MX" b="0" i="0" dirty="0" err="1">
                <a:solidFill>
                  <a:srgbClr val="F0F3F6"/>
                </a:solidFill>
                <a:effectLst/>
                <a:latin typeface="-apple-system"/>
              </a:rPr>
              <a:t>heading</a:t>
            </a:r>
            <a:r>
              <a:rPr lang="es-MX" b="0" i="0" dirty="0">
                <a:solidFill>
                  <a:srgbClr val="F0F3F6"/>
                </a:solidFill>
                <a:effectLst/>
                <a:latin typeface="-apple-system"/>
              </a:rPr>
              <a:t> pero uno tuviera h1 y otro h6, el navegador le daría prioridad al h1, por lo que aparecería entre las primeras búsquedas en el navegador, debido a que lo considera como información importante y valiosa.</a:t>
            </a:r>
          </a:p>
          <a:p>
            <a:pPr marL="0" indent="0">
              <a:buNone/>
            </a:pPr>
            <a:endParaRPr lang="es-MX" sz="1800" dirty="0"/>
          </a:p>
        </p:txBody>
      </p:sp>
    </p:spTree>
    <p:extLst>
      <p:ext uri="{BB962C8B-B14F-4D97-AF65-F5344CB8AC3E}">
        <p14:creationId xmlns:p14="http://schemas.microsoft.com/office/powerpoint/2010/main" val="358861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4370FAB-D8E0-4A60-B652-4E4CDE935A8C}"/>
              </a:ext>
            </a:extLst>
          </p:cNvPr>
          <p:cNvSpPr>
            <a:spLocks noGrp="1"/>
          </p:cNvSpPr>
          <p:nvPr>
            <p:ph idx="1"/>
          </p:nvPr>
        </p:nvSpPr>
        <p:spPr>
          <a:xfrm>
            <a:off x="919119" y="756552"/>
            <a:ext cx="10353762" cy="5584874"/>
          </a:xfrm>
        </p:spPr>
        <p:txBody>
          <a:bodyPr/>
          <a:lstStyle/>
          <a:p>
            <a:pPr marL="0" indent="0">
              <a:buNone/>
            </a:pPr>
            <a:r>
              <a:rPr lang="es-MX" sz="2400" dirty="0"/>
              <a:t>				PARRAFOS</a:t>
            </a:r>
          </a:p>
          <a:p>
            <a:pPr algn="l"/>
            <a:r>
              <a:rPr lang="es-MX" sz="2400" b="0" i="0" dirty="0">
                <a:solidFill>
                  <a:srgbClr val="F0F3F6"/>
                </a:solidFill>
                <a:effectLst/>
                <a:latin typeface="-apple-system"/>
              </a:rPr>
              <a:t>Te permiten ingresar información, y su etiqueta se muestra de la siguiente manera:</a:t>
            </a:r>
          </a:p>
          <a:p>
            <a:pPr marL="0" indent="0">
              <a:buNone/>
            </a:pPr>
            <a:r>
              <a:rPr lang="es-MX" sz="2400" i="1" dirty="0">
                <a:solidFill>
                  <a:srgbClr val="00B050"/>
                </a:solidFill>
              </a:rPr>
              <a:t>&lt;p&gt;contenido&lt;/p&gt; </a:t>
            </a:r>
          </a:p>
          <a:p>
            <a:pPr algn="l"/>
            <a:r>
              <a:rPr lang="es-MX" sz="2400" b="0" i="0" dirty="0">
                <a:solidFill>
                  <a:srgbClr val="F0F3F6"/>
                </a:solidFill>
                <a:effectLst/>
                <a:latin typeface="-apple-system"/>
              </a:rPr>
              <a:t>Donde tenemos el contenido podemos poner la información que queremos que se visualice en nuestro navegador </a:t>
            </a:r>
          </a:p>
          <a:p>
            <a:pPr algn="l"/>
            <a:r>
              <a:rPr lang="es-MX" sz="2400" b="0" i="0" dirty="0">
                <a:solidFill>
                  <a:srgbClr val="F0F3F6"/>
                </a:solidFill>
                <a:effectLst/>
                <a:latin typeface="-apple-system"/>
              </a:rPr>
              <a:t>Podemos agregar un párrafo adicional con salto de línea por defecto, pero si queremos poner párrafos separados dentro del mismo, sin </a:t>
            </a:r>
            <a:r>
              <a:rPr lang="es-MX" sz="2400" b="0" i="0" u="sng" dirty="0">
                <a:solidFill>
                  <a:srgbClr val="F0F3F6"/>
                </a:solidFill>
                <a:effectLst/>
                <a:latin typeface="-apple-system"/>
              </a:rPr>
              <a:t>el salto de línea </a:t>
            </a:r>
            <a:r>
              <a:rPr lang="es-MX" sz="2400" b="0" i="0" dirty="0">
                <a:solidFill>
                  <a:srgbClr val="F0F3F6"/>
                </a:solidFill>
                <a:effectLst/>
                <a:latin typeface="-apple-system"/>
              </a:rPr>
              <a:t>podemos ajustarlo con la siguiente etiqueta:</a:t>
            </a:r>
          </a:p>
          <a:p>
            <a:pPr marL="0" indent="0" algn="l">
              <a:buNone/>
            </a:pPr>
            <a:r>
              <a:rPr lang="es-MX" sz="2400" b="0" i="0" dirty="0">
                <a:solidFill>
                  <a:srgbClr val="00B050"/>
                </a:solidFill>
                <a:effectLst/>
                <a:latin typeface="-apple-system"/>
              </a:rPr>
              <a:t>&lt;</a:t>
            </a:r>
            <a:r>
              <a:rPr lang="es-MX" sz="2400" b="0" i="0" dirty="0" err="1">
                <a:solidFill>
                  <a:srgbClr val="00B050"/>
                </a:solidFill>
                <a:effectLst/>
                <a:latin typeface="-apple-system"/>
              </a:rPr>
              <a:t>br</a:t>
            </a:r>
            <a:r>
              <a:rPr lang="es-MX" sz="2400" b="0" i="0" dirty="0">
                <a:solidFill>
                  <a:srgbClr val="00B050"/>
                </a:solidFill>
                <a:effectLst/>
                <a:latin typeface="-apple-system"/>
              </a:rPr>
              <a:t>&gt;</a:t>
            </a:r>
          </a:p>
          <a:p>
            <a:pPr marL="0" indent="0">
              <a:buNone/>
            </a:pPr>
            <a:endParaRPr lang="es-MX" i="1" dirty="0"/>
          </a:p>
        </p:txBody>
      </p:sp>
    </p:spTree>
    <p:extLst>
      <p:ext uri="{BB962C8B-B14F-4D97-AF65-F5344CB8AC3E}">
        <p14:creationId xmlns:p14="http://schemas.microsoft.com/office/powerpoint/2010/main" val="685483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Damasco</Template>
  <TotalTime>4518</TotalTime>
  <Words>1763</Words>
  <Application>Microsoft Office PowerPoint</Application>
  <PresentationFormat>Panorámica</PresentationFormat>
  <Paragraphs>133</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-apple-system</vt:lpstr>
      <vt:lpstr>Arial</vt:lpstr>
      <vt:lpstr>Bookman Old Style</vt:lpstr>
      <vt:lpstr>Exo 2</vt:lpstr>
      <vt:lpstr>Rockwell</vt:lpstr>
      <vt:lpstr>Söhne</vt:lpstr>
      <vt:lpstr>Damask</vt:lpstr>
      <vt:lpstr>HTML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CARLOS ITURBE GIL</dc:creator>
  <cp:lastModifiedBy>CARLOS ITURBE GIL</cp:lastModifiedBy>
  <cp:revision>82</cp:revision>
  <dcterms:created xsi:type="dcterms:W3CDTF">2022-03-10T20:23:30Z</dcterms:created>
  <dcterms:modified xsi:type="dcterms:W3CDTF">2023-03-06T12:58:09Z</dcterms:modified>
</cp:coreProperties>
</file>