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png" ContentType="image/png"/>
  <Override PartName="/ppt/media/hdphoto1.wdp" ContentType="image/vnd.ms-photo"/>
  <Override PartName="/ppt/media/image2.jpeg" ContentType="image/jpeg"/>
  <Override PartName="/ppt/media/image3.png" ContentType="image/png"/>
  <Override PartName="/ppt/media/image4.png" ContentType="image/png"/>
  <Override PartName="/ppt/media/image7.gif" ContentType="image/gif"/>
  <Override PartName="/ppt/media/image5.png" ContentType="image/png"/>
  <Override PartName="/ppt/media/image6.png" ContentType="image/png"/>
  <Override PartName="/ppt/media/image8.gif" ContentType="image/gif"/>
  <Override PartName="/ppt/media/image9.jpeg" ContentType="image/jpeg"/>
  <Override PartName="/ppt/media/image1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iapositiva de título">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MX" sz="1800" spc="-1" strike="noStrike">
              <a:solidFill>
                <a:schemeClr val="dk1"/>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s-MX"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8408D6F-6342-40D9-B1A8-4C1B39165B3E}" type="slidenum">
              <a:t>&lt;#&gt;</a:t>
            </a:fld>
          </a:p>
        </p:txBody>
      </p:sp>
      <p:sp>
        <p:nvSpPr>
          <p:cNvPr id="6" name="PlaceHolder 5"/>
          <p:cNvSpPr>
            <a:spLocks noGrp="1"/>
          </p:cNvSpPr>
          <p:nvPr>
            <p:ph type="dt" idx="1"/>
          </p:nvPr>
        </p:nvSpPr>
        <p:spPr/>
        <p:txBody>
          <a:bodyPr/>
          <a:p>
            <a:r>
              <a:rPr lang="es-MX"/>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ido con título">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C39632CF-D0DB-4381-A0D2-0BB40F9BA198}" type="slidenum">
              <a:t>&lt;#&gt;</a:t>
            </a:fld>
          </a:p>
        </p:txBody>
      </p:sp>
      <p:sp>
        <p:nvSpPr>
          <p:cNvPr id="4" name="PlaceHolder 3"/>
          <p:cNvSpPr>
            <a:spLocks noGrp="1"/>
          </p:cNvSpPr>
          <p:nvPr>
            <p:ph type="dt" idx="28"/>
          </p:nvPr>
        </p:nvSpPr>
        <p:spPr/>
        <p:txBody>
          <a:bodyPr/>
          <a:p>
            <a:r>
              <a:rPr lang="es-MX"/>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n con título">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36A1B63C-BE32-4F24-ADDB-201B86EA5EE1}" type="slidenum">
              <a:t>&lt;#&gt;</a:t>
            </a:fld>
          </a:p>
        </p:txBody>
      </p:sp>
      <p:sp>
        <p:nvSpPr>
          <p:cNvPr id="4" name="PlaceHolder 3"/>
          <p:cNvSpPr>
            <a:spLocks noGrp="1"/>
          </p:cNvSpPr>
          <p:nvPr>
            <p:ph type="dt" idx="31"/>
          </p:nvPr>
        </p:nvSpPr>
        <p:spPr/>
        <p:txBody>
          <a:bodyPr/>
          <a:p>
            <a:r>
              <a:rPr lang="es-MX"/>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ítulo y texto vertical">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F1760A99-F357-44AF-AE01-E3048E787C14}" type="slidenum">
              <a:t>&lt;#&gt;</a:t>
            </a:fld>
          </a:p>
        </p:txBody>
      </p:sp>
      <p:sp>
        <p:nvSpPr>
          <p:cNvPr id="4" name="PlaceHolder 3"/>
          <p:cNvSpPr>
            <a:spLocks noGrp="1"/>
          </p:cNvSpPr>
          <p:nvPr>
            <p:ph type="dt" idx="4"/>
          </p:nvPr>
        </p:nvSpPr>
        <p:spPr/>
        <p:txBody>
          <a:bodyPr/>
          <a:p>
            <a:r>
              <a:rPr lang="es-MX"/>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ítulo vertical y texto">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4AFAF8C8-4449-42C3-AE5E-BF771DCC8F1A}" type="slidenum">
              <a:t>&lt;#&gt;</a:t>
            </a:fld>
          </a:p>
        </p:txBody>
      </p:sp>
      <p:sp>
        <p:nvSpPr>
          <p:cNvPr id="4" name="PlaceHolder 3"/>
          <p:cNvSpPr>
            <a:spLocks noGrp="1"/>
          </p:cNvSpPr>
          <p:nvPr>
            <p:ph type="dt" idx="7"/>
          </p:nvPr>
        </p:nvSpPr>
        <p:spPr/>
        <p:txBody>
          <a:bodyPr/>
          <a:p>
            <a:r>
              <a:rPr lang="es-MX"/>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ítulo y objetos">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MX" sz="1800" spc="-1" strike="noStrike">
              <a:solidFill>
                <a:schemeClr val="dk1"/>
              </a:solidFill>
              <a:latin typeface="Calibri"/>
            </a:endParaRPr>
          </a:p>
        </p:txBody>
      </p:sp>
      <p:sp>
        <p:nvSpPr>
          <p:cNvPr id="23"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s-MX" sz="2800" spc="-1" strike="noStrike">
              <a:solidFill>
                <a:schemeClr val="dk1"/>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B94B7170-5AC6-448B-9A5A-1E4A941811FC}" type="slidenum">
              <a:t>&lt;#&gt;</a:t>
            </a:fld>
          </a:p>
        </p:txBody>
      </p:sp>
      <p:sp>
        <p:nvSpPr>
          <p:cNvPr id="6" name="PlaceHolder 5"/>
          <p:cNvSpPr>
            <a:spLocks noGrp="1"/>
          </p:cNvSpPr>
          <p:nvPr>
            <p:ph type="dt" idx="10"/>
          </p:nvPr>
        </p:nvSpPr>
        <p:spPr/>
        <p:txBody>
          <a:bodyPr/>
          <a:p>
            <a:r>
              <a:rPr lang="es-MX"/>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Encabezado de sección">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E670FC16-6D6F-4B1C-B7AA-8672F3C926E0}" type="slidenum">
              <a:t>&lt;#&gt;</a:t>
            </a:fld>
          </a:p>
        </p:txBody>
      </p:sp>
      <p:sp>
        <p:nvSpPr>
          <p:cNvPr id="4" name="PlaceHolder 3"/>
          <p:cNvSpPr>
            <a:spLocks noGrp="1"/>
          </p:cNvSpPr>
          <p:nvPr>
            <p:ph type="dt" idx="13"/>
          </p:nvPr>
        </p:nvSpPr>
        <p:spPr/>
        <p:txBody>
          <a:bodyPr/>
          <a:p>
            <a:r>
              <a:rPr lang="es-MX"/>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os objetos">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MX" sz="1800" spc="-1" strike="noStrike">
              <a:solidFill>
                <a:schemeClr val="dk1"/>
              </a:solidFill>
              <a:latin typeface="Calibri"/>
            </a:endParaRPr>
          </a:p>
        </p:txBody>
      </p:sp>
      <p:sp>
        <p:nvSpPr>
          <p:cNvPr id="36"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s-MX" sz="2800" spc="-1" strike="noStrike">
              <a:solidFill>
                <a:schemeClr val="dk1"/>
              </a:solidFill>
              <a:latin typeface="Calibri"/>
            </a:endParaRPr>
          </a:p>
        </p:txBody>
      </p:sp>
      <p:sp>
        <p:nvSpPr>
          <p:cNvPr id="3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s-MX" sz="2800" spc="-1" strike="noStrike">
              <a:solidFill>
                <a:schemeClr val="dk1"/>
              </a:solidFill>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539DD74A-368B-4449-BCA5-85AB953E3F51}" type="slidenum">
              <a:t>&lt;#&gt;</a:t>
            </a:fld>
          </a:p>
        </p:txBody>
      </p:sp>
      <p:sp>
        <p:nvSpPr>
          <p:cNvPr id="7" name="PlaceHolder 6"/>
          <p:cNvSpPr>
            <a:spLocks noGrp="1"/>
          </p:cNvSpPr>
          <p:nvPr>
            <p:ph type="dt" idx="16"/>
          </p:nvPr>
        </p:nvSpPr>
        <p:spPr/>
        <p:txBody>
          <a:bodyPr/>
          <a:p>
            <a:r>
              <a:rPr lang="es-MX"/>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ació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E58A1EA3-BCAE-4FF8-A16D-DF4748117B8A}" type="slidenum">
              <a:t>&lt;#&gt;</a:t>
            </a:fld>
          </a:p>
        </p:txBody>
      </p:sp>
      <p:sp>
        <p:nvSpPr>
          <p:cNvPr id="4" name="PlaceHolder 3"/>
          <p:cNvSpPr>
            <a:spLocks noGrp="1"/>
          </p:cNvSpPr>
          <p:nvPr>
            <p:ph type="dt" idx="19"/>
          </p:nvPr>
        </p:nvSpPr>
        <p:spPr/>
        <p:txBody>
          <a:bodyPr/>
          <a:p>
            <a:r>
              <a:rPr lang="es-MX"/>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Solo el título">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s-MX" sz="1800" spc="-1" strike="noStrike">
              <a:solidFill>
                <a:schemeClr val="dk1"/>
              </a:solidFill>
              <a:latin typeface="Calibri"/>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8EDD2667-6391-4D09-93E5-F979FC54A503}" type="slidenum">
              <a:t>&lt;#&gt;</a:t>
            </a:fld>
          </a:p>
        </p:txBody>
      </p:sp>
      <p:sp>
        <p:nvSpPr>
          <p:cNvPr id="5" name="PlaceHolder 4"/>
          <p:cNvSpPr>
            <a:spLocks noGrp="1"/>
          </p:cNvSpPr>
          <p:nvPr>
            <p:ph type="dt" idx="22"/>
          </p:nvPr>
        </p:nvSpPr>
        <p:spPr/>
        <p:txBody>
          <a:bodyPr/>
          <a:p>
            <a:r>
              <a:rPr lang="es-MX"/>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En blanco">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FFDE1BBE-F47B-4224-89CF-3E948CC4522E}" type="slidenum">
              <a:t>&lt;#&gt;</a:t>
            </a:fld>
          </a:p>
        </p:txBody>
      </p:sp>
      <p:sp>
        <p:nvSpPr>
          <p:cNvPr id="4" name="PlaceHolder 3"/>
          <p:cNvSpPr>
            <a:spLocks noGrp="1"/>
          </p:cNvSpPr>
          <p:nvPr>
            <p:ph type="dt" idx="25"/>
          </p:nvPr>
        </p:nvSpPr>
        <p:spPr/>
        <p:txBody>
          <a:bodyPr/>
          <a:p>
            <a:r>
              <a:rPr lang="es-MX"/>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s-ES" sz="6000" spc="-1" strike="noStrike">
                <a:solidFill>
                  <a:schemeClr val="dk1"/>
                </a:solidFill>
                <a:latin typeface="Calibri Light"/>
              </a:rPr>
              <a:t>Haga clic para modificar el estilo de título del patrón</a:t>
            </a:r>
            <a:endParaRPr b="0" lang="es-MX" sz="6000" spc="-1" strike="noStrike">
              <a:solidFill>
                <a:schemeClr val="dk1"/>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MX" sz="1200" spc="-1" strike="noStrike">
                <a:solidFill>
                  <a:schemeClr val="dk1">
                    <a:tint val="75000"/>
                  </a:schemeClr>
                </a:solidFill>
                <a:latin typeface="Calibri"/>
              </a:defRPr>
            </a:lvl1pPr>
          </a:lstStyle>
          <a:p>
            <a:pPr indent="0" defTabSz="914400">
              <a:lnSpc>
                <a:spcPct val="100000"/>
              </a:lnSpc>
              <a:buNone/>
            </a:pPr>
            <a:r>
              <a:rPr b="0" lang="es-MX" sz="1200" spc="-1" strike="noStrike">
                <a:solidFill>
                  <a:schemeClr val="dk1">
                    <a:tint val="75000"/>
                  </a:schemeClr>
                </a:solidFill>
                <a:latin typeface="Calibri"/>
              </a:rPr>
              <a:t>&lt;fecha/hora&gt;</a:t>
            </a:r>
            <a:endParaRPr b="0" lang="es-MX" sz="12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MX" sz="1400" spc="-1" strike="noStrike">
                <a:solidFill>
                  <a:srgbClr val="000000"/>
                </a:solidFill>
                <a:latin typeface="Times New Roman"/>
              </a:defRPr>
            </a:lvl1pPr>
          </a:lstStyle>
          <a:p>
            <a:pPr indent="0" algn="ctr">
              <a:buNone/>
            </a:pPr>
            <a:r>
              <a:rPr b="0" lang="es-MX" sz="1400" spc="-1" strike="noStrike">
                <a:solidFill>
                  <a:srgbClr val="000000"/>
                </a:solidFill>
                <a:latin typeface="Times New Roman"/>
              </a:rPr>
              <a:t>&lt;pie de página&gt;</a:t>
            </a:r>
            <a:endParaRPr b="0" lang="es-MX"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MX" sz="1200" spc="-1" strike="noStrike">
                <a:solidFill>
                  <a:schemeClr val="dk1">
                    <a:tint val="75000"/>
                  </a:schemeClr>
                </a:solidFill>
                <a:latin typeface="Calibri"/>
              </a:defRPr>
            </a:lvl1pPr>
          </a:lstStyle>
          <a:p>
            <a:pPr indent="0" algn="r" defTabSz="914400">
              <a:lnSpc>
                <a:spcPct val="100000"/>
              </a:lnSpc>
              <a:buNone/>
            </a:pPr>
            <a:fld id="{07D5D4F2-36FD-471C-8963-4C6AC23AB041}" type="slidenum">
              <a:rPr b="0" lang="es-MX" sz="1200" spc="-1" strike="noStrike">
                <a:solidFill>
                  <a:schemeClr val="dk1">
                    <a:tint val="75000"/>
                  </a:schemeClr>
                </a:solidFill>
                <a:latin typeface="Calibri"/>
              </a:rPr>
              <a:t>&lt;número&gt;</a:t>
            </a:fld>
            <a:endParaRPr b="0" lang="es-MX"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MX" sz="2800" spc="-1" strike="noStrike">
                <a:solidFill>
                  <a:schemeClr val="dk1"/>
                </a:solidFill>
                <a:latin typeface="Calibri"/>
              </a:rPr>
              <a:t>Pulse para editar el formato de texto del esquema</a:t>
            </a:r>
            <a:endParaRPr b="0" lang="es-MX" sz="2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s-MX" sz="2000" spc="-1" strike="noStrike">
                <a:solidFill>
                  <a:schemeClr val="dk1"/>
                </a:solidFill>
                <a:latin typeface="Calibri"/>
              </a:rPr>
              <a:t>Segundo nivel del esquema</a:t>
            </a:r>
            <a:endParaRPr b="0" lang="es-MX" sz="20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s-MX" sz="1800" spc="-1" strike="noStrike">
                <a:solidFill>
                  <a:schemeClr val="dk1"/>
                </a:solidFill>
                <a:latin typeface="Calibri"/>
              </a:rPr>
              <a:t>Tercer nivel del esquema</a:t>
            </a:r>
            <a:endParaRPr b="0" lang="es-MX"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s-MX" sz="1800" spc="-1" strike="noStrike">
                <a:solidFill>
                  <a:schemeClr val="dk1"/>
                </a:solidFill>
                <a:latin typeface="Calibri"/>
              </a:rPr>
              <a:t>Cuarto nivel del esquema</a:t>
            </a:r>
            <a:endParaRPr b="0" lang="es-MX"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s-MX" sz="2000" spc="-1" strike="noStrike">
                <a:solidFill>
                  <a:schemeClr val="dk1"/>
                </a:solidFill>
                <a:latin typeface="Calibri"/>
              </a:rPr>
              <a:t>Quinto nivel del esquema</a:t>
            </a:r>
            <a:endParaRPr b="0" lang="es-MX" sz="20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s-MX" sz="2000" spc="-1" strike="noStrike">
                <a:solidFill>
                  <a:schemeClr val="dk1"/>
                </a:solidFill>
                <a:latin typeface="Calibri"/>
              </a:rPr>
              <a:t>Sexto nivel del esquema</a:t>
            </a:r>
            <a:endParaRPr b="0" lang="es-MX" sz="20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s-MX" sz="2000" spc="-1" strike="noStrike">
                <a:solidFill>
                  <a:schemeClr val="dk1"/>
                </a:solidFill>
                <a:latin typeface="Calibri"/>
              </a:rPr>
              <a:t>Séptimo nivel del esquema</a:t>
            </a:r>
            <a:endParaRPr b="0" lang="es-MX"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s-ES" sz="3200" spc="-1" strike="noStrike">
                <a:solidFill>
                  <a:schemeClr val="dk1"/>
                </a:solidFill>
                <a:latin typeface="Calibri Light"/>
              </a:rPr>
              <a:t>Haga clic para modificar el estilo de título del patrón</a:t>
            </a:r>
            <a:endParaRPr b="0" lang="es-MX" sz="3200" spc="-1" strike="noStrike">
              <a:solidFill>
                <a:schemeClr val="dk1"/>
              </a:solidFill>
              <a:latin typeface="Calibri"/>
            </a:endParaRPr>
          </a:p>
        </p:txBody>
      </p:sp>
      <p:sp>
        <p:nvSpPr>
          <p:cNvPr id="55"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s-ES" sz="3200" spc="-1" strike="noStrike">
                <a:solidFill>
                  <a:schemeClr val="dk1"/>
                </a:solidFill>
                <a:latin typeface="Calibri"/>
              </a:rPr>
              <a:t>Haga clic para modificar los estilos de texto del patrón</a:t>
            </a:r>
            <a:endParaRPr b="0" lang="es-MX" sz="32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s-ES" sz="2800" spc="-1" strike="noStrike">
                <a:solidFill>
                  <a:schemeClr val="dk1"/>
                </a:solidFill>
                <a:latin typeface="Calibri"/>
              </a:rPr>
              <a:t>Segundo nivel</a:t>
            </a:r>
            <a:endParaRPr b="0" lang="es-MX" sz="28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s-ES" sz="2400" spc="-1" strike="noStrike">
                <a:solidFill>
                  <a:schemeClr val="dk1"/>
                </a:solidFill>
                <a:latin typeface="Calibri"/>
              </a:rPr>
              <a:t>Tercer nivel</a:t>
            </a:r>
            <a:endParaRPr b="0" lang="es-MX" sz="24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s-ES" sz="2000" spc="-1" strike="noStrike">
                <a:solidFill>
                  <a:schemeClr val="dk1"/>
                </a:solidFill>
                <a:latin typeface="Calibri"/>
              </a:rPr>
              <a:t>Cuarto nivel</a:t>
            </a:r>
            <a:endParaRPr b="0" lang="es-MX" sz="20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s-ES" sz="2000" spc="-1" strike="noStrike">
                <a:solidFill>
                  <a:schemeClr val="dk1"/>
                </a:solidFill>
                <a:latin typeface="Calibri"/>
              </a:rPr>
              <a:t>Quinto nivel</a:t>
            </a:r>
            <a:endParaRPr b="0" lang="es-MX" sz="2000" spc="-1" strike="noStrike">
              <a:solidFill>
                <a:schemeClr val="dk1"/>
              </a:solidFill>
              <a:latin typeface="Calibri"/>
            </a:endParaRPr>
          </a:p>
        </p:txBody>
      </p:sp>
      <p:sp>
        <p:nvSpPr>
          <p:cNvPr id="56"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s-ES" sz="1600" spc="-1" strike="noStrike">
                <a:solidFill>
                  <a:schemeClr val="dk1"/>
                </a:solidFill>
                <a:latin typeface="Calibri"/>
              </a:rPr>
              <a:t>Haga clic para modificar los estilos de texto del patrón</a:t>
            </a:r>
            <a:endParaRPr b="0" lang="es-MX" sz="1600" spc="-1" strike="noStrike">
              <a:solidFill>
                <a:schemeClr val="dk1"/>
              </a:solidFill>
              <a:latin typeface="Calibri"/>
            </a:endParaRPr>
          </a:p>
        </p:txBody>
      </p:sp>
      <p:sp>
        <p:nvSpPr>
          <p:cNvPr id="57"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MX" sz="1200" spc="-1" strike="noStrike">
                <a:solidFill>
                  <a:schemeClr val="dk1">
                    <a:tint val="75000"/>
                  </a:schemeClr>
                </a:solidFill>
                <a:latin typeface="Calibri"/>
              </a:defRPr>
            </a:lvl1pPr>
          </a:lstStyle>
          <a:p>
            <a:pPr indent="0" defTabSz="914400">
              <a:lnSpc>
                <a:spcPct val="100000"/>
              </a:lnSpc>
              <a:buNone/>
            </a:pPr>
            <a:r>
              <a:rPr b="0" lang="es-MX" sz="1200" spc="-1" strike="noStrike">
                <a:solidFill>
                  <a:schemeClr val="dk1">
                    <a:tint val="75000"/>
                  </a:schemeClr>
                </a:solidFill>
                <a:latin typeface="Calibri"/>
              </a:rPr>
              <a:t>&lt;fecha/hora&gt;</a:t>
            </a:r>
            <a:endParaRPr b="0" lang="es-MX" sz="1200" spc="-1" strike="noStrike">
              <a:solidFill>
                <a:srgbClr val="000000"/>
              </a:solidFill>
              <a:latin typeface="Times New Roman"/>
            </a:endParaRPr>
          </a:p>
        </p:txBody>
      </p:sp>
      <p:sp>
        <p:nvSpPr>
          <p:cNvPr id="58"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MX" sz="1400" spc="-1" strike="noStrike">
                <a:solidFill>
                  <a:srgbClr val="000000"/>
                </a:solidFill>
                <a:latin typeface="Times New Roman"/>
              </a:defRPr>
            </a:lvl1pPr>
          </a:lstStyle>
          <a:p>
            <a:pPr indent="0" algn="ctr">
              <a:buNone/>
            </a:pPr>
            <a:r>
              <a:rPr b="0" lang="es-MX" sz="1400" spc="-1" strike="noStrike">
                <a:solidFill>
                  <a:srgbClr val="000000"/>
                </a:solidFill>
                <a:latin typeface="Times New Roman"/>
              </a:rPr>
              <a:t>&lt;pie de página&gt;</a:t>
            </a:r>
            <a:endParaRPr b="0" lang="es-MX" sz="1400" spc="-1" strike="noStrike">
              <a:solidFill>
                <a:srgbClr val="000000"/>
              </a:solidFill>
              <a:latin typeface="Times New Roman"/>
            </a:endParaRPr>
          </a:p>
        </p:txBody>
      </p:sp>
      <p:sp>
        <p:nvSpPr>
          <p:cNvPr id="59"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MX" sz="1200" spc="-1" strike="noStrike">
                <a:solidFill>
                  <a:schemeClr val="dk1">
                    <a:tint val="75000"/>
                  </a:schemeClr>
                </a:solidFill>
                <a:latin typeface="Calibri"/>
              </a:defRPr>
            </a:lvl1pPr>
          </a:lstStyle>
          <a:p>
            <a:pPr indent="0" algn="r" defTabSz="914400">
              <a:lnSpc>
                <a:spcPct val="100000"/>
              </a:lnSpc>
              <a:buNone/>
            </a:pPr>
            <a:fld id="{430E8F8D-7D75-4750-9764-AFB8AA709BE6}" type="slidenum">
              <a:rPr b="0" lang="es-MX" sz="1200" spc="-1" strike="noStrike">
                <a:solidFill>
                  <a:schemeClr val="dk1">
                    <a:tint val="75000"/>
                  </a:schemeClr>
                </a:solidFill>
                <a:latin typeface="Calibri"/>
              </a:rPr>
              <a:t>&lt;número&gt;</a:t>
            </a:fld>
            <a:endParaRPr b="0" lang="es-MX"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s-ES" sz="3200" spc="-1" strike="noStrike">
                <a:solidFill>
                  <a:schemeClr val="dk1"/>
                </a:solidFill>
                <a:latin typeface="Calibri Light"/>
              </a:rPr>
              <a:t>Haga clic para modificar el estilo de título del patrón</a:t>
            </a:r>
            <a:endParaRPr b="0" lang="es-MX" sz="3200" spc="-1" strike="noStrike">
              <a:solidFill>
                <a:schemeClr val="dk1"/>
              </a:solidFill>
              <a:latin typeface="Calibri"/>
            </a:endParaRPr>
          </a:p>
        </p:txBody>
      </p:sp>
      <p:sp>
        <p:nvSpPr>
          <p:cNvPr id="61"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s-MX" sz="3200" spc="-1" strike="noStrike">
                <a:solidFill>
                  <a:schemeClr val="dk1"/>
                </a:solidFill>
                <a:latin typeface="Calibri"/>
              </a:rPr>
              <a:t>Pulse para editar el formato de texto del esquema</a:t>
            </a:r>
            <a:endParaRPr b="0" lang="es-MX" sz="32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s-MX" sz="3200" spc="-1" strike="noStrike">
                <a:solidFill>
                  <a:schemeClr val="dk1"/>
                </a:solidFill>
                <a:latin typeface="Calibri"/>
              </a:rPr>
              <a:t>Segundo nivel del esquema</a:t>
            </a:r>
            <a:endParaRPr b="0" lang="es-MX" sz="32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s-MX" sz="3200" spc="-1" strike="noStrike">
                <a:solidFill>
                  <a:schemeClr val="dk1"/>
                </a:solidFill>
                <a:latin typeface="Calibri"/>
              </a:rPr>
              <a:t>Tercer nivel del esquema</a:t>
            </a:r>
            <a:endParaRPr b="0" lang="es-MX" sz="32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s-MX" sz="3200" spc="-1" strike="noStrike">
                <a:solidFill>
                  <a:schemeClr val="dk1"/>
                </a:solidFill>
                <a:latin typeface="Calibri"/>
              </a:rPr>
              <a:t>Cuarto nivel del esquema</a:t>
            </a:r>
            <a:endParaRPr b="0" lang="es-MX" sz="32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s-MX" sz="3200" spc="-1" strike="noStrike">
                <a:solidFill>
                  <a:schemeClr val="dk1"/>
                </a:solidFill>
                <a:latin typeface="Calibri"/>
              </a:rPr>
              <a:t>Quinto nivel del esquema</a:t>
            </a:r>
            <a:endParaRPr b="0" lang="es-MX" sz="32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s-MX" sz="3200" spc="-1" strike="noStrike">
                <a:solidFill>
                  <a:schemeClr val="dk1"/>
                </a:solidFill>
                <a:latin typeface="Calibri"/>
              </a:rPr>
              <a:t>Sexto nivel del esquema</a:t>
            </a:r>
            <a:endParaRPr b="0" lang="es-MX" sz="32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s-MX" sz="3200" spc="-1" strike="noStrike">
                <a:solidFill>
                  <a:schemeClr val="dk1"/>
                </a:solidFill>
                <a:latin typeface="Calibri"/>
              </a:rPr>
              <a:t>Séptimo nivel del esquema</a:t>
            </a:r>
            <a:endParaRPr b="0" lang="es-MX" sz="3200" spc="-1" strike="noStrike">
              <a:solidFill>
                <a:schemeClr val="dk1"/>
              </a:solidFill>
              <a:latin typeface="Calibri"/>
            </a:endParaRPr>
          </a:p>
        </p:txBody>
      </p:sp>
      <p:sp>
        <p:nvSpPr>
          <p:cNvPr id="62"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s-ES" sz="1600" spc="-1" strike="noStrike">
                <a:solidFill>
                  <a:schemeClr val="dk1"/>
                </a:solidFill>
                <a:latin typeface="Calibri"/>
              </a:rPr>
              <a:t>Haga clic para modificar los estilos de texto del patrón</a:t>
            </a:r>
            <a:endParaRPr b="0" lang="es-MX" sz="1600" spc="-1" strike="noStrike">
              <a:solidFill>
                <a:schemeClr val="dk1"/>
              </a:solidFill>
              <a:latin typeface="Calibri"/>
            </a:endParaRPr>
          </a:p>
        </p:txBody>
      </p:sp>
      <p:sp>
        <p:nvSpPr>
          <p:cNvPr id="63"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MX" sz="1200" spc="-1" strike="noStrike">
                <a:solidFill>
                  <a:schemeClr val="dk1">
                    <a:tint val="75000"/>
                  </a:schemeClr>
                </a:solidFill>
                <a:latin typeface="Calibri"/>
              </a:defRPr>
            </a:lvl1pPr>
          </a:lstStyle>
          <a:p>
            <a:pPr indent="0" defTabSz="914400">
              <a:lnSpc>
                <a:spcPct val="100000"/>
              </a:lnSpc>
              <a:buNone/>
            </a:pPr>
            <a:r>
              <a:rPr b="0" lang="es-MX" sz="1200" spc="-1" strike="noStrike">
                <a:solidFill>
                  <a:schemeClr val="dk1">
                    <a:tint val="75000"/>
                  </a:schemeClr>
                </a:solidFill>
                <a:latin typeface="Calibri"/>
              </a:rPr>
              <a:t>&lt;fecha/hora&gt;</a:t>
            </a:r>
            <a:endParaRPr b="0" lang="es-MX" sz="1200" spc="-1" strike="noStrike">
              <a:solidFill>
                <a:srgbClr val="000000"/>
              </a:solidFill>
              <a:latin typeface="Times New Roman"/>
            </a:endParaRPr>
          </a:p>
        </p:txBody>
      </p:sp>
      <p:sp>
        <p:nvSpPr>
          <p:cNvPr id="64"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MX" sz="1400" spc="-1" strike="noStrike">
                <a:solidFill>
                  <a:srgbClr val="000000"/>
                </a:solidFill>
                <a:latin typeface="Times New Roman"/>
              </a:defRPr>
            </a:lvl1pPr>
          </a:lstStyle>
          <a:p>
            <a:pPr indent="0" algn="ctr">
              <a:buNone/>
            </a:pPr>
            <a:r>
              <a:rPr b="0" lang="es-MX" sz="1400" spc="-1" strike="noStrike">
                <a:solidFill>
                  <a:srgbClr val="000000"/>
                </a:solidFill>
                <a:latin typeface="Times New Roman"/>
              </a:rPr>
              <a:t>&lt;pie de página&gt;</a:t>
            </a:r>
            <a:endParaRPr b="0" lang="es-MX" sz="1400" spc="-1" strike="noStrike">
              <a:solidFill>
                <a:srgbClr val="000000"/>
              </a:solidFill>
              <a:latin typeface="Times New Roman"/>
            </a:endParaRPr>
          </a:p>
        </p:txBody>
      </p:sp>
      <p:sp>
        <p:nvSpPr>
          <p:cNvPr id="65"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MX" sz="1200" spc="-1" strike="noStrike">
                <a:solidFill>
                  <a:schemeClr val="dk1">
                    <a:tint val="75000"/>
                  </a:schemeClr>
                </a:solidFill>
                <a:latin typeface="Calibri"/>
              </a:defRPr>
            </a:lvl1pPr>
          </a:lstStyle>
          <a:p>
            <a:pPr indent="0" algn="r" defTabSz="914400">
              <a:lnSpc>
                <a:spcPct val="100000"/>
              </a:lnSpc>
              <a:buNone/>
            </a:pPr>
            <a:fld id="{8250683C-51FF-4E4F-A740-FDDABEC0647A}" type="slidenum">
              <a:rPr b="0" lang="es-MX" sz="1200" spc="-1" strike="noStrike">
                <a:solidFill>
                  <a:schemeClr val="dk1">
                    <a:tint val="75000"/>
                  </a:schemeClr>
                </a:solidFill>
                <a:latin typeface="Calibri"/>
              </a:rPr>
              <a:t>&lt;número&gt;</a:t>
            </a:fld>
            <a:endParaRPr b="0" lang="es-MX"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ES" sz="4400" spc="-1" strike="noStrike">
                <a:solidFill>
                  <a:schemeClr val="dk1"/>
                </a:solidFill>
                <a:latin typeface="Calibri Light"/>
              </a:rPr>
              <a:t>Haga clic para modificar el estilo de título del patrón</a:t>
            </a:r>
            <a:endParaRPr b="0" lang="es-MX" sz="4400" spc="-1" strike="noStrike">
              <a:solidFill>
                <a:schemeClr val="dk1"/>
              </a:solidFill>
              <a:latin typeface="Calibri"/>
            </a:endParaRPr>
          </a:p>
        </p:txBody>
      </p:sp>
      <p:sp>
        <p:nvSpPr>
          <p:cNvPr id="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s-ES" sz="2800" spc="-1" strike="noStrike">
                <a:solidFill>
                  <a:schemeClr val="dk1"/>
                </a:solidFill>
                <a:latin typeface="Calibri"/>
              </a:rPr>
              <a:t>Haga clic para modificar los estilos de texto del patrón</a:t>
            </a:r>
            <a:endParaRPr b="0" lang="es-MX"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s-ES" sz="2400" spc="-1" strike="noStrike">
                <a:solidFill>
                  <a:schemeClr val="dk1"/>
                </a:solidFill>
                <a:latin typeface="Calibri"/>
              </a:rPr>
              <a:t>Segundo nivel</a:t>
            </a:r>
            <a:endParaRPr b="0" lang="es-MX"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s-ES" sz="2000" spc="-1" strike="noStrike">
                <a:solidFill>
                  <a:schemeClr val="dk1"/>
                </a:solidFill>
                <a:latin typeface="Calibri"/>
              </a:rPr>
              <a:t>Tercer nivel</a:t>
            </a:r>
            <a:endParaRPr b="0" lang="es-MX"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s-ES" sz="1800" spc="-1" strike="noStrike">
                <a:solidFill>
                  <a:schemeClr val="dk1"/>
                </a:solidFill>
                <a:latin typeface="Calibri"/>
              </a:rPr>
              <a:t>Cuarto nivel</a:t>
            </a:r>
            <a:endParaRPr b="0" lang="es-MX"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s-ES" sz="1800" spc="-1" strike="noStrike">
                <a:solidFill>
                  <a:schemeClr val="dk1"/>
                </a:solidFill>
                <a:latin typeface="Calibri"/>
              </a:rPr>
              <a:t>Quinto nivel</a:t>
            </a:r>
            <a:endParaRPr b="0" lang="es-MX" sz="1800" spc="-1" strike="noStrike">
              <a:solidFill>
                <a:schemeClr val="dk1"/>
              </a:solidFill>
              <a:latin typeface="Calibri"/>
            </a:endParaRPr>
          </a:p>
        </p:txBody>
      </p:sp>
      <p:sp>
        <p:nvSpPr>
          <p:cNvPr id="9"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MX" sz="1200" spc="-1" strike="noStrike">
                <a:solidFill>
                  <a:schemeClr val="dk1">
                    <a:tint val="75000"/>
                  </a:schemeClr>
                </a:solidFill>
                <a:latin typeface="Calibri"/>
              </a:defRPr>
            </a:lvl1pPr>
          </a:lstStyle>
          <a:p>
            <a:pPr indent="0" defTabSz="914400">
              <a:lnSpc>
                <a:spcPct val="100000"/>
              </a:lnSpc>
              <a:buNone/>
            </a:pPr>
            <a:r>
              <a:rPr b="0" lang="es-MX" sz="1200" spc="-1" strike="noStrike">
                <a:solidFill>
                  <a:schemeClr val="dk1">
                    <a:tint val="75000"/>
                  </a:schemeClr>
                </a:solidFill>
                <a:latin typeface="Calibri"/>
              </a:rPr>
              <a:t>&lt;fecha/hora&gt;</a:t>
            </a:r>
            <a:endParaRPr b="0" lang="es-MX" sz="1200" spc="-1" strike="noStrike">
              <a:solidFill>
                <a:srgbClr val="000000"/>
              </a:solidFill>
              <a:latin typeface="Times New Roman"/>
            </a:endParaRPr>
          </a:p>
        </p:txBody>
      </p:sp>
      <p:sp>
        <p:nvSpPr>
          <p:cNvPr id="10"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MX" sz="1400" spc="-1" strike="noStrike">
                <a:solidFill>
                  <a:srgbClr val="000000"/>
                </a:solidFill>
                <a:latin typeface="Times New Roman"/>
              </a:defRPr>
            </a:lvl1pPr>
          </a:lstStyle>
          <a:p>
            <a:pPr indent="0" algn="ctr">
              <a:buNone/>
            </a:pPr>
            <a:r>
              <a:rPr b="0" lang="es-MX" sz="1400" spc="-1" strike="noStrike">
                <a:solidFill>
                  <a:srgbClr val="000000"/>
                </a:solidFill>
                <a:latin typeface="Times New Roman"/>
              </a:rPr>
              <a:t>&lt;pie de página&gt;</a:t>
            </a:r>
            <a:endParaRPr b="0" lang="es-MX" sz="1400" spc="-1" strike="noStrike">
              <a:solidFill>
                <a:srgbClr val="000000"/>
              </a:solidFill>
              <a:latin typeface="Times New Roman"/>
            </a:endParaRPr>
          </a:p>
        </p:txBody>
      </p:sp>
      <p:sp>
        <p:nvSpPr>
          <p:cNvPr id="11"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MX" sz="1200" spc="-1" strike="noStrike">
                <a:solidFill>
                  <a:schemeClr val="dk1">
                    <a:tint val="75000"/>
                  </a:schemeClr>
                </a:solidFill>
                <a:latin typeface="Calibri"/>
              </a:defRPr>
            </a:lvl1pPr>
          </a:lstStyle>
          <a:p>
            <a:pPr indent="0" algn="r" defTabSz="914400">
              <a:lnSpc>
                <a:spcPct val="100000"/>
              </a:lnSpc>
              <a:buNone/>
            </a:pPr>
            <a:fld id="{34163C5F-F815-426D-84DE-78A73BC0B5C4}" type="slidenum">
              <a:rPr b="0" lang="es-MX" sz="1200" spc="-1" strike="noStrike">
                <a:solidFill>
                  <a:schemeClr val="dk1">
                    <a:tint val="75000"/>
                  </a:schemeClr>
                </a:solidFill>
                <a:latin typeface="Calibri"/>
              </a:rPr>
              <a:t>&lt;número&gt;</a:t>
            </a:fld>
            <a:endParaRPr b="0" lang="es-MX"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ctr" vert="eaVert">
            <a:noAutofit/>
          </a:bodyPr>
          <a:p>
            <a:pPr indent="0" defTabSz="914400">
              <a:lnSpc>
                <a:spcPct val="90000"/>
              </a:lnSpc>
              <a:buNone/>
            </a:pPr>
            <a:r>
              <a:rPr b="0" lang="es-ES" sz="4400" spc="-1" strike="noStrike">
                <a:solidFill>
                  <a:schemeClr val="dk1"/>
                </a:solidFill>
                <a:latin typeface="Calibri Light"/>
              </a:rPr>
              <a:t>Haga clic para modificar el estilo de título del patrón</a:t>
            </a:r>
            <a:endParaRPr b="0" lang="es-MX" sz="4400" spc="-1" strike="noStrike">
              <a:solidFill>
                <a:schemeClr val="dk1"/>
              </a:solidFill>
              <a:latin typeface="Calibri"/>
            </a:endParaRPr>
          </a:p>
        </p:txBody>
      </p:sp>
      <p:sp>
        <p:nvSpPr>
          <p:cNvPr id="13"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s-ES" sz="2800" spc="-1" strike="noStrike">
                <a:solidFill>
                  <a:schemeClr val="dk1"/>
                </a:solidFill>
                <a:latin typeface="Calibri"/>
              </a:rPr>
              <a:t>Haga clic para modificar los estilos de texto del patrón</a:t>
            </a:r>
            <a:endParaRPr b="0" lang="es-MX"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s-ES" sz="2400" spc="-1" strike="noStrike">
                <a:solidFill>
                  <a:schemeClr val="dk1"/>
                </a:solidFill>
                <a:latin typeface="Calibri"/>
              </a:rPr>
              <a:t>Segundo nivel</a:t>
            </a:r>
            <a:endParaRPr b="0" lang="es-MX"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s-ES" sz="2000" spc="-1" strike="noStrike">
                <a:solidFill>
                  <a:schemeClr val="dk1"/>
                </a:solidFill>
                <a:latin typeface="Calibri"/>
              </a:rPr>
              <a:t>Tercer nivel</a:t>
            </a:r>
            <a:endParaRPr b="0" lang="es-MX"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s-ES" sz="1800" spc="-1" strike="noStrike">
                <a:solidFill>
                  <a:schemeClr val="dk1"/>
                </a:solidFill>
                <a:latin typeface="Calibri"/>
              </a:rPr>
              <a:t>Cuarto nivel</a:t>
            </a:r>
            <a:endParaRPr b="0" lang="es-MX"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s-ES" sz="1800" spc="-1" strike="noStrike">
                <a:solidFill>
                  <a:schemeClr val="dk1"/>
                </a:solidFill>
                <a:latin typeface="Calibri"/>
              </a:rPr>
              <a:t>Quinto nivel</a:t>
            </a:r>
            <a:endParaRPr b="0" lang="es-MX" sz="1800" spc="-1" strike="noStrike">
              <a:solidFill>
                <a:schemeClr val="dk1"/>
              </a:solidFill>
              <a:latin typeface="Calibri"/>
            </a:endParaRPr>
          </a:p>
        </p:txBody>
      </p:sp>
      <p:sp>
        <p:nvSpPr>
          <p:cNvPr id="14"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MX" sz="1200" spc="-1" strike="noStrike">
                <a:solidFill>
                  <a:schemeClr val="dk1">
                    <a:tint val="75000"/>
                  </a:schemeClr>
                </a:solidFill>
                <a:latin typeface="Calibri"/>
              </a:defRPr>
            </a:lvl1pPr>
          </a:lstStyle>
          <a:p>
            <a:pPr indent="0" defTabSz="914400">
              <a:lnSpc>
                <a:spcPct val="100000"/>
              </a:lnSpc>
              <a:buNone/>
            </a:pPr>
            <a:r>
              <a:rPr b="0" lang="es-MX" sz="1200" spc="-1" strike="noStrike">
                <a:solidFill>
                  <a:schemeClr val="dk1">
                    <a:tint val="75000"/>
                  </a:schemeClr>
                </a:solidFill>
                <a:latin typeface="Calibri"/>
              </a:rPr>
              <a:t>&lt;fecha/hora&gt;</a:t>
            </a:r>
            <a:endParaRPr b="0" lang="es-MX" sz="1200" spc="-1" strike="noStrike">
              <a:solidFill>
                <a:srgbClr val="000000"/>
              </a:solidFill>
              <a:latin typeface="Times New Roman"/>
            </a:endParaRPr>
          </a:p>
        </p:txBody>
      </p:sp>
      <p:sp>
        <p:nvSpPr>
          <p:cNvPr id="15"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MX" sz="1400" spc="-1" strike="noStrike">
                <a:solidFill>
                  <a:srgbClr val="000000"/>
                </a:solidFill>
                <a:latin typeface="Times New Roman"/>
              </a:defRPr>
            </a:lvl1pPr>
          </a:lstStyle>
          <a:p>
            <a:pPr indent="0" algn="ctr">
              <a:buNone/>
            </a:pPr>
            <a:r>
              <a:rPr b="0" lang="es-MX" sz="1400" spc="-1" strike="noStrike">
                <a:solidFill>
                  <a:srgbClr val="000000"/>
                </a:solidFill>
                <a:latin typeface="Times New Roman"/>
              </a:rPr>
              <a:t>&lt;pie de página&gt;</a:t>
            </a:r>
            <a:endParaRPr b="0" lang="es-MX" sz="1400" spc="-1" strike="noStrike">
              <a:solidFill>
                <a:srgbClr val="000000"/>
              </a:solidFill>
              <a:latin typeface="Times New Roman"/>
            </a:endParaRPr>
          </a:p>
        </p:txBody>
      </p:sp>
      <p:sp>
        <p:nvSpPr>
          <p:cNvPr id="16"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MX" sz="1200" spc="-1" strike="noStrike">
                <a:solidFill>
                  <a:schemeClr val="dk1">
                    <a:tint val="75000"/>
                  </a:schemeClr>
                </a:solidFill>
                <a:latin typeface="Calibri"/>
              </a:defRPr>
            </a:lvl1pPr>
          </a:lstStyle>
          <a:p>
            <a:pPr indent="0" algn="r" defTabSz="914400">
              <a:lnSpc>
                <a:spcPct val="100000"/>
              </a:lnSpc>
              <a:buNone/>
            </a:pPr>
            <a:fld id="{8FD5DF27-CAAD-4B02-9547-F0FA8E658FBC}" type="slidenum">
              <a:rPr b="0" lang="es-MX" sz="1200" spc="-1" strike="noStrike">
                <a:solidFill>
                  <a:schemeClr val="dk1">
                    <a:tint val="75000"/>
                  </a:schemeClr>
                </a:solidFill>
                <a:latin typeface="Calibri"/>
              </a:rPr>
              <a:t>&lt;número&gt;</a:t>
            </a:fld>
            <a:endParaRPr b="0" lang="es-MX"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ES" sz="4400" spc="-1" strike="noStrike">
                <a:solidFill>
                  <a:schemeClr val="dk1"/>
                </a:solidFill>
                <a:latin typeface="Calibri Light"/>
              </a:rPr>
              <a:t>Haga clic para modificar el estilo de título del patrón</a:t>
            </a:r>
            <a:endParaRPr b="0" lang="es-MX" sz="4400" spc="-1" strike="noStrike">
              <a:solidFill>
                <a:schemeClr val="dk1"/>
              </a:solidFill>
              <a:latin typeface="Calibri"/>
            </a:endParaRPr>
          </a:p>
        </p:txBody>
      </p:sp>
      <p:sp>
        <p:nvSpPr>
          <p:cNvPr id="1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s-ES" sz="2800" spc="-1" strike="noStrike">
                <a:solidFill>
                  <a:schemeClr val="dk1"/>
                </a:solidFill>
                <a:latin typeface="Calibri"/>
              </a:rPr>
              <a:t>Haga clic para modificar los estilos de texto del patrón</a:t>
            </a:r>
            <a:endParaRPr b="0" lang="es-MX"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s-ES" sz="2400" spc="-1" strike="noStrike">
                <a:solidFill>
                  <a:schemeClr val="dk1"/>
                </a:solidFill>
                <a:latin typeface="Calibri"/>
              </a:rPr>
              <a:t>Segundo nivel</a:t>
            </a:r>
            <a:endParaRPr b="0" lang="es-MX"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s-ES" sz="2000" spc="-1" strike="noStrike">
                <a:solidFill>
                  <a:schemeClr val="dk1"/>
                </a:solidFill>
                <a:latin typeface="Calibri"/>
              </a:rPr>
              <a:t>Tercer nivel</a:t>
            </a:r>
            <a:endParaRPr b="0" lang="es-MX"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s-ES" sz="1800" spc="-1" strike="noStrike">
                <a:solidFill>
                  <a:schemeClr val="dk1"/>
                </a:solidFill>
                <a:latin typeface="Calibri"/>
              </a:rPr>
              <a:t>Cuarto nivel</a:t>
            </a:r>
            <a:endParaRPr b="0" lang="es-MX"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s-ES" sz="1800" spc="-1" strike="noStrike">
                <a:solidFill>
                  <a:schemeClr val="dk1"/>
                </a:solidFill>
                <a:latin typeface="Calibri"/>
              </a:rPr>
              <a:t>Quinto nivel</a:t>
            </a:r>
            <a:endParaRPr b="0" lang="es-MX" sz="1800" spc="-1" strike="noStrike">
              <a:solidFill>
                <a:schemeClr val="dk1"/>
              </a:solidFill>
              <a:latin typeface="Calibri"/>
            </a:endParaRPr>
          </a:p>
        </p:txBody>
      </p:sp>
      <p:sp>
        <p:nvSpPr>
          <p:cNvPr id="19"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MX" sz="1200" spc="-1" strike="noStrike">
                <a:solidFill>
                  <a:schemeClr val="dk1">
                    <a:tint val="75000"/>
                  </a:schemeClr>
                </a:solidFill>
                <a:latin typeface="Calibri"/>
              </a:defRPr>
            </a:lvl1pPr>
          </a:lstStyle>
          <a:p>
            <a:pPr indent="0" defTabSz="914400">
              <a:lnSpc>
                <a:spcPct val="100000"/>
              </a:lnSpc>
              <a:buNone/>
            </a:pPr>
            <a:r>
              <a:rPr b="0" lang="es-MX" sz="1200" spc="-1" strike="noStrike">
                <a:solidFill>
                  <a:schemeClr val="dk1">
                    <a:tint val="75000"/>
                  </a:schemeClr>
                </a:solidFill>
                <a:latin typeface="Calibri"/>
              </a:rPr>
              <a:t>&lt;fecha/hora&gt;</a:t>
            </a:r>
            <a:endParaRPr b="0" lang="es-MX" sz="1200" spc="-1" strike="noStrike">
              <a:solidFill>
                <a:srgbClr val="000000"/>
              </a:solidFill>
              <a:latin typeface="Times New Roman"/>
            </a:endParaRPr>
          </a:p>
        </p:txBody>
      </p:sp>
      <p:sp>
        <p:nvSpPr>
          <p:cNvPr id="20"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MX" sz="1400" spc="-1" strike="noStrike">
                <a:solidFill>
                  <a:srgbClr val="000000"/>
                </a:solidFill>
                <a:latin typeface="Times New Roman"/>
              </a:defRPr>
            </a:lvl1pPr>
          </a:lstStyle>
          <a:p>
            <a:pPr indent="0" algn="ctr">
              <a:buNone/>
            </a:pPr>
            <a:r>
              <a:rPr b="0" lang="es-MX" sz="1400" spc="-1" strike="noStrike">
                <a:solidFill>
                  <a:srgbClr val="000000"/>
                </a:solidFill>
                <a:latin typeface="Times New Roman"/>
              </a:rPr>
              <a:t>&lt;pie de página&gt;</a:t>
            </a:r>
            <a:endParaRPr b="0" lang="es-MX" sz="1400" spc="-1" strike="noStrike">
              <a:solidFill>
                <a:srgbClr val="000000"/>
              </a:solidFill>
              <a:latin typeface="Times New Roman"/>
            </a:endParaRPr>
          </a:p>
        </p:txBody>
      </p:sp>
      <p:sp>
        <p:nvSpPr>
          <p:cNvPr id="21"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MX" sz="1200" spc="-1" strike="noStrike">
                <a:solidFill>
                  <a:schemeClr val="dk1">
                    <a:tint val="75000"/>
                  </a:schemeClr>
                </a:solidFill>
                <a:latin typeface="Calibri"/>
              </a:defRPr>
            </a:lvl1pPr>
          </a:lstStyle>
          <a:p>
            <a:pPr indent="0" algn="r" defTabSz="914400">
              <a:lnSpc>
                <a:spcPct val="100000"/>
              </a:lnSpc>
              <a:buNone/>
            </a:pPr>
            <a:fld id="{7E794D63-19AD-4C29-B67E-675052D26C99}" type="slidenum">
              <a:rPr b="0" lang="es-MX" sz="1200" spc="-1" strike="noStrike">
                <a:solidFill>
                  <a:schemeClr val="dk1">
                    <a:tint val="75000"/>
                  </a:schemeClr>
                </a:solidFill>
                <a:latin typeface="Calibri"/>
              </a:rPr>
              <a:t>&lt;número&gt;</a:t>
            </a:fld>
            <a:endParaRPr b="0" lang="es-MX"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es-ES" sz="6000" spc="-1" strike="noStrike">
                <a:solidFill>
                  <a:schemeClr val="dk1"/>
                </a:solidFill>
                <a:latin typeface="Calibri Light"/>
              </a:rPr>
              <a:t>Haga clic para modificar el estilo de título del patrón</a:t>
            </a:r>
            <a:endParaRPr b="0" lang="es-MX" sz="6000" spc="-1" strike="noStrike">
              <a:solidFill>
                <a:schemeClr val="dk1"/>
              </a:solidFill>
              <a:latin typeface="Calibri"/>
            </a:endParaRPr>
          </a:p>
        </p:txBody>
      </p:sp>
      <p:sp>
        <p:nvSpPr>
          <p:cNvPr id="25"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s-ES" sz="2400" spc="-1" strike="noStrike">
                <a:solidFill>
                  <a:schemeClr val="dk1">
                    <a:tint val="75000"/>
                  </a:schemeClr>
                </a:solidFill>
                <a:latin typeface="Calibri"/>
              </a:rPr>
              <a:t>Haga clic para modificar los estilos de texto del patrón</a:t>
            </a:r>
            <a:endParaRPr b="0" lang="es-MX" sz="2400" spc="-1" strike="noStrike">
              <a:solidFill>
                <a:schemeClr val="dk1"/>
              </a:solidFill>
              <a:latin typeface="Calibri"/>
            </a:endParaRPr>
          </a:p>
        </p:txBody>
      </p:sp>
      <p:sp>
        <p:nvSpPr>
          <p:cNvPr id="26"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MX" sz="1200" spc="-1" strike="noStrike">
                <a:solidFill>
                  <a:schemeClr val="dk1">
                    <a:tint val="75000"/>
                  </a:schemeClr>
                </a:solidFill>
                <a:latin typeface="Calibri"/>
              </a:defRPr>
            </a:lvl1pPr>
          </a:lstStyle>
          <a:p>
            <a:pPr indent="0" defTabSz="914400">
              <a:lnSpc>
                <a:spcPct val="100000"/>
              </a:lnSpc>
              <a:buNone/>
            </a:pPr>
            <a:r>
              <a:rPr b="0" lang="es-MX" sz="1200" spc="-1" strike="noStrike">
                <a:solidFill>
                  <a:schemeClr val="dk1">
                    <a:tint val="75000"/>
                  </a:schemeClr>
                </a:solidFill>
                <a:latin typeface="Calibri"/>
              </a:rPr>
              <a:t>&lt;fecha/hora&gt;</a:t>
            </a:r>
            <a:endParaRPr b="0" lang="es-MX" sz="1200" spc="-1" strike="noStrike">
              <a:solidFill>
                <a:srgbClr val="000000"/>
              </a:solidFill>
              <a:latin typeface="Times New Roman"/>
            </a:endParaRPr>
          </a:p>
        </p:txBody>
      </p:sp>
      <p:sp>
        <p:nvSpPr>
          <p:cNvPr id="27"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MX" sz="1400" spc="-1" strike="noStrike">
                <a:solidFill>
                  <a:srgbClr val="000000"/>
                </a:solidFill>
                <a:latin typeface="Times New Roman"/>
              </a:defRPr>
            </a:lvl1pPr>
          </a:lstStyle>
          <a:p>
            <a:pPr indent="0" algn="ctr">
              <a:buNone/>
            </a:pPr>
            <a:r>
              <a:rPr b="0" lang="es-MX" sz="1400" spc="-1" strike="noStrike">
                <a:solidFill>
                  <a:srgbClr val="000000"/>
                </a:solidFill>
                <a:latin typeface="Times New Roman"/>
              </a:rPr>
              <a:t>&lt;pie de página&gt;</a:t>
            </a:r>
            <a:endParaRPr b="0" lang="es-MX" sz="1400" spc="-1" strike="noStrike">
              <a:solidFill>
                <a:srgbClr val="000000"/>
              </a:solidFill>
              <a:latin typeface="Times New Roman"/>
            </a:endParaRPr>
          </a:p>
        </p:txBody>
      </p:sp>
      <p:sp>
        <p:nvSpPr>
          <p:cNvPr id="28"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MX" sz="1200" spc="-1" strike="noStrike">
                <a:solidFill>
                  <a:schemeClr val="dk1">
                    <a:tint val="75000"/>
                  </a:schemeClr>
                </a:solidFill>
                <a:latin typeface="Calibri"/>
              </a:defRPr>
            </a:lvl1pPr>
          </a:lstStyle>
          <a:p>
            <a:pPr indent="0" algn="r" defTabSz="914400">
              <a:lnSpc>
                <a:spcPct val="100000"/>
              </a:lnSpc>
              <a:buNone/>
            </a:pPr>
            <a:fld id="{9F35F062-C580-4BC3-9BC8-9B4805120DBD}" type="slidenum">
              <a:rPr b="0" lang="es-MX" sz="1200" spc="-1" strike="noStrike">
                <a:solidFill>
                  <a:schemeClr val="dk1">
                    <a:tint val="75000"/>
                  </a:schemeClr>
                </a:solidFill>
                <a:latin typeface="Calibri"/>
              </a:rPr>
              <a:t>&lt;número&gt;</a:t>
            </a:fld>
            <a:endParaRPr b="0" lang="es-MX"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ES" sz="4400" spc="-1" strike="noStrike">
                <a:solidFill>
                  <a:schemeClr val="dk1"/>
                </a:solidFill>
                <a:latin typeface="Calibri Light"/>
              </a:rPr>
              <a:t>Haga clic para modificar el estilo de título del patrón</a:t>
            </a:r>
            <a:endParaRPr b="0" lang="es-MX" sz="4400" spc="-1" strike="noStrike">
              <a:solidFill>
                <a:schemeClr val="dk1"/>
              </a:solidFill>
              <a:latin typeface="Calibri"/>
            </a:endParaRPr>
          </a:p>
        </p:txBody>
      </p:sp>
      <p:sp>
        <p:nvSpPr>
          <p:cNvPr id="30"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s-ES" sz="2800" spc="-1" strike="noStrike">
                <a:solidFill>
                  <a:schemeClr val="dk1"/>
                </a:solidFill>
                <a:latin typeface="Calibri"/>
              </a:rPr>
              <a:t>Haga clic para modificar los estilos de texto del patrón</a:t>
            </a:r>
            <a:endParaRPr b="0" lang="es-MX"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s-ES" sz="2400" spc="-1" strike="noStrike">
                <a:solidFill>
                  <a:schemeClr val="dk1"/>
                </a:solidFill>
                <a:latin typeface="Calibri"/>
              </a:rPr>
              <a:t>Segundo nivel</a:t>
            </a:r>
            <a:endParaRPr b="0" lang="es-MX"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s-ES" sz="2000" spc="-1" strike="noStrike">
                <a:solidFill>
                  <a:schemeClr val="dk1"/>
                </a:solidFill>
                <a:latin typeface="Calibri"/>
              </a:rPr>
              <a:t>Tercer nivel</a:t>
            </a:r>
            <a:endParaRPr b="0" lang="es-MX"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s-ES" sz="1800" spc="-1" strike="noStrike">
                <a:solidFill>
                  <a:schemeClr val="dk1"/>
                </a:solidFill>
                <a:latin typeface="Calibri"/>
              </a:rPr>
              <a:t>Cuarto nivel</a:t>
            </a:r>
            <a:endParaRPr b="0" lang="es-MX"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s-ES" sz="1800" spc="-1" strike="noStrike">
                <a:solidFill>
                  <a:schemeClr val="dk1"/>
                </a:solidFill>
                <a:latin typeface="Calibri"/>
              </a:rPr>
              <a:t>Quinto nivel</a:t>
            </a:r>
            <a:endParaRPr b="0" lang="es-MX" sz="1800" spc="-1" strike="noStrike">
              <a:solidFill>
                <a:schemeClr val="dk1"/>
              </a:solidFill>
              <a:latin typeface="Calibri"/>
            </a:endParaRPr>
          </a:p>
        </p:txBody>
      </p:sp>
      <p:sp>
        <p:nvSpPr>
          <p:cNvPr id="31"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s-ES" sz="2800" spc="-1" strike="noStrike">
                <a:solidFill>
                  <a:schemeClr val="dk1"/>
                </a:solidFill>
                <a:latin typeface="Calibri"/>
              </a:rPr>
              <a:t>Haga clic para modificar los estilos de texto del patrón</a:t>
            </a:r>
            <a:endParaRPr b="0" lang="es-MX"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s-ES" sz="2400" spc="-1" strike="noStrike">
                <a:solidFill>
                  <a:schemeClr val="dk1"/>
                </a:solidFill>
                <a:latin typeface="Calibri"/>
              </a:rPr>
              <a:t>Segundo nivel</a:t>
            </a:r>
            <a:endParaRPr b="0" lang="es-MX"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s-ES" sz="2000" spc="-1" strike="noStrike">
                <a:solidFill>
                  <a:schemeClr val="dk1"/>
                </a:solidFill>
                <a:latin typeface="Calibri"/>
              </a:rPr>
              <a:t>Tercer nivel</a:t>
            </a:r>
            <a:endParaRPr b="0" lang="es-MX"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s-ES" sz="1800" spc="-1" strike="noStrike">
                <a:solidFill>
                  <a:schemeClr val="dk1"/>
                </a:solidFill>
                <a:latin typeface="Calibri"/>
              </a:rPr>
              <a:t>Cuarto nivel</a:t>
            </a:r>
            <a:endParaRPr b="0" lang="es-MX"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s-ES" sz="1800" spc="-1" strike="noStrike">
                <a:solidFill>
                  <a:schemeClr val="dk1"/>
                </a:solidFill>
                <a:latin typeface="Calibri"/>
              </a:rPr>
              <a:t>Quinto nivel</a:t>
            </a:r>
            <a:endParaRPr b="0" lang="es-MX" sz="1800" spc="-1" strike="noStrike">
              <a:solidFill>
                <a:schemeClr val="dk1"/>
              </a:solidFill>
              <a:latin typeface="Calibri"/>
            </a:endParaRPr>
          </a:p>
        </p:txBody>
      </p:sp>
      <p:sp>
        <p:nvSpPr>
          <p:cNvPr id="32"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MX" sz="1200" spc="-1" strike="noStrike">
                <a:solidFill>
                  <a:schemeClr val="dk1">
                    <a:tint val="75000"/>
                  </a:schemeClr>
                </a:solidFill>
                <a:latin typeface="Calibri"/>
              </a:defRPr>
            </a:lvl1pPr>
          </a:lstStyle>
          <a:p>
            <a:pPr indent="0" defTabSz="914400">
              <a:lnSpc>
                <a:spcPct val="100000"/>
              </a:lnSpc>
              <a:buNone/>
            </a:pPr>
            <a:r>
              <a:rPr b="0" lang="es-MX" sz="1200" spc="-1" strike="noStrike">
                <a:solidFill>
                  <a:schemeClr val="dk1">
                    <a:tint val="75000"/>
                  </a:schemeClr>
                </a:solidFill>
                <a:latin typeface="Calibri"/>
              </a:rPr>
              <a:t>&lt;fecha/hora&gt;</a:t>
            </a:r>
            <a:endParaRPr b="0" lang="es-MX" sz="1200" spc="-1" strike="noStrike">
              <a:solidFill>
                <a:srgbClr val="000000"/>
              </a:solidFill>
              <a:latin typeface="Times New Roman"/>
            </a:endParaRPr>
          </a:p>
        </p:txBody>
      </p:sp>
      <p:sp>
        <p:nvSpPr>
          <p:cNvPr id="33"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MX" sz="1400" spc="-1" strike="noStrike">
                <a:solidFill>
                  <a:srgbClr val="000000"/>
                </a:solidFill>
                <a:latin typeface="Times New Roman"/>
              </a:defRPr>
            </a:lvl1pPr>
          </a:lstStyle>
          <a:p>
            <a:pPr indent="0" algn="ctr">
              <a:buNone/>
            </a:pPr>
            <a:r>
              <a:rPr b="0" lang="es-MX" sz="1400" spc="-1" strike="noStrike">
                <a:solidFill>
                  <a:srgbClr val="000000"/>
                </a:solidFill>
                <a:latin typeface="Times New Roman"/>
              </a:rPr>
              <a:t>&lt;pie de página&gt;</a:t>
            </a:r>
            <a:endParaRPr b="0" lang="es-MX" sz="1400" spc="-1" strike="noStrike">
              <a:solidFill>
                <a:srgbClr val="000000"/>
              </a:solidFill>
              <a:latin typeface="Times New Roman"/>
            </a:endParaRPr>
          </a:p>
        </p:txBody>
      </p:sp>
      <p:sp>
        <p:nvSpPr>
          <p:cNvPr id="34"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MX" sz="1200" spc="-1" strike="noStrike">
                <a:solidFill>
                  <a:schemeClr val="dk1">
                    <a:tint val="75000"/>
                  </a:schemeClr>
                </a:solidFill>
                <a:latin typeface="Calibri"/>
              </a:defRPr>
            </a:lvl1pPr>
          </a:lstStyle>
          <a:p>
            <a:pPr indent="0" algn="r" defTabSz="914400">
              <a:lnSpc>
                <a:spcPct val="100000"/>
              </a:lnSpc>
              <a:buNone/>
            </a:pPr>
            <a:fld id="{F2FB1EB5-B447-45CE-A9DD-6A59B52FFD79}" type="slidenum">
              <a:rPr b="0" lang="es-MX" sz="1200" spc="-1" strike="noStrike">
                <a:solidFill>
                  <a:schemeClr val="dk1">
                    <a:tint val="75000"/>
                  </a:schemeClr>
                </a:solidFill>
                <a:latin typeface="Calibri"/>
              </a:rPr>
              <a:t>&lt;número&gt;</a:t>
            </a:fld>
            <a:endParaRPr b="0" lang="es-MX"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ES" sz="4400" spc="-1" strike="noStrike">
                <a:solidFill>
                  <a:schemeClr val="dk1"/>
                </a:solidFill>
                <a:latin typeface="Calibri Light"/>
              </a:rPr>
              <a:t>Haga clic para modificar el estilo de título del patrón</a:t>
            </a:r>
            <a:endParaRPr b="0" lang="es-MX" sz="4400" spc="-1" strike="noStrike">
              <a:solidFill>
                <a:schemeClr val="dk1"/>
              </a:solidFill>
              <a:latin typeface="Calibri"/>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s-ES" sz="2400" spc="-1" strike="noStrike">
                <a:solidFill>
                  <a:schemeClr val="dk1"/>
                </a:solidFill>
                <a:latin typeface="Calibri"/>
              </a:rPr>
              <a:t>Haga clic para modificar los estilos de texto del patrón</a:t>
            </a:r>
            <a:endParaRPr b="0" lang="es-MX" sz="2400" spc="-1" strike="noStrike">
              <a:solidFill>
                <a:schemeClr val="dk1"/>
              </a:solidFill>
              <a:latin typeface="Calibri"/>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s-ES" sz="2800" spc="-1" strike="noStrike">
                <a:solidFill>
                  <a:schemeClr val="dk1"/>
                </a:solidFill>
                <a:latin typeface="Calibri"/>
              </a:rPr>
              <a:t>Haga clic para modificar los estilos de texto del patrón</a:t>
            </a:r>
            <a:endParaRPr b="0" lang="es-MX"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s-ES" sz="2400" spc="-1" strike="noStrike">
                <a:solidFill>
                  <a:schemeClr val="dk1"/>
                </a:solidFill>
                <a:latin typeface="Calibri"/>
              </a:rPr>
              <a:t>Segundo nivel</a:t>
            </a:r>
            <a:endParaRPr b="0" lang="es-MX"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s-ES" sz="2000" spc="-1" strike="noStrike">
                <a:solidFill>
                  <a:schemeClr val="dk1"/>
                </a:solidFill>
                <a:latin typeface="Calibri"/>
              </a:rPr>
              <a:t>Tercer nivel</a:t>
            </a:r>
            <a:endParaRPr b="0" lang="es-MX"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s-ES" sz="1800" spc="-1" strike="noStrike">
                <a:solidFill>
                  <a:schemeClr val="dk1"/>
                </a:solidFill>
                <a:latin typeface="Calibri"/>
              </a:rPr>
              <a:t>Cuarto nivel</a:t>
            </a:r>
            <a:endParaRPr b="0" lang="es-MX"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s-ES" sz="1800" spc="-1" strike="noStrike">
                <a:solidFill>
                  <a:schemeClr val="dk1"/>
                </a:solidFill>
                <a:latin typeface="Calibri"/>
              </a:rPr>
              <a:t>Quinto nivel</a:t>
            </a:r>
            <a:endParaRPr b="0" lang="es-MX" sz="1800" spc="-1" strike="noStrike">
              <a:solidFill>
                <a:schemeClr val="dk1"/>
              </a:solidFill>
              <a:latin typeface="Calibri"/>
            </a:endParaRP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s-ES" sz="2400" spc="-1" strike="noStrike">
                <a:solidFill>
                  <a:schemeClr val="dk1"/>
                </a:solidFill>
                <a:latin typeface="Calibri"/>
              </a:rPr>
              <a:t>Haga clic para modificar los estilos de texto del patrón</a:t>
            </a:r>
            <a:endParaRPr b="0" lang="es-MX" sz="2400" spc="-1" strike="noStrike">
              <a:solidFill>
                <a:schemeClr val="dk1"/>
              </a:solidFill>
              <a:latin typeface="Calibri"/>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s-ES" sz="2800" spc="-1" strike="noStrike">
                <a:solidFill>
                  <a:schemeClr val="dk1"/>
                </a:solidFill>
                <a:latin typeface="Calibri"/>
              </a:rPr>
              <a:t>Haga clic para modificar los estilos de texto del patrón</a:t>
            </a:r>
            <a:endParaRPr b="0" lang="es-MX"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s-ES" sz="2400" spc="-1" strike="noStrike">
                <a:solidFill>
                  <a:schemeClr val="dk1"/>
                </a:solidFill>
                <a:latin typeface="Calibri"/>
              </a:rPr>
              <a:t>Segundo nivel</a:t>
            </a:r>
            <a:endParaRPr b="0" lang="es-MX"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s-ES" sz="2000" spc="-1" strike="noStrike">
                <a:solidFill>
                  <a:schemeClr val="dk1"/>
                </a:solidFill>
                <a:latin typeface="Calibri"/>
              </a:rPr>
              <a:t>Tercer nivel</a:t>
            </a:r>
            <a:endParaRPr b="0" lang="es-MX"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s-ES" sz="1800" spc="-1" strike="noStrike">
                <a:solidFill>
                  <a:schemeClr val="dk1"/>
                </a:solidFill>
                <a:latin typeface="Calibri"/>
              </a:rPr>
              <a:t>Cuarto nivel</a:t>
            </a:r>
            <a:endParaRPr b="0" lang="es-MX"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s-ES" sz="1800" spc="-1" strike="noStrike">
                <a:solidFill>
                  <a:schemeClr val="dk1"/>
                </a:solidFill>
                <a:latin typeface="Calibri"/>
              </a:rPr>
              <a:t>Quinto nivel</a:t>
            </a:r>
            <a:endParaRPr b="0" lang="es-MX" sz="1800" spc="-1" strike="noStrike">
              <a:solidFill>
                <a:schemeClr val="dk1"/>
              </a:solidFill>
              <a:latin typeface="Calibri"/>
            </a:endParaRP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MX" sz="1200" spc="-1" strike="noStrike">
                <a:solidFill>
                  <a:schemeClr val="dk1">
                    <a:tint val="75000"/>
                  </a:schemeClr>
                </a:solidFill>
                <a:latin typeface="Calibri"/>
              </a:defRPr>
            </a:lvl1pPr>
          </a:lstStyle>
          <a:p>
            <a:pPr indent="0" defTabSz="914400">
              <a:lnSpc>
                <a:spcPct val="100000"/>
              </a:lnSpc>
              <a:buNone/>
            </a:pPr>
            <a:r>
              <a:rPr b="0" lang="es-MX" sz="1200" spc="-1" strike="noStrike">
                <a:solidFill>
                  <a:schemeClr val="dk1">
                    <a:tint val="75000"/>
                  </a:schemeClr>
                </a:solidFill>
                <a:latin typeface="Calibri"/>
              </a:rPr>
              <a:t>&lt;fecha/hora&gt;</a:t>
            </a:r>
            <a:endParaRPr b="0" lang="es-MX" sz="1200" spc="-1" strike="noStrike">
              <a:solidFill>
                <a:srgbClr val="000000"/>
              </a:solidFill>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MX" sz="1400" spc="-1" strike="noStrike">
                <a:solidFill>
                  <a:srgbClr val="000000"/>
                </a:solidFill>
                <a:latin typeface="Times New Roman"/>
              </a:defRPr>
            </a:lvl1pPr>
          </a:lstStyle>
          <a:p>
            <a:pPr indent="0" algn="ctr">
              <a:buNone/>
            </a:pPr>
            <a:r>
              <a:rPr b="0" lang="es-MX" sz="1400" spc="-1" strike="noStrike">
                <a:solidFill>
                  <a:srgbClr val="000000"/>
                </a:solidFill>
                <a:latin typeface="Times New Roman"/>
              </a:rPr>
              <a:t>&lt;pie de página&gt;</a:t>
            </a:r>
            <a:endParaRPr b="0" lang="es-MX" sz="1400" spc="-1" strike="noStrike">
              <a:solidFill>
                <a:srgbClr val="000000"/>
              </a:solidFill>
              <a:latin typeface="Times New Roman"/>
            </a:endParaRP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MX" sz="1200" spc="-1" strike="noStrike">
                <a:solidFill>
                  <a:schemeClr val="dk1">
                    <a:tint val="75000"/>
                  </a:schemeClr>
                </a:solidFill>
                <a:latin typeface="Calibri"/>
              </a:defRPr>
            </a:lvl1pPr>
          </a:lstStyle>
          <a:p>
            <a:pPr indent="0" algn="r" defTabSz="914400">
              <a:lnSpc>
                <a:spcPct val="100000"/>
              </a:lnSpc>
              <a:buNone/>
            </a:pPr>
            <a:fld id="{6C58510A-6CB8-4993-BB20-AF14793B6369}" type="slidenum">
              <a:rPr b="0" lang="es-MX" sz="1200" spc="-1" strike="noStrike">
                <a:solidFill>
                  <a:schemeClr val="dk1">
                    <a:tint val="75000"/>
                  </a:schemeClr>
                </a:solidFill>
                <a:latin typeface="Calibri"/>
              </a:rPr>
              <a:t>&lt;número&gt;</a:t>
            </a:fld>
            <a:endParaRPr b="0" lang="es-MX"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ES" sz="4400" spc="-1" strike="noStrike">
                <a:solidFill>
                  <a:schemeClr val="dk1"/>
                </a:solidFill>
                <a:latin typeface="Calibri Light"/>
              </a:rPr>
              <a:t>Haga clic para modificar el estilo de título del patrón</a:t>
            </a:r>
            <a:endParaRPr b="0" lang="es-MX" sz="4400" spc="-1" strike="noStrike">
              <a:solidFill>
                <a:schemeClr val="dk1"/>
              </a:solidFill>
              <a:latin typeface="Calibri"/>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MX" sz="1200" spc="-1" strike="noStrike">
                <a:solidFill>
                  <a:schemeClr val="dk1">
                    <a:tint val="75000"/>
                  </a:schemeClr>
                </a:solidFill>
                <a:latin typeface="Calibri"/>
              </a:defRPr>
            </a:lvl1pPr>
          </a:lstStyle>
          <a:p>
            <a:pPr indent="0" defTabSz="914400">
              <a:lnSpc>
                <a:spcPct val="100000"/>
              </a:lnSpc>
              <a:buNone/>
            </a:pPr>
            <a:r>
              <a:rPr b="0" lang="es-MX" sz="1200" spc="-1" strike="noStrike">
                <a:solidFill>
                  <a:schemeClr val="dk1">
                    <a:tint val="75000"/>
                  </a:schemeClr>
                </a:solidFill>
                <a:latin typeface="Calibri"/>
              </a:rPr>
              <a:t>&lt;fecha/hora&gt;</a:t>
            </a:r>
            <a:endParaRPr b="0" lang="es-MX" sz="1200" spc="-1" strike="noStrike">
              <a:solidFill>
                <a:srgbClr val="000000"/>
              </a:solidFill>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MX" sz="1400" spc="-1" strike="noStrike">
                <a:solidFill>
                  <a:srgbClr val="000000"/>
                </a:solidFill>
                <a:latin typeface="Times New Roman"/>
              </a:defRPr>
            </a:lvl1pPr>
          </a:lstStyle>
          <a:p>
            <a:pPr indent="0" algn="ctr">
              <a:buNone/>
            </a:pPr>
            <a:r>
              <a:rPr b="0" lang="es-MX" sz="1400" spc="-1" strike="noStrike">
                <a:solidFill>
                  <a:srgbClr val="000000"/>
                </a:solidFill>
                <a:latin typeface="Times New Roman"/>
              </a:rPr>
              <a:t>&lt;pie de página&gt;</a:t>
            </a:r>
            <a:endParaRPr b="0" lang="es-MX" sz="1400" spc="-1" strike="noStrike">
              <a:solidFill>
                <a:srgbClr val="000000"/>
              </a:solidFill>
              <a:latin typeface="Times New Roman"/>
            </a:endParaRP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MX" sz="1200" spc="-1" strike="noStrike">
                <a:solidFill>
                  <a:schemeClr val="dk1">
                    <a:tint val="75000"/>
                  </a:schemeClr>
                </a:solidFill>
                <a:latin typeface="Calibri"/>
              </a:defRPr>
            </a:lvl1pPr>
          </a:lstStyle>
          <a:p>
            <a:pPr indent="0" algn="r" defTabSz="914400">
              <a:lnSpc>
                <a:spcPct val="100000"/>
              </a:lnSpc>
              <a:buNone/>
            </a:pPr>
            <a:fld id="{16C92F08-AC93-4DD0-9CB6-A559AEBFCB98}" type="slidenum">
              <a:rPr b="0" lang="es-MX" sz="1200" spc="-1" strike="noStrike">
                <a:solidFill>
                  <a:schemeClr val="dk1">
                    <a:tint val="75000"/>
                  </a:schemeClr>
                </a:solidFill>
                <a:latin typeface="Calibri"/>
              </a:rPr>
              <a:t>&lt;número&gt;</a:t>
            </a:fld>
            <a:endParaRPr b="0" lang="es-MX"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MX" sz="1200" spc="-1" strike="noStrike">
                <a:solidFill>
                  <a:schemeClr val="dk1">
                    <a:tint val="75000"/>
                  </a:schemeClr>
                </a:solidFill>
                <a:latin typeface="Calibri"/>
              </a:defRPr>
            </a:lvl1pPr>
          </a:lstStyle>
          <a:p>
            <a:pPr indent="0" defTabSz="914400">
              <a:lnSpc>
                <a:spcPct val="100000"/>
              </a:lnSpc>
              <a:buNone/>
            </a:pPr>
            <a:r>
              <a:rPr b="0" lang="es-MX" sz="1200" spc="-1" strike="noStrike">
                <a:solidFill>
                  <a:schemeClr val="dk1">
                    <a:tint val="75000"/>
                  </a:schemeClr>
                </a:solidFill>
                <a:latin typeface="Calibri"/>
              </a:rPr>
              <a:t>&lt;fecha/hora&gt;</a:t>
            </a:r>
            <a:endParaRPr b="0" lang="es-MX" sz="1200" spc="-1" strike="noStrike">
              <a:solidFill>
                <a:srgbClr val="000000"/>
              </a:solidFill>
              <a:latin typeface="Times New Roman"/>
            </a:endParaRPr>
          </a:p>
        </p:txBody>
      </p:sp>
      <p:sp>
        <p:nvSpPr>
          <p:cNvPr id="52"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MX" sz="1400" spc="-1" strike="noStrike">
                <a:solidFill>
                  <a:srgbClr val="000000"/>
                </a:solidFill>
                <a:latin typeface="Times New Roman"/>
              </a:defRPr>
            </a:lvl1pPr>
          </a:lstStyle>
          <a:p>
            <a:pPr indent="0" algn="ctr">
              <a:buNone/>
            </a:pPr>
            <a:r>
              <a:rPr b="0" lang="es-MX" sz="1400" spc="-1" strike="noStrike">
                <a:solidFill>
                  <a:srgbClr val="000000"/>
                </a:solidFill>
                <a:latin typeface="Times New Roman"/>
              </a:rPr>
              <a:t>&lt;pie de página&gt;</a:t>
            </a:r>
            <a:endParaRPr b="0" lang="es-MX" sz="1400" spc="-1" strike="noStrike">
              <a:solidFill>
                <a:srgbClr val="000000"/>
              </a:solidFill>
              <a:latin typeface="Times New Roman"/>
            </a:endParaRPr>
          </a:p>
        </p:txBody>
      </p:sp>
      <p:sp>
        <p:nvSpPr>
          <p:cNvPr id="53"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MX" sz="1200" spc="-1" strike="noStrike">
                <a:solidFill>
                  <a:schemeClr val="dk1">
                    <a:tint val="75000"/>
                  </a:schemeClr>
                </a:solidFill>
                <a:latin typeface="Calibri"/>
              </a:defRPr>
            </a:lvl1pPr>
          </a:lstStyle>
          <a:p>
            <a:pPr indent="0" algn="r" defTabSz="914400">
              <a:lnSpc>
                <a:spcPct val="100000"/>
              </a:lnSpc>
              <a:buNone/>
            </a:pPr>
            <a:fld id="{3316A5BE-6593-48C3-B280-2A87275EB1FA}" type="slidenum">
              <a:rPr b="0" lang="es-MX" sz="1200" spc="-1" strike="noStrike">
                <a:solidFill>
                  <a:schemeClr val="dk1">
                    <a:tint val="75000"/>
                  </a:schemeClr>
                </a:solidFill>
                <a:latin typeface="Calibri"/>
              </a:rPr>
              <a:t>&lt;número&gt;</a:t>
            </a:fld>
            <a:endParaRPr b="0" lang="es-MX"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microsoft.com/office/2007/relationships/hdphoto" Target="../media/hdphoto1.wdp"/><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7.gif"/><Relationship Id="rId2"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image" Target="../media/image8.gif"/><Relationship Id="rId2"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image" Target="../media/image8.gif"/><Relationship Id="rId2"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hyperlink" Target="https://www.ticportal.es/glosario-tic/base-datos-sql" TargetMode="External"/><Relationship Id="rId2"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6" name="Imagen 3" descr=""/>
          <p:cNvPicPr/>
          <p:nvPr/>
        </p:nvPicPr>
        <p:blipFill>
          <a:blip r:embed="rId1">
            <a:extLst>
              <a:ext uri="{BEBA8EAE-BF5A-486C-A8C5-ECC9F3942E4B}">
                <a14:imgProps xmlns:a14="http://schemas.microsoft.com/office/drawing/2010/main">
                  <a14:imgLayer r:embed="rId2">
                    <a14:imgEffect>
                      <a14:brightnessContrast contrast="20000"/>
                    </a14:imgEffect>
                  </a14:imgLayer>
                </a14:imgProps>
              </a:ext>
            </a:extLst>
          </a:blip>
          <a:stretch/>
        </p:blipFill>
        <p:spPr>
          <a:xfrm>
            <a:off x="1253520" y="930240"/>
            <a:ext cx="9684720" cy="49975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p:nvPr>
        </p:nvSpPr>
        <p:spPr>
          <a:xfrm>
            <a:off x="809640" y="180000"/>
            <a:ext cx="4616640" cy="589068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500" spc="-1" strike="noStrike">
                <a:solidFill>
                  <a:srgbClr val="000000"/>
                </a:solidFill>
                <a:latin typeface="Segoe UI"/>
              </a:rPr>
              <a:t>OCOUNT(), AVG() and SUM() Functions; </a:t>
            </a:r>
            <a:r>
              <a:rPr b="0" lang="en-US" sz="1500" spc="-1" strike="noStrike">
                <a:solidFill>
                  <a:srgbClr val="000000"/>
                </a:solidFill>
                <a:latin typeface="Verdana"/>
              </a:rPr>
              <a:t> number of rows that matches a specified criterion.</a:t>
            </a:r>
            <a:r>
              <a:rPr b="0" lang="en-US" sz="1500" spc="-1" strike="noStrike">
                <a:solidFill>
                  <a:srgbClr val="000000"/>
                </a:solidFill>
                <a:latin typeface="Segoe UI"/>
              </a:rPr>
              <a:t> </a:t>
            </a:r>
            <a:r>
              <a:rPr b="0" lang="en-US" sz="1500" spc="-1" strike="noStrike">
                <a:solidFill>
                  <a:srgbClr val="000000"/>
                </a:solidFill>
                <a:latin typeface="Verdana"/>
              </a:rPr>
              <a:t> average value of a numeric column. the total sum of a numeric column. </a:t>
            </a:r>
            <a:endParaRPr b="0" lang="es-MX" sz="1500" spc="-1" strike="noStrike">
              <a:solidFill>
                <a:schemeClr val="dk1"/>
              </a:solidFill>
              <a:latin typeface="Calibri"/>
            </a:endParaRPr>
          </a:p>
          <a:p>
            <a:pPr indent="0" defTabSz="914400">
              <a:lnSpc>
                <a:spcPct val="90000"/>
              </a:lnSpc>
              <a:spcBef>
                <a:spcPts val="1001"/>
              </a:spcBef>
              <a:buNone/>
              <a:tabLst>
                <a:tab algn="l" pos="0"/>
              </a:tabLst>
            </a:pPr>
            <a:r>
              <a:rPr b="0" lang="en-US" sz="1500" spc="-1" strike="noStrike">
                <a:solidFill>
                  <a:srgbClr val="0000cd"/>
                </a:solidFill>
                <a:latin typeface="Consolas"/>
              </a:rPr>
              <a:t>SELECT</a:t>
            </a:r>
            <a:r>
              <a:rPr b="0" lang="en-US" sz="1500" spc="-1" strike="noStrike">
                <a:solidFill>
                  <a:srgbClr val="000000"/>
                </a:solidFill>
                <a:latin typeface="Consolas"/>
              </a:rPr>
              <a:t> </a:t>
            </a:r>
            <a:r>
              <a:rPr b="0" lang="en-US" sz="1500" spc="-1" strike="noStrike">
                <a:solidFill>
                  <a:srgbClr val="0000cd"/>
                </a:solidFill>
                <a:latin typeface="Consolas"/>
              </a:rPr>
              <a:t>COUNT</a:t>
            </a:r>
            <a:r>
              <a:rPr b="0" lang="en-US" sz="1500" spc="-1" strike="noStrike">
                <a:solidFill>
                  <a:srgbClr val="000000"/>
                </a:solidFill>
                <a:latin typeface="Consolas"/>
              </a:rPr>
              <a:t>(ProductID)</a:t>
            </a:r>
            <a:br>
              <a:rPr sz="1500"/>
            </a:br>
            <a:r>
              <a:rPr b="0" lang="en-US" sz="1500" spc="-1" strike="noStrike">
                <a:solidFill>
                  <a:srgbClr val="0000cd"/>
                </a:solidFill>
                <a:latin typeface="Consolas"/>
              </a:rPr>
              <a:t>FROM</a:t>
            </a:r>
            <a:r>
              <a:rPr b="0" lang="en-US" sz="1500" spc="-1" strike="noStrike">
                <a:solidFill>
                  <a:srgbClr val="000000"/>
                </a:solidFill>
                <a:latin typeface="Consolas"/>
              </a:rPr>
              <a:t> Products;</a:t>
            </a:r>
            <a:endParaRPr b="0" lang="es-MX" sz="1500" spc="-1" strike="noStrike">
              <a:solidFill>
                <a:schemeClr val="dk1"/>
              </a:solidFill>
              <a:latin typeface="Calibri"/>
            </a:endParaRPr>
          </a:p>
          <a:p>
            <a:pPr indent="0" defTabSz="914400">
              <a:lnSpc>
                <a:spcPct val="90000"/>
              </a:lnSpc>
              <a:spcBef>
                <a:spcPts val="1001"/>
              </a:spcBef>
              <a:buNone/>
              <a:tabLst>
                <a:tab algn="l" pos="0"/>
              </a:tabLst>
            </a:pPr>
            <a:r>
              <a:rPr b="0" lang="en-US" sz="1500" spc="-1" strike="noStrike">
                <a:solidFill>
                  <a:srgbClr val="0000cd"/>
                </a:solidFill>
                <a:latin typeface="Consolas"/>
              </a:rPr>
              <a:t>SELECT</a:t>
            </a:r>
            <a:r>
              <a:rPr b="0" lang="en-US" sz="1500" spc="-1" strike="noStrike">
                <a:solidFill>
                  <a:srgbClr val="000000"/>
                </a:solidFill>
                <a:latin typeface="Consolas"/>
              </a:rPr>
              <a:t> AVG(Price)</a:t>
            </a:r>
            <a:br>
              <a:rPr sz="1500"/>
            </a:br>
            <a:r>
              <a:rPr b="0" lang="en-US" sz="1500" spc="-1" strike="noStrike">
                <a:solidFill>
                  <a:srgbClr val="0000cd"/>
                </a:solidFill>
                <a:latin typeface="Consolas"/>
              </a:rPr>
              <a:t>FROM</a:t>
            </a:r>
            <a:r>
              <a:rPr b="0" lang="en-US" sz="1500" spc="-1" strike="noStrike">
                <a:solidFill>
                  <a:srgbClr val="000000"/>
                </a:solidFill>
                <a:latin typeface="Consolas"/>
              </a:rPr>
              <a:t> Products;</a:t>
            </a:r>
            <a:endParaRPr b="0" lang="es-MX" sz="1500" spc="-1" strike="noStrike">
              <a:solidFill>
                <a:schemeClr val="dk1"/>
              </a:solidFill>
              <a:latin typeface="Calibri"/>
            </a:endParaRPr>
          </a:p>
          <a:p>
            <a:pPr indent="0" defTabSz="914400">
              <a:lnSpc>
                <a:spcPct val="90000"/>
              </a:lnSpc>
              <a:spcBef>
                <a:spcPts val="1001"/>
              </a:spcBef>
              <a:buNone/>
              <a:tabLst>
                <a:tab algn="l" pos="0"/>
              </a:tabLst>
            </a:pPr>
            <a:r>
              <a:rPr b="0" lang="en-US" sz="1500" spc="-1" strike="noStrike">
                <a:solidFill>
                  <a:srgbClr val="0000cd"/>
                </a:solidFill>
                <a:latin typeface="Consolas"/>
              </a:rPr>
              <a:t>SELECT</a:t>
            </a:r>
            <a:r>
              <a:rPr b="0" lang="en-US" sz="1500" spc="-1" strike="noStrike">
                <a:solidFill>
                  <a:srgbClr val="000000"/>
                </a:solidFill>
                <a:latin typeface="Consolas"/>
              </a:rPr>
              <a:t> SUM(Quantity)</a:t>
            </a:r>
            <a:br>
              <a:rPr sz="1500"/>
            </a:br>
            <a:r>
              <a:rPr b="0" lang="en-US" sz="1500" spc="-1" strike="noStrike">
                <a:solidFill>
                  <a:srgbClr val="0000cd"/>
                </a:solidFill>
                <a:latin typeface="Consolas"/>
              </a:rPr>
              <a:t>FROM</a:t>
            </a:r>
            <a:r>
              <a:rPr b="0" lang="en-US" sz="1500" spc="-1" strike="noStrike">
                <a:solidFill>
                  <a:srgbClr val="000000"/>
                </a:solidFill>
                <a:latin typeface="Consolas"/>
              </a:rPr>
              <a:t> OrderDetails;</a:t>
            </a:r>
            <a:endParaRPr b="0" lang="es-MX" sz="1500" spc="-1" strike="noStrike">
              <a:solidFill>
                <a:schemeClr val="dk1"/>
              </a:solidFill>
              <a:latin typeface="Calibri"/>
            </a:endParaRPr>
          </a:p>
          <a:p>
            <a:pPr indent="0" defTabSz="914400">
              <a:lnSpc>
                <a:spcPct val="90000"/>
              </a:lnSpc>
              <a:spcBef>
                <a:spcPts val="1001"/>
              </a:spcBef>
              <a:buNone/>
              <a:tabLst>
                <a:tab algn="l" pos="0"/>
              </a:tabLst>
            </a:pPr>
            <a:endParaRPr b="0" lang="es-MX" sz="1500" spc="-1" strike="noStrike">
              <a:solidFill>
                <a:schemeClr val="dk1"/>
              </a:solidFill>
              <a:latin typeface="Calibri"/>
            </a:endParaRPr>
          </a:p>
          <a:p>
            <a:pPr indent="0" defTabSz="914400">
              <a:lnSpc>
                <a:spcPct val="90000"/>
              </a:lnSpc>
              <a:spcBef>
                <a:spcPts val="1001"/>
              </a:spcBef>
              <a:buNone/>
              <a:tabLst>
                <a:tab algn="l" pos="0"/>
              </a:tabLst>
            </a:pPr>
            <a:r>
              <a:rPr b="0" lang="es-MX" sz="1500" spc="-1" strike="noStrike">
                <a:solidFill>
                  <a:srgbClr val="000000"/>
                </a:solidFill>
                <a:latin typeface="Segoe UI"/>
              </a:rPr>
              <a:t>LIKE Operator: is used in a where clause to search for a specified pattern in a coumn</a:t>
            </a:r>
            <a:endParaRPr b="0" lang="es-MX" sz="1500" spc="-1" strike="noStrike">
              <a:solidFill>
                <a:schemeClr val="dk1"/>
              </a:solidFill>
              <a:latin typeface="Calibri"/>
            </a:endParaRPr>
          </a:p>
          <a:p>
            <a:pPr indent="0" defTabSz="914400">
              <a:lnSpc>
                <a:spcPct val="90000"/>
              </a:lnSpc>
              <a:spcBef>
                <a:spcPts val="1001"/>
              </a:spcBef>
              <a:buNone/>
              <a:tabLst>
                <a:tab algn="l" pos="0"/>
              </a:tabLst>
            </a:pPr>
            <a:endParaRPr b="0" lang="es-MX" sz="1500" spc="-1" strike="noStrike">
              <a:solidFill>
                <a:schemeClr val="dk1"/>
              </a:solidFill>
              <a:latin typeface="Calibri"/>
            </a:endParaRPr>
          </a:p>
          <a:p>
            <a:pPr indent="0" defTabSz="914400">
              <a:lnSpc>
                <a:spcPct val="90000"/>
              </a:lnSpc>
              <a:spcBef>
                <a:spcPts val="1001"/>
              </a:spcBef>
              <a:buNone/>
              <a:tabLst>
                <a:tab algn="l" pos="0"/>
              </a:tabLst>
            </a:pPr>
            <a:endParaRPr b="0" lang="es-MX" sz="1500" spc="-1" strike="noStrike">
              <a:solidFill>
                <a:schemeClr val="dk1"/>
              </a:solidFill>
              <a:latin typeface="Calibri"/>
            </a:endParaRPr>
          </a:p>
        </p:txBody>
      </p:sp>
      <p:sp>
        <p:nvSpPr>
          <p:cNvPr id="84" name="Marcador de contenido 2"/>
          <p:cNvSpPr/>
          <p:nvPr/>
        </p:nvSpPr>
        <p:spPr>
          <a:xfrm>
            <a:off x="6765480" y="359640"/>
            <a:ext cx="5098680" cy="5890680"/>
          </a:xfrm>
          <a:prstGeom prst="rect">
            <a:avLst/>
          </a:prstGeom>
          <a:noFill/>
          <a:ln w="0">
            <a:noFill/>
          </a:ln>
        </p:spPr>
        <p:style>
          <a:lnRef idx="0"/>
          <a:fillRef idx="0"/>
          <a:effectRef idx="0"/>
          <a:fontRef idx="minor"/>
        </p:style>
        <p:txBody>
          <a:bodyPr anchor="t">
            <a:noAutofit/>
          </a:bodyPr>
          <a:p>
            <a:pPr defTabSz="914400">
              <a:lnSpc>
                <a:spcPct val="90000"/>
              </a:lnSpc>
              <a:spcBef>
                <a:spcPts val="1001"/>
              </a:spcBef>
              <a:tabLst>
                <a:tab algn="l" pos="0"/>
              </a:tabLst>
            </a:pPr>
            <a:r>
              <a:rPr b="0" lang="es-MX" sz="1500" spc="-1" strike="noStrike">
                <a:solidFill>
                  <a:srgbClr val="000000"/>
                </a:solidFill>
                <a:latin typeface="Segoe UI"/>
              </a:rPr>
              <a:t>Aliases </a:t>
            </a:r>
            <a:r>
              <a:rPr b="0" lang="en-US" sz="1500" spc="-1" strike="noStrike">
                <a:solidFill>
                  <a:srgbClr val="000000"/>
                </a:solidFill>
                <a:latin typeface="Verdana"/>
              </a:rPr>
              <a:t>are used to give a table, or a column in a table, a temporary name.</a:t>
            </a:r>
            <a:endParaRPr b="0" lang="es-MX" sz="1500" spc="-1" strike="noStrike">
              <a:solidFill>
                <a:srgbClr val="000000"/>
              </a:solidFill>
              <a:latin typeface="Arial"/>
            </a:endParaRPr>
          </a:p>
          <a:p>
            <a:pPr defTabSz="914400">
              <a:lnSpc>
                <a:spcPct val="90000"/>
              </a:lnSpc>
              <a:spcBef>
                <a:spcPts val="1001"/>
              </a:spcBef>
              <a:tabLst>
                <a:tab algn="l" pos="0"/>
              </a:tabLst>
            </a:pPr>
            <a:r>
              <a:rPr b="0" lang="en-US" sz="1500" spc="-1" strike="noStrike">
                <a:solidFill>
                  <a:srgbClr val="0000cd"/>
                </a:solidFill>
                <a:latin typeface="Consolas"/>
              </a:rPr>
              <a:t>SELECT</a:t>
            </a:r>
            <a:r>
              <a:rPr b="0" lang="en-US" sz="1500" spc="-1" strike="noStrike">
                <a:solidFill>
                  <a:srgbClr val="000000"/>
                </a:solidFill>
                <a:latin typeface="Consolas"/>
              </a:rPr>
              <a:t> CustomerID </a:t>
            </a:r>
            <a:r>
              <a:rPr b="0" lang="en-US" sz="1500" spc="-1" strike="noStrike">
                <a:solidFill>
                  <a:srgbClr val="0000cd"/>
                </a:solidFill>
                <a:latin typeface="Consolas"/>
              </a:rPr>
              <a:t>AS</a:t>
            </a:r>
            <a:r>
              <a:rPr b="0" lang="en-US" sz="1500" spc="-1" strike="noStrike">
                <a:solidFill>
                  <a:srgbClr val="000000"/>
                </a:solidFill>
                <a:latin typeface="Consolas"/>
              </a:rPr>
              <a:t> ID, CustomerName </a:t>
            </a:r>
            <a:r>
              <a:rPr b="0" lang="en-US" sz="1500" spc="-1" strike="noStrike">
                <a:solidFill>
                  <a:srgbClr val="0000cd"/>
                </a:solidFill>
                <a:latin typeface="Consolas"/>
              </a:rPr>
              <a:t>AS</a:t>
            </a:r>
            <a:r>
              <a:rPr b="0" lang="en-US" sz="1500" spc="-1" strike="noStrike">
                <a:solidFill>
                  <a:srgbClr val="000000"/>
                </a:solidFill>
                <a:latin typeface="Consolas"/>
              </a:rPr>
              <a:t> Customer</a:t>
            </a:r>
            <a:br>
              <a:rPr sz="1500"/>
            </a:br>
            <a:r>
              <a:rPr b="0" lang="en-US" sz="1500" spc="-1" strike="noStrike">
                <a:solidFill>
                  <a:srgbClr val="0000cd"/>
                </a:solidFill>
                <a:latin typeface="Consolas"/>
              </a:rPr>
              <a:t>FROM</a:t>
            </a:r>
            <a:r>
              <a:rPr b="0" lang="en-US" sz="1500" spc="-1" strike="noStrike">
                <a:solidFill>
                  <a:srgbClr val="000000"/>
                </a:solidFill>
                <a:latin typeface="Consolas"/>
              </a:rPr>
              <a:t> Customers;</a:t>
            </a:r>
            <a:endParaRPr b="0" lang="es-MX" sz="1500" spc="-1" strike="noStrike">
              <a:solidFill>
                <a:srgbClr val="000000"/>
              </a:solidFill>
              <a:latin typeface="Arial"/>
            </a:endParaRPr>
          </a:p>
          <a:p>
            <a:pPr defTabSz="914400">
              <a:lnSpc>
                <a:spcPct val="90000"/>
              </a:lnSpc>
              <a:spcBef>
                <a:spcPts val="1001"/>
              </a:spcBef>
              <a:tabLst>
                <a:tab algn="l" pos="0"/>
              </a:tabLst>
            </a:pPr>
            <a:endParaRPr b="0" lang="es-MX" sz="1100" spc="-1" strike="noStrike">
              <a:solidFill>
                <a:srgbClr val="000000"/>
              </a:solidFill>
              <a:latin typeface="Arial"/>
            </a:endParaRPr>
          </a:p>
          <a:p>
            <a:pPr defTabSz="914400">
              <a:lnSpc>
                <a:spcPct val="90000"/>
              </a:lnSpc>
              <a:spcBef>
                <a:spcPts val="1001"/>
              </a:spcBef>
              <a:tabLst>
                <a:tab algn="l" pos="0"/>
              </a:tabLst>
            </a:pPr>
            <a:endParaRPr b="0" lang="es-MX" sz="1500" spc="-1" strike="noStrike">
              <a:solidFill>
                <a:srgbClr val="000000"/>
              </a:solidFill>
              <a:latin typeface="Arial"/>
            </a:endParaRPr>
          </a:p>
          <a:p>
            <a:pPr defTabSz="914400">
              <a:lnSpc>
                <a:spcPct val="90000"/>
              </a:lnSpc>
              <a:spcBef>
                <a:spcPts val="1001"/>
              </a:spcBef>
              <a:tabLst>
                <a:tab algn="l" pos="0"/>
              </a:tabLst>
            </a:pPr>
            <a:endParaRPr b="0" lang="es-MX" sz="1500" spc="-1" strike="noStrike">
              <a:solidFill>
                <a:srgbClr val="000000"/>
              </a:solidFill>
              <a:latin typeface="Arial"/>
            </a:endParaRPr>
          </a:p>
        </p:txBody>
      </p:sp>
      <p:pic>
        <p:nvPicPr>
          <p:cNvPr id="85" name="Imagen 5" descr=""/>
          <p:cNvPicPr/>
          <p:nvPr/>
        </p:nvPicPr>
        <p:blipFill>
          <a:blip r:embed="rId1"/>
          <a:stretch/>
        </p:blipFill>
        <p:spPr>
          <a:xfrm>
            <a:off x="208440" y="3732480"/>
            <a:ext cx="6213240" cy="29372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p:nvPr>
        </p:nvSpPr>
        <p:spPr>
          <a:xfrm>
            <a:off x="846720" y="560880"/>
            <a:ext cx="9900720" cy="83916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es-MX" sz="2000" spc="-1" strike="noStrike">
                <a:solidFill>
                  <a:srgbClr val="000000"/>
                </a:solidFill>
                <a:latin typeface="Segoe UI"/>
              </a:rPr>
              <a:t>Joining Tables </a:t>
            </a:r>
            <a:r>
              <a:rPr b="0" lang="en-US" sz="2000" spc="-1" strike="noStrike">
                <a:solidFill>
                  <a:srgbClr val="000000"/>
                </a:solidFill>
                <a:latin typeface="Verdana"/>
              </a:rPr>
              <a:t>is used to combine rows from two or more tables, based on a related column between them.</a:t>
            </a:r>
            <a:endParaRPr b="0" lang="es-MX" sz="2000" spc="-1" strike="noStrike">
              <a:solidFill>
                <a:schemeClr val="dk1"/>
              </a:solidFill>
              <a:latin typeface="Calibri"/>
            </a:endParaRPr>
          </a:p>
          <a:p>
            <a:pPr indent="0" defTabSz="914400">
              <a:lnSpc>
                <a:spcPct val="90000"/>
              </a:lnSpc>
              <a:spcBef>
                <a:spcPts val="1001"/>
              </a:spcBef>
              <a:buNone/>
              <a:tabLst>
                <a:tab algn="l" pos="0"/>
              </a:tabLst>
            </a:pPr>
            <a:endParaRPr b="0" lang="es-MX" sz="2000" spc="-1" strike="noStrike">
              <a:solidFill>
                <a:schemeClr val="dk1"/>
              </a:solidFill>
              <a:latin typeface="Calibri"/>
            </a:endParaRPr>
          </a:p>
          <a:p>
            <a:pPr indent="0" defTabSz="914400">
              <a:lnSpc>
                <a:spcPct val="90000"/>
              </a:lnSpc>
              <a:spcBef>
                <a:spcPts val="1001"/>
              </a:spcBef>
              <a:buNone/>
              <a:tabLst>
                <a:tab algn="l" pos="0"/>
              </a:tabLst>
            </a:pPr>
            <a:endParaRPr b="0" lang="es-MX" sz="2000" spc="-1" strike="noStrike">
              <a:solidFill>
                <a:schemeClr val="dk1"/>
              </a:solidFill>
              <a:latin typeface="Calibri"/>
            </a:endParaRPr>
          </a:p>
        </p:txBody>
      </p:sp>
      <p:pic>
        <p:nvPicPr>
          <p:cNvPr id="87" name="Imagen 3" descr=""/>
          <p:cNvPicPr/>
          <p:nvPr/>
        </p:nvPicPr>
        <p:blipFill>
          <a:blip r:embed="rId1"/>
          <a:stretch/>
        </p:blipFill>
        <p:spPr>
          <a:xfrm>
            <a:off x="846720" y="1822680"/>
            <a:ext cx="10497960" cy="41594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p:nvPr>
        </p:nvSpPr>
        <p:spPr>
          <a:xfrm>
            <a:off x="824400" y="689400"/>
            <a:ext cx="10528920" cy="54871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s-MX" sz="2800" spc="-1" strike="noStrike">
                <a:solidFill>
                  <a:srgbClr val="000000"/>
                </a:solidFill>
                <a:latin typeface="Segoe UI"/>
              </a:rPr>
              <a:t>INNER JOIN Keyword </a:t>
            </a:r>
            <a:r>
              <a:rPr b="0" lang="en-US" sz="2800" spc="-1" strike="noStrike">
                <a:solidFill>
                  <a:srgbClr val="000000"/>
                </a:solidFill>
                <a:latin typeface="Verdana"/>
              </a:rPr>
              <a:t>selects records that have matching values in both tables.</a:t>
            </a:r>
            <a:endParaRPr b="0" lang="es-MX" sz="2800" spc="-1" strike="noStrike">
              <a:solidFill>
                <a:schemeClr val="dk1"/>
              </a:solidFill>
              <a:latin typeface="Calibri"/>
            </a:endParaRPr>
          </a:p>
          <a:p>
            <a:pPr indent="0" defTabSz="914400">
              <a:lnSpc>
                <a:spcPct val="90000"/>
              </a:lnSpc>
              <a:spcBef>
                <a:spcPts val="1001"/>
              </a:spcBef>
              <a:buNone/>
            </a:pPr>
            <a:endParaRPr b="0" lang="es-MX" sz="2800" spc="-1" strike="noStrike">
              <a:solidFill>
                <a:schemeClr val="dk1"/>
              </a:solidFill>
              <a:latin typeface="Calibri"/>
            </a:endParaRPr>
          </a:p>
          <a:p>
            <a:pPr indent="0" defTabSz="914400">
              <a:lnSpc>
                <a:spcPct val="90000"/>
              </a:lnSpc>
              <a:spcBef>
                <a:spcPts val="1001"/>
              </a:spcBef>
              <a:buNone/>
              <a:tabLst>
                <a:tab algn="l" pos="0"/>
              </a:tabLst>
            </a:pPr>
            <a:r>
              <a:rPr b="0" lang="en-US" sz="2000" spc="-1" strike="noStrike">
                <a:solidFill>
                  <a:srgbClr val="0000cd"/>
                </a:solidFill>
                <a:latin typeface="Consolas"/>
              </a:rPr>
              <a:t>SELECT</a:t>
            </a:r>
            <a:r>
              <a:rPr b="0" lang="en-US" sz="2000" spc="-1" strike="noStrike">
                <a:solidFill>
                  <a:srgbClr val="000000"/>
                </a:solidFill>
                <a:latin typeface="Consolas"/>
              </a:rPr>
              <a:t> Orders.OrderID, Customers.CustomerName</a:t>
            </a:r>
            <a:br>
              <a:rPr sz="2000"/>
            </a:br>
            <a:r>
              <a:rPr b="0" lang="en-US" sz="2000" spc="-1" strike="noStrike">
                <a:solidFill>
                  <a:srgbClr val="0000cd"/>
                </a:solidFill>
                <a:latin typeface="Consolas"/>
              </a:rPr>
              <a:t>FROM</a:t>
            </a:r>
            <a:r>
              <a:rPr b="0" lang="en-US" sz="2000" spc="-1" strike="noStrike">
                <a:solidFill>
                  <a:srgbClr val="000000"/>
                </a:solidFill>
                <a:latin typeface="Consolas"/>
              </a:rPr>
              <a:t> Orders</a:t>
            </a:r>
            <a:br>
              <a:rPr sz="2000"/>
            </a:br>
            <a:r>
              <a:rPr b="0" lang="en-US" sz="2000" spc="-1" strike="noStrike">
                <a:solidFill>
                  <a:srgbClr val="0000cd"/>
                </a:solidFill>
                <a:latin typeface="Consolas"/>
              </a:rPr>
              <a:t>INNER</a:t>
            </a:r>
            <a:r>
              <a:rPr b="0" lang="en-US" sz="2000" spc="-1" strike="noStrike">
                <a:solidFill>
                  <a:srgbClr val="000000"/>
                </a:solidFill>
                <a:latin typeface="Consolas"/>
              </a:rPr>
              <a:t> </a:t>
            </a:r>
            <a:r>
              <a:rPr b="0" lang="en-US" sz="2000" spc="-1" strike="noStrike">
                <a:solidFill>
                  <a:srgbClr val="0000cd"/>
                </a:solidFill>
                <a:latin typeface="Consolas"/>
              </a:rPr>
              <a:t>JOIN</a:t>
            </a:r>
            <a:r>
              <a:rPr b="0" lang="en-US" sz="2000" spc="-1" strike="noStrike">
                <a:solidFill>
                  <a:srgbClr val="000000"/>
                </a:solidFill>
                <a:latin typeface="Consolas"/>
              </a:rPr>
              <a:t> Customers </a:t>
            </a:r>
            <a:r>
              <a:rPr b="0" lang="en-US" sz="2000" spc="-1" strike="noStrike">
                <a:solidFill>
                  <a:srgbClr val="0000cd"/>
                </a:solidFill>
                <a:latin typeface="Consolas"/>
              </a:rPr>
              <a:t>ON</a:t>
            </a:r>
            <a:r>
              <a:rPr b="0" lang="en-US" sz="2000" spc="-1" strike="noStrike">
                <a:solidFill>
                  <a:srgbClr val="000000"/>
                </a:solidFill>
                <a:latin typeface="Consolas"/>
              </a:rPr>
              <a:t> Orders.CustomerID = Customers.CustomerID;</a:t>
            </a:r>
            <a:endParaRPr b="0" lang="es-MX" sz="2000" spc="-1" strike="noStrike">
              <a:solidFill>
                <a:schemeClr val="dk1"/>
              </a:solidFill>
              <a:latin typeface="Calibri"/>
            </a:endParaRPr>
          </a:p>
        </p:txBody>
      </p:sp>
      <p:pic>
        <p:nvPicPr>
          <p:cNvPr id="89" name="Imagen 1" descr=""/>
          <p:cNvPicPr/>
          <p:nvPr/>
        </p:nvPicPr>
        <p:blipFill>
          <a:blip r:embed="rId1"/>
          <a:stretch/>
        </p:blipFill>
        <p:spPr>
          <a:xfrm>
            <a:off x="3524400" y="3695040"/>
            <a:ext cx="3195720" cy="23166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p:nvPr>
        </p:nvSpPr>
        <p:spPr>
          <a:xfrm>
            <a:off x="824400" y="689400"/>
            <a:ext cx="10528920" cy="54871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s-MX" sz="2800" spc="-1" strike="noStrike">
                <a:solidFill>
                  <a:srgbClr val="000000"/>
                </a:solidFill>
                <a:latin typeface="Segoe UI"/>
              </a:rPr>
              <a:t>LEFT JOIN Keyword </a:t>
            </a:r>
            <a:r>
              <a:rPr b="0" lang="en-US" sz="2800" spc="-1" strike="noStrike">
                <a:solidFill>
                  <a:srgbClr val="000000"/>
                </a:solidFill>
                <a:latin typeface="Verdana"/>
              </a:rPr>
              <a:t>: returns all records from the left table (table1), and the matching records (if any) from the right table (table2).</a:t>
            </a:r>
            <a:endParaRPr b="0" lang="es-MX" sz="2800" spc="-1" strike="noStrike">
              <a:solidFill>
                <a:schemeClr val="dk1"/>
              </a:solidFill>
              <a:latin typeface="Calibri"/>
            </a:endParaRPr>
          </a:p>
          <a:p>
            <a:pPr indent="0" defTabSz="914400">
              <a:lnSpc>
                <a:spcPct val="90000"/>
              </a:lnSpc>
              <a:spcBef>
                <a:spcPts val="1001"/>
              </a:spcBef>
              <a:buNone/>
            </a:pPr>
            <a:endParaRPr b="0" lang="es-MX" sz="2800" spc="-1" strike="noStrike">
              <a:solidFill>
                <a:schemeClr val="dk1"/>
              </a:solidFill>
              <a:latin typeface="Calibri"/>
            </a:endParaRPr>
          </a:p>
          <a:p>
            <a:pPr indent="0" defTabSz="914400">
              <a:lnSpc>
                <a:spcPct val="90000"/>
              </a:lnSpc>
              <a:spcBef>
                <a:spcPts val="1001"/>
              </a:spcBef>
              <a:buNone/>
              <a:tabLst>
                <a:tab algn="l" pos="0"/>
              </a:tabLst>
            </a:pPr>
            <a:r>
              <a:rPr b="0" lang="en-US" sz="1800" spc="-1" strike="noStrike">
                <a:solidFill>
                  <a:srgbClr val="0000cd"/>
                </a:solidFill>
                <a:latin typeface="Consolas"/>
              </a:rPr>
              <a:t>SELECT</a:t>
            </a:r>
            <a:r>
              <a:rPr b="0" lang="en-US" sz="1800" spc="-1" strike="noStrike">
                <a:solidFill>
                  <a:srgbClr val="000000"/>
                </a:solidFill>
                <a:latin typeface="Consolas"/>
              </a:rPr>
              <a:t> Orders.OrderID, Employees.LastName, Employees.FirstName</a:t>
            </a:r>
            <a:br>
              <a:rPr sz="1800"/>
            </a:br>
            <a:r>
              <a:rPr b="0" lang="en-US" sz="1800" spc="-1" strike="noStrike">
                <a:solidFill>
                  <a:srgbClr val="0000cd"/>
                </a:solidFill>
                <a:latin typeface="Consolas"/>
              </a:rPr>
              <a:t>FROM</a:t>
            </a:r>
            <a:r>
              <a:rPr b="0" lang="en-US" sz="1800" spc="-1" strike="noStrike">
                <a:solidFill>
                  <a:srgbClr val="000000"/>
                </a:solidFill>
                <a:latin typeface="Consolas"/>
              </a:rPr>
              <a:t> Orders</a:t>
            </a:r>
            <a:br>
              <a:rPr sz="1800"/>
            </a:br>
            <a:r>
              <a:rPr b="0" lang="en-US" sz="1800" spc="-1" strike="noStrike">
                <a:solidFill>
                  <a:srgbClr val="0000cd"/>
                </a:solidFill>
                <a:latin typeface="Consolas"/>
              </a:rPr>
              <a:t>RIGHT</a:t>
            </a:r>
            <a:r>
              <a:rPr b="0" lang="en-US" sz="1800" spc="-1" strike="noStrike">
                <a:solidFill>
                  <a:srgbClr val="000000"/>
                </a:solidFill>
                <a:latin typeface="Consolas"/>
              </a:rPr>
              <a:t> </a:t>
            </a:r>
            <a:r>
              <a:rPr b="0" lang="en-US" sz="1800" spc="-1" strike="noStrike">
                <a:solidFill>
                  <a:srgbClr val="0000cd"/>
                </a:solidFill>
                <a:latin typeface="Consolas"/>
              </a:rPr>
              <a:t>JOIN</a:t>
            </a:r>
            <a:r>
              <a:rPr b="0" lang="en-US" sz="1800" spc="-1" strike="noStrike">
                <a:solidFill>
                  <a:srgbClr val="000000"/>
                </a:solidFill>
                <a:latin typeface="Consolas"/>
              </a:rPr>
              <a:t> Employees </a:t>
            </a:r>
            <a:r>
              <a:rPr b="0" lang="en-US" sz="1800" spc="-1" strike="noStrike">
                <a:solidFill>
                  <a:srgbClr val="0000cd"/>
                </a:solidFill>
                <a:latin typeface="Consolas"/>
              </a:rPr>
              <a:t>ON</a:t>
            </a:r>
            <a:r>
              <a:rPr b="0" lang="en-US" sz="1800" spc="-1" strike="noStrike">
                <a:solidFill>
                  <a:srgbClr val="000000"/>
                </a:solidFill>
                <a:latin typeface="Consolas"/>
              </a:rPr>
              <a:t> Orders.EmployeeID = Employees.EmployeeID</a:t>
            </a:r>
            <a:br>
              <a:rPr sz="1800"/>
            </a:br>
            <a:r>
              <a:rPr b="0" lang="en-US" sz="1800" spc="-1" strike="noStrike">
                <a:solidFill>
                  <a:srgbClr val="0000cd"/>
                </a:solidFill>
                <a:latin typeface="Consolas"/>
              </a:rPr>
              <a:t>ORDER</a:t>
            </a:r>
            <a:r>
              <a:rPr b="0" lang="en-US" sz="1800" spc="-1" strike="noStrike">
                <a:solidFill>
                  <a:srgbClr val="000000"/>
                </a:solidFill>
                <a:latin typeface="Consolas"/>
              </a:rPr>
              <a:t> </a:t>
            </a:r>
            <a:r>
              <a:rPr b="0" lang="en-US" sz="1800" spc="-1" strike="noStrike">
                <a:solidFill>
                  <a:srgbClr val="0000cd"/>
                </a:solidFill>
                <a:latin typeface="Consolas"/>
              </a:rPr>
              <a:t>BY</a:t>
            </a:r>
            <a:r>
              <a:rPr b="0" lang="en-US" sz="1800" spc="-1" strike="noStrike">
                <a:solidFill>
                  <a:srgbClr val="000000"/>
                </a:solidFill>
                <a:latin typeface="Consolas"/>
              </a:rPr>
              <a:t> Orders.OrderID;</a:t>
            </a:r>
            <a:endParaRPr b="0" lang="es-MX" sz="1800" spc="-1" strike="noStrike">
              <a:solidFill>
                <a:schemeClr val="dk1"/>
              </a:solidFill>
              <a:latin typeface="Calibri"/>
            </a:endParaRPr>
          </a:p>
        </p:txBody>
      </p:sp>
      <p:pic>
        <p:nvPicPr>
          <p:cNvPr id="91" name="Picture 2" descr="MySQL LEFT JOIN"/>
          <p:cNvPicPr/>
          <p:nvPr/>
        </p:nvPicPr>
        <p:blipFill>
          <a:blip r:embed="rId1"/>
          <a:stretch/>
        </p:blipFill>
        <p:spPr>
          <a:xfrm>
            <a:off x="7332120" y="3605040"/>
            <a:ext cx="3535560" cy="25632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p:nvPr>
        </p:nvSpPr>
        <p:spPr>
          <a:xfrm>
            <a:off x="824400" y="689400"/>
            <a:ext cx="10528920" cy="54871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s-MX" sz="2800" spc="-1" strike="noStrike">
                <a:solidFill>
                  <a:srgbClr val="000000"/>
                </a:solidFill>
                <a:latin typeface="Segoe UI"/>
              </a:rPr>
              <a:t>RIGHT JOIN Keyword </a:t>
            </a:r>
            <a:r>
              <a:rPr b="0" lang="en-US" sz="2800" spc="-1" strike="noStrike">
                <a:solidFill>
                  <a:srgbClr val="000000"/>
                </a:solidFill>
                <a:latin typeface="Verdana"/>
              </a:rPr>
              <a:t>: returns all records from the right table (table2), and the matching records (if any) from the left table (table1).</a:t>
            </a:r>
            <a:endParaRPr b="0" lang="es-MX" sz="2800" spc="-1" strike="noStrike">
              <a:solidFill>
                <a:schemeClr val="dk1"/>
              </a:solidFill>
              <a:latin typeface="Calibri"/>
            </a:endParaRPr>
          </a:p>
          <a:p>
            <a:pPr indent="0" defTabSz="914400">
              <a:lnSpc>
                <a:spcPct val="90000"/>
              </a:lnSpc>
              <a:spcBef>
                <a:spcPts val="1001"/>
              </a:spcBef>
              <a:buNone/>
            </a:pPr>
            <a:endParaRPr b="0" lang="es-MX" sz="2800" spc="-1" strike="noStrike">
              <a:solidFill>
                <a:schemeClr val="dk1"/>
              </a:solidFill>
              <a:latin typeface="Calibri"/>
            </a:endParaRPr>
          </a:p>
          <a:p>
            <a:pPr indent="0" defTabSz="914400">
              <a:lnSpc>
                <a:spcPct val="90000"/>
              </a:lnSpc>
              <a:spcBef>
                <a:spcPts val="1001"/>
              </a:spcBef>
              <a:buNone/>
              <a:tabLst>
                <a:tab algn="l" pos="0"/>
              </a:tabLst>
            </a:pPr>
            <a:r>
              <a:rPr b="0" lang="en-US" sz="1600" spc="-1" strike="noStrike">
                <a:solidFill>
                  <a:srgbClr val="0070c0"/>
                </a:solidFill>
                <a:latin typeface="Consolas"/>
              </a:rPr>
              <a:t>SELECT</a:t>
            </a:r>
            <a:r>
              <a:rPr b="0" lang="en-US" sz="1600" spc="-1" strike="noStrike">
                <a:solidFill>
                  <a:schemeClr val="dk1"/>
                </a:solidFill>
                <a:latin typeface="Consolas"/>
              </a:rPr>
              <a:t> Customers.CustomerName, Orders.OrderID</a:t>
            </a:r>
            <a:endParaRPr b="0" lang="es-MX" sz="1600" spc="-1" strike="noStrike">
              <a:solidFill>
                <a:schemeClr val="dk1"/>
              </a:solidFill>
              <a:latin typeface="Calibri"/>
            </a:endParaRPr>
          </a:p>
          <a:p>
            <a:pPr indent="0" defTabSz="914400">
              <a:lnSpc>
                <a:spcPct val="90000"/>
              </a:lnSpc>
              <a:spcBef>
                <a:spcPts val="1001"/>
              </a:spcBef>
              <a:buNone/>
              <a:tabLst>
                <a:tab algn="l" pos="0"/>
              </a:tabLst>
            </a:pPr>
            <a:r>
              <a:rPr b="0" lang="en-US" sz="1600" spc="-1" strike="noStrike">
                <a:solidFill>
                  <a:srgbClr val="0070c0"/>
                </a:solidFill>
                <a:latin typeface="Consolas"/>
              </a:rPr>
              <a:t>FROM</a:t>
            </a:r>
            <a:r>
              <a:rPr b="0" lang="en-US" sz="1600" spc="-1" strike="noStrike">
                <a:solidFill>
                  <a:schemeClr val="dk1"/>
                </a:solidFill>
                <a:latin typeface="Consolas"/>
              </a:rPr>
              <a:t> Customers</a:t>
            </a:r>
            <a:endParaRPr b="0" lang="es-MX" sz="1600" spc="-1" strike="noStrike">
              <a:solidFill>
                <a:schemeClr val="dk1"/>
              </a:solidFill>
              <a:latin typeface="Calibri"/>
            </a:endParaRPr>
          </a:p>
          <a:p>
            <a:pPr indent="0" defTabSz="914400">
              <a:lnSpc>
                <a:spcPct val="90000"/>
              </a:lnSpc>
              <a:spcBef>
                <a:spcPts val="1001"/>
              </a:spcBef>
              <a:buNone/>
              <a:tabLst>
                <a:tab algn="l" pos="0"/>
              </a:tabLst>
            </a:pPr>
            <a:r>
              <a:rPr b="0" lang="en-US" sz="1600" spc="-1" strike="noStrike">
                <a:solidFill>
                  <a:srgbClr val="0070c0"/>
                </a:solidFill>
                <a:latin typeface="Consolas"/>
              </a:rPr>
              <a:t>LEFT</a:t>
            </a:r>
            <a:r>
              <a:rPr b="0" lang="en-US" sz="1600" spc="-1" strike="noStrike">
                <a:solidFill>
                  <a:schemeClr val="dk1"/>
                </a:solidFill>
                <a:latin typeface="Consolas"/>
              </a:rPr>
              <a:t> </a:t>
            </a:r>
            <a:r>
              <a:rPr b="0" lang="en-US" sz="1600" spc="-1" strike="noStrike">
                <a:solidFill>
                  <a:srgbClr val="0070c0"/>
                </a:solidFill>
                <a:latin typeface="Consolas"/>
              </a:rPr>
              <a:t>JOIN</a:t>
            </a:r>
            <a:r>
              <a:rPr b="0" lang="en-US" sz="1600" spc="-1" strike="noStrike">
                <a:solidFill>
                  <a:schemeClr val="dk1"/>
                </a:solidFill>
                <a:latin typeface="Consolas"/>
              </a:rPr>
              <a:t> Orders</a:t>
            </a:r>
            <a:endParaRPr b="0" lang="es-MX" sz="1600" spc="-1" strike="noStrike">
              <a:solidFill>
                <a:schemeClr val="dk1"/>
              </a:solidFill>
              <a:latin typeface="Calibri"/>
            </a:endParaRPr>
          </a:p>
          <a:p>
            <a:pPr indent="0" defTabSz="914400">
              <a:lnSpc>
                <a:spcPct val="90000"/>
              </a:lnSpc>
              <a:spcBef>
                <a:spcPts val="1001"/>
              </a:spcBef>
              <a:buNone/>
              <a:tabLst>
                <a:tab algn="l" pos="0"/>
              </a:tabLst>
            </a:pPr>
            <a:r>
              <a:rPr b="0" lang="en-US" sz="1600" spc="-1" strike="noStrike">
                <a:solidFill>
                  <a:srgbClr val="0070c0"/>
                </a:solidFill>
                <a:latin typeface="Consolas"/>
              </a:rPr>
              <a:t>ON</a:t>
            </a:r>
            <a:r>
              <a:rPr b="0" lang="en-US" sz="1600" spc="-1" strike="noStrike">
                <a:solidFill>
                  <a:schemeClr val="dk1"/>
                </a:solidFill>
                <a:latin typeface="Consolas"/>
              </a:rPr>
              <a:t> Customers.CustomerID=Orders.CustomerID</a:t>
            </a:r>
            <a:endParaRPr b="0" lang="es-MX" sz="1600" spc="-1" strike="noStrike">
              <a:solidFill>
                <a:schemeClr val="dk1"/>
              </a:solidFill>
              <a:latin typeface="Calibri"/>
            </a:endParaRPr>
          </a:p>
          <a:p>
            <a:pPr indent="0" defTabSz="914400">
              <a:lnSpc>
                <a:spcPct val="90000"/>
              </a:lnSpc>
              <a:spcBef>
                <a:spcPts val="1001"/>
              </a:spcBef>
              <a:buNone/>
              <a:tabLst>
                <a:tab algn="l" pos="0"/>
              </a:tabLst>
            </a:pPr>
            <a:r>
              <a:rPr b="0" lang="en-US" sz="1600" spc="-1" strike="noStrike">
                <a:solidFill>
                  <a:srgbClr val="0070c0"/>
                </a:solidFill>
                <a:latin typeface="Consolas"/>
              </a:rPr>
              <a:t>ORDER</a:t>
            </a:r>
            <a:r>
              <a:rPr b="0" lang="en-US" sz="1600" spc="-1" strike="noStrike">
                <a:solidFill>
                  <a:schemeClr val="dk1"/>
                </a:solidFill>
                <a:latin typeface="Consolas"/>
              </a:rPr>
              <a:t> </a:t>
            </a:r>
            <a:r>
              <a:rPr b="0" lang="en-US" sz="1600" spc="-1" strike="noStrike">
                <a:solidFill>
                  <a:srgbClr val="0070c0"/>
                </a:solidFill>
                <a:latin typeface="Consolas"/>
              </a:rPr>
              <a:t>BY</a:t>
            </a:r>
            <a:r>
              <a:rPr b="0" lang="en-US" sz="1600" spc="-1" strike="noStrike">
                <a:solidFill>
                  <a:schemeClr val="dk1"/>
                </a:solidFill>
                <a:latin typeface="Consolas"/>
              </a:rPr>
              <a:t> Customers.CustomerName;</a:t>
            </a:r>
            <a:endParaRPr b="0" lang="es-MX" sz="1600" spc="-1" strike="noStrike">
              <a:solidFill>
                <a:schemeClr val="dk1"/>
              </a:solidFill>
              <a:latin typeface="Calibri"/>
            </a:endParaRPr>
          </a:p>
        </p:txBody>
      </p:sp>
      <p:pic>
        <p:nvPicPr>
          <p:cNvPr id="93" name="Picture 2" descr="MySQL RIGHT JOIN"/>
          <p:cNvPicPr/>
          <p:nvPr/>
        </p:nvPicPr>
        <p:blipFill>
          <a:blip r:embed="rId1"/>
          <a:stretch/>
        </p:blipFill>
        <p:spPr>
          <a:xfrm>
            <a:off x="6372720" y="3246120"/>
            <a:ext cx="3685320" cy="26719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p:nvPr>
        </p:nvSpPr>
        <p:spPr>
          <a:xfrm>
            <a:off x="824400" y="689400"/>
            <a:ext cx="10528920" cy="54871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s-MX" sz="2800" spc="-1" strike="noStrike">
                <a:solidFill>
                  <a:srgbClr val="000000"/>
                </a:solidFill>
                <a:latin typeface="Segoe UI"/>
              </a:rPr>
              <a:t>CROSS JOIN Keyword</a:t>
            </a:r>
            <a:r>
              <a:rPr b="0" lang="en-US" sz="2800" spc="-1" strike="noStrike">
                <a:solidFill>
                  <a:srgbClr val="000000"/>
                </a:solidFill>
                <a:latin typeface="Verdana"/>
              </a:rPr>
              <a:t>: eturns all records from both tables (table1 and table2).</a:t>
            </a:r>
            <a:endParaRPr b="0" lang="es-MX" sz="2800" spc="-1" strike="noStrike">
              <a:solidFill>
                <a:schemeClr val="dk1"/>
              </a:solidFill>
              <a:latin typeface="Calibri"/>
            </a:endParaRPr>
          </a:p>
          <a:p>
            <a:pPr indent="0" defTabSz="914400">
              <a:lnSpc>
                <a:spcPct val="90000"/>
              </a:lnSpc>
              <a:spcBef>
                <a:spcPts val="1001"/>
              </a:spcBef>
              <a:buNone/>
            </a:pPr>
            <a:endParaRPr b="0" lang="es-MX" sz="2800" spc="-1" strike="noStrike">
              <a:solidFill>
                <a:schemeClr val="dk1"/>
              </a:solidFill>
              <a:latin typeface="Calibri"/>
            </a:endParaRPr>
          </a:p>
          <a:p>
            <a:pPr indent="0" defTabSz="914400">
              <a:lnSpc>
                <a:spcPct val="90000"/>
              </a:lnSpc>
              <a:spcBef>
                <a:spcPts val="1001"/>
              </a:spcBef>
              <a:buNone/>
              <a:tabLst>
                <a:tab algn="l" pos="0"/>
              </a:tabLst>
            </a:pPr>
            <a:r>
              <a:rPr b="0" lang="en-US" sz="2400" spc="-1" strike="noStrike">
                <a:solidFill>
                  <a:srgbClr val="0000cd"/>
                </a:solidFill>
                <a:latin typeface="Consolas"/>
              </a:rPr>
              <a:t>SELECT</a:t>
            </a:r>
            <a:r>
              <a:rPr b="0" lang="en-US" sz="2400" spc="-1" strike="noStrike">
                <a:solidFill>
                  <a:srgbClr val="000000"/>
                </a:solidFill>
                <a:latin typeface="Consolas"/>
              </a:rPr>
              <a:t> Customers.CustomerName, Orders.OrderID</a:t>
            </a:r>
            <a:br>
              <a:rPr sz="2400"/>
            </a:br>
            <a:r>
              <a:rPr b="0" lang="en-US" sz="2400" spc="-1" strike="noStrike">
                <a:solidFill>
                  <a:srgbClr val="0000cd"/>
                </a:solidFill>
                <a:latin typeface="Consolas"/>
              </a:rPr>
              <a:t>FROM</a:t>
            </a:r>
            <a:r>
              <a:rPr b="0" lang="en-US" sz="2400" spc="-1" strike="noStrike">
                <a:solidFill>
                  <a:srgbClr val="000000"/>
                </a:solidFill>
                <a:latin typeface="Consolas"/>
              </a:rPr>
              <a:t> Customers</a:t>
            </a:r>
            <a:br>
              <a:rPr sz="2400"/>
            </a:br>
            <a:r>
              <a:rPr b="0" lang="en-US" sz="2400" spc="-1" strike="noStrike">
                <a:solidFill>
                  <a:srgbClr val="0000cd"/>
                </a:solidFill>
                <a:latin typeface="Consolas"/>
              </a:rPr>
              <a:t>CROSS</a:t>
            </a:r>
            <a:r>
              <a:rPr b="0" lang="en-US" sz="2400" spc="-1" strike="noStrike">
                <a:solidFill>
                  <a:srgbClr val="000000"/>
                </a:solidFill>
                <a:latin typeface="Consolas"/>
              </a:rPr>
              <a:t> </a:t>
            </a:r>
            <a:r>
              <a:rPr b="0" lang="en-US" sz="2400" spc="-1" strike="noStrike">
                <a:solidFill>
                  <a:srgbClr val="0000cd"/>
                </a:solidFill>
                <a:latin typeface="Consolas"/>
              </a:rPr>
              <a:t>JOIN</a:t>
            </a:r>
            <a:r>
              <a:rPr b="0" lang="en-US" sz="2400" spc="-1" strike="noStrike">
                <a:solidFill>
                  <a:srgbClr val="000000"/>
                </a:solidFill>
                <a:latin typeface="Consolas"/>
              </a:rPr>
              <a:t> Orders;</a:t>
            </a:r>
            <a:endParaRPr b="0" lang="es-MX" sz="2400" spc="-1" strike="noStrike">
              <a:solidFill>
                <a:schemeClr val="dk1"/>
              </a:solidFill>
              <a:latin typeface="Calibri"/>
            </a:endParaRPr>
          </a:p>
        </p:txBody>
      </p:sp>
      <p:pic>
        <p:nvPicPr>
          <p:cNvPr id="95" name="Picture 2" descr="MySQL RIGHT JOIN"/>
          <p:cNvPicPr/>
          <p:nvPr/>
        </p:nvPicPr>
        <p:blipFill>
          <a:blip r:embed="rId1"/>
          <a:stretch/>
        </p:blipFill>
        <p:spPr>
          <a:xfrm>
            <a:off x="6372720" y="3246120"/>
            <a:ext cx="3685320" cy="26719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p:nvPr>
        </p:nvSpPr>
        <p:spPr>
          <a:xfrm>
            <a:off x="824400" y="689400"/>
            <a:ext cx="10528920" cy="5487120"/>
          </a:xfrm>
          <a:prstGeom prst="rect">
            <a:avLst/>
          </a:prstGeom>
          <a:noFill/>
          <a:ln w="0">
            <a:noFill/>
          </a:ln>
        </p:spPr>
        <p:txBody>
          <a:bodyPr lIns="91440" rIns="91440" tIns="45720" bIns="45720" anchor="t">
            <a:normAutofit fontScale="96763"/>
          </a:bodyPr>
          <a:p>
            <a:pPr marL="228600" indent="-228600" algn="just" defTabSz="914400">
              <a:lnSpc>
                <a:spcPct val="90000"/>
              </a:lnSpc>
              <a:spcBef>
                <a:spcPts val="1001"/>
              </a:spcBef>
              <a:buClr>
                <a:srgbClr val="000000"/>
              </a:buClr>
              <a:buFont typeface="Arial"/>
              <a:buChar char="•"/>
            </a:pPr>
            <a:r>
              <a:rPr b="0" lang="es-MX" sz="2800" spc="-1" strike="noStrike">
                <a:solidFill>
                  <a:schemeClr val="dk1"/>
                </a:solidFill>
                <a:latin typeface="open sans"/>
              </a:rPr>
              <a:t>Una base de datos SQL es aquella </a:t>
            </a:r>
            <a:r>
              <a:rPr b="1" lang="es-MX" sz="2800" spc="-1" strike="noStrike">
                <a:solidFill>
                  <a:schemeClr val="dk1"/>
                </a:solidFill>
                <a:latin typeface="open sans"/>
              </a:rPr>
              <a:t>base de datos relacional</a:t>
            </a:r>
            <a:r>
              <a:rPr b="0" lang="es-MX" sz="2800" spc="-1" strike="noStrike">
                <a:solidFill>
                  <a:schemeClr val="dk1"/>
                </a:solidFill>
                <a:latin typeface="open sans"/>
              </a:rPr>
              <a:t> que está </a:t>
            </a:r>
            <a:r>
              <a:rPr b="1" lang="es-MX" sz="2800" spc="-1" strike="noStrike">
                <a:solidFill>
                  <a:schemeClr val="dk1"/>
                </a:solidFill>
                <a:latin typeface="open sans"/>
              </a:rPr>
              <a:t>escrita en lenguaje SQL</a:t>
            </a:r>
            <a:r>
              <a:rPr b="0" lang="es-MX" sz="2800" spc="-1" strike="noStrike">
                <a:solidFill>
                  <a:schemeClr val="dk1"/>
                </a:solidFill>
                <a:latin typeface="open sans"/>
              </a:rPr>
              <a:t> (</a:t>
            </a:r>
            <a:r>
              <a:rPr b="0" i="1" lang="es-MX" sz="2800" spc="-1" strike="noStrike">
                <a:solidFill>
                  <a:schemeClr val="dk1"/>
                </a:solidFill>
                <a:latin typeface="open sans"/>
              </a:rPr>
              <a:t>Structured Query Language</a:t>
            </a:r>
            <a:r>
              <a:rPr b="0" lang="es-MX" sz="2800" spc="-1" strike="noStrike">
                <a:solidFill>
                  <a:schemeClr val="dk1"/>
                </a:solidFill>
                <a:latin typeface="open sans"/>
              </a:rPr>
              <a:t> o lenguaje de consulta estructurado), también pronunciado “sequel”. Este lenguaje se considera el </a:t>
            </a:r>
            <a:r>
              <a:rPr b="1" lang="es-MX" sz="2800" spc="-1" strike="noStrike">
                <a:solidFill>
                  <a:schemeClr val="dk1"/>
                </a:solidFill>
                <a:latin typeface="open sans"/>
              </a:rPr>
              <a:t>lenguaje estándar para las bases de datos según el ANSI</a:t>
            </a:r>
            <a:r>
              <a:rPr b="0" lang="es-MX" sz="2800" spc="-1" strike="noStrike">
                <a:solidFill>
                  <a:schemeClr val="dk1"/>
                </a:solidFill>
                <a:latin typeface="open sans"/>
              </a:rPr>
              <a:t> (</a:t>
            </a:r>
            <a:r>
              <a:rPr b="0" i="1" lang="es-MX" sz="2800" spc="-1" strike="noStrike">
                <a:solidFill>
                  <a:schemeClr val="dk1"/>
                </a:solidFill>
                <a:latin typeface="open sans"/>
              </a:rPr>
              <a:t>American National Standards Institute</a:t>
            </a:r>
            <a:r>
              <a:rPr b="0" lang="es-MX" sz="2800" spc="-1" strike="noStrike">
                <a:solidFill>
                  <a:schemeClr val="dk1"/>
                </a:solidFill>
                <a:latin typeface="open sans"/>
              </a:rPr>
              <a:t> o Instituto Nacional Americano de Estándares en español), aunque no es el único que hay.</a:t>
            </a:r>
            <a:endParaRPr b="0" lang="es-MX" sz="28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pPr>
            <a:r>
              <a:rPr b="0" lang="es-MX" sz="2800" spc="-1" strike="noStrike">
                <a:solidFill>
                  <a:schemeClr val="dk1"/>
                </a:solidFill>
                <a:latin typeface="open sans"/>
              </a:rPr>
              <a:t>Una vez que se tiene una base de datos, hace falta un </a:t>
            </a:r>
            <a:r>
              <a:rPr b="1" lang="es-MX" sz="2800" spc="-1" strike="noStrike">
                <a:solidFill>
                  <a:schemeClr val="dk1"/>
                </a:solidFill>
                <a:latin typeface="open sans"/>
              </a:rPr>
              <a:t>sistema que sea capaz de crear y proporcionar acceso</a:t>
            </a:r>
            <a:r>
              <a:rPr b="0" lang="es-MX" sz="2800" spc="-1" strike="noStrike">
                <a:solidFill>
                  <a:schemeClr val="dk1"/>
                </a:solidFill>
                <a:latin typeface="open sans"/>
              </a:rPr>
              <a:t> (acceso de distintos niveles) a los datos de la base de datos. Este es el sistema de gestión de base de datos (</a:t>
            </a:r>
            <a:r>
              <a:rPr b="1" lang="es-MX" sz="2800" spc="-1" strike="noStrike">
                <a:solidFill>
                  <a:schemeClr val="dk1"/>
                </a:solidFill>
                <a:latin typeface="open sans"/>
              </a:rPr>
              <a:t>DBMS</a:t>
            </a:r>
            <a:r>
              <a:rPr b="0" lang="es-MX" sz="2800" spc="-1" strike="noStrike">
                <a:solidFill>
                  <a:schemeClr val="dk1"/>
                </a:solidFill>
                <a:latin typeface="open sans"/>
              </a:rPr>
              <a:t>, </a:t>
            </a:r>
            <a:r>
              <a:rPr b="0" i="1" lang="es-MX" sz="2800" spc="-1" strike="noStrike">
                <a:solidFill>
                  <a:schemeClr val="dk1"/>
                </a:solidFill>
                <a:latin typeface="open sans"/>
              </a:rPr>
              <a:t>Data Base Management System</a:t>
            </a:r>
            <a:r>
              <a:rPr b="0" lang="es-MX" sz="2800" spc="-1" strike="noStrike">
                <a:solidFill>
                  <a:schemeClr val="dk1"/>
                </a:solidFill>
                <a:latin typeface="open sans"/>
              </a:rPr>
              <a:t>). Algunos ejemplos de sistemas de bases de datos comunes son: SAP HANA, Microsoft SQL Server y Amazon RDS.</a:t>
            </a:r>
            <a:endParaRPr b="0" lang="es-MX"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p:nvPr>
        </p:nvSpPr>
        <p:spPr>
          <a:xfrm>
            <a:off x="838080" y="699120"/>
            <a:ext cx="10515240" cy="5477400"/>
          </a:xfrm>
          <a:prstGeom prst="rect">
            <a:avLst/>
          </a:prstGeom>
          <a:noFill/>
          <a:ln w="0">
            <a:noFill/>
          </a:ln>
        </p:spPr>
        <p:txBody>
          <a:bodyPr lIns="91440" rIns="91440" tIns="45720" bIns="45720" anchor="t">
            <a:normAutofit fontScale="96763" lnSpcReduction="10000"/>
          </a:bodyPr>
          <a:p>
            <a:pPr marL="228600" indent="-228600" algn="just" defTabSz="914400">
              <a:lnSpc>
                <a:spcPct val="90000"/>
              </a:lnSpc>
              <a:spcBef>
                <a:spcPts val="1001"/>
              </a:spcBef>
              <a:buClr>
                <a:srgbClr val="000000"/>
              </a:buClr>
              <a:buFont typeface="Arial"/>
              <a:buChar char="•"/>
            </a:pPr>
            <a:r>
              <a:rPr b="0" lang="es-MX" sz="2800" spc="-1" strike="noStrike">
                <a:solidFill>
                  <a:schemeClr val="dk1"/>
                </a:solidFill>
                <a:latin typeface="open sans"/>
              </a:rPr>
              <a:t>Para hacer una base de datos se necesitan casi únicamente los </a:t>
            </a:r>
            <a:r>
              <a:rPr b="1" lang="es-MX" sz="2800" spc="-1" strike="noStrike">
                <a:solidFill>
                  <a:schemeClr val="dk1"/>
                </a:solidFill>
                <a:latin typeface="open sans"/>
              </a:rPr>
              <a:t>comandos básicos de SQL</a:t>
            </a:r>
            <a:r>
              <a:rPr b="0" lang="es-MX" sz="2800" spc="-1" strike="noStrike">
                <a:solidFill>
                  <a:schemeClr val="dk1"/>
                </a:solidFill>
                <a:latin typeface="open sans"/>
              </a:rPr>
              <a:t> como: “Seleccionar”, “Insertar”, “Actualizar”, “Eliminar”, “Crear” y “Eliminar”. No obstante, después </a:t>
            </a:r>
            <a:r>
              <a:rPr b="1" lang="es-MX" sz="2800" spc="-1" strike="noStrike">
                <a:solidFill>
                  <a:schemeClr val="dk1"/>
                </a:solidFill>
                <a:latin typeface="open sans"/>
              </a:rPr>
              <a:t>cada DBMS tiene una pequeña variación del SQL</a:t>
            </a:r>
            <a:r>
              <a:rPr b="0" lang="es-MX" sz="2800" spc="-1" strike="noStrike">
                <a:solidFill>
                  <a:schemeClr val="dk1"/>
                </a:solidFill>
                <a:latin typeface="open sans"/>
              </a:rPr>
              <a:t> con la cual puede agregarle funcionalidades, haciendo que el sistema de base de datos sea única. Esta situación se asemeja a la de comparar el SQL al español y, después, el lenguaje de cada DBMS al de las distintas comunidades autónomas.</a:t>
            </a:r>
            <a:endParaRPr b="0" lang="es-MX" sz="2800" spc="-1" strike="noStrike">
              <a:solidFill>
                <a:schemeClr val="dk1"/>
              </a:solidFill>
              <a:latin typeface="Calibri"/>
            </a:endParaRPr>
          </a:p>
          <a:p>
            <a:pPr indent="0" algn="just" defTabSz="914400">
              <a:lnSpc>
                <a:spcPct val="90000"/>
              </a:lnSpc>
              <a:spcBef>
                <a:spcPts val="1001"/>
              </a:spcBef>
              <a:buNone/>
              <a:tabLst>
                <a:tab algn="l" pos="0"/>
              </a:tabLst>
            </a:pPr>
            <a:endParaRPr b="0" lang="es-MX" sz="2800" spc="-1" strike="noStrike">
              <a:solidFill>
                <a:schemeClr val="dk1"/>
              </a:solidFill>
              <a:latin typeface="Calibri"/>
            </a:endParaRPr>
          </a:p>
          <a:p>
            <a:pPr indent="0" algn="just" defTabSz="914400">
              <a:lnSpc>
                <a:spcPct val="90000"/>
              </a:lnSpc>
              <a:spcBef>
                <a:spcPts val="1001"/>
              </a:spcBef>
              <a:buNone/>
              <a:tabLst>
                <a:tab algn="l" pos="0"/>
              </a:tabLst>
            </a:pPr>
            <a:r>
              <a:rPr b="1" lang="es-MX" sz="2800" spc="-1" strike="noStrike">
                <a:solidFill>
                  <a:srgbClr val="2f3c64"/>
                </a:solidFill>
                <a:latin typeface="open sans"/>
              </a:rPr>
              <a:t>¿Qué tipos de comandos hay dentro del SQL?</a:t>
            </a:r>
            <a:endParaRPr b="0" lang="es-MX" sz="28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tabLst>
                <a:tab algn="l" pos="0"/>
              </a:tabLst>
            </a:pPr>
            <a:r>
              <a:rPr b="0" lang="es-MX" sz="2800" spc="-1" strike="noStrike">
                <a:solidFill>
                  <a:schemeClr val="dk1"/>
                </a:solidFill>
                <a:latin typeface="open sans"/>
              </a:rPr>
              <a:t>Para comprender lo que puede hacer una base de datos SQL hay que conocer los diferentes tipos de comandos que tiene. Los comandos del lenguaje SQL se dividen según su función en estos </a:t>
            </a:r>
            <a:r>
              <a:rPr b="1" lang="es-MX" sz="2800" spc="-1" strike="noStrike">
                <a:solidFill>
                  <a:schemeClr val="dk1"/>
                </a:solidFill>
                <a:latin typeface="open sans"/>
              </a:rPr>
              <a:t>5 tipos</a:t>
            </a:r>
            <a:r>
              <a:rPr b="0" lang="es-MX" sz="2800" spc="-1" strike="noStrike">
                <a:solidFill>
                  <a:schemeClr val="dk1"/>
                </a:solidFill>
                <a:latin typeface="open sans"/>
              </a:rPr>
              <a:t>:</a:t>
            </a:r>
            <a:endParaRPr b="0" lang="es-MX" sz="2800" spc="-1" strike="noStrike">
              <a:solidFill>
                <a:schemeClr val="dk1"/>
              </a:solidFill>
              <a:latin typeface="Calibri"/>
            </a:endParaRPr>
          </a:p>
          <a:p>
            <a:pPr indent="0" algn="just" defTabSz="914400">
              <a:lnSpc>
                <a:spcPct val="90000"/>
              </a:lnSpc>
              <a:spcBef>
                <a:spcPts val="1001"/>
              </a:spcBef>
              <a:buNone/>
              <a:tabLst>
                <a:tab algn="l" pos="0"/>
              </a:tabLst>
            </a:pPr>
            <a:endParaRPr b="0" lang="es-MX"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p:nvPr>
        </p:nvSpPr>
        <p:spPr>
          <a:xfrm>
            <a:off x="676800" y="672480"/>
            <a:ext cx="10837800" cy="5513040"/>
          </a:xfrm>
          <a:prstGeom prst="rect">
            <a:avLst/>
          </a:prstGeom>
          <a:noFill/>
          <a:ln w="0">
            <a:noFill/>
          </a:ln>
        </p:spPr>
        <p:txBody>
          <a:bodyPr lIns="91440" rIns="91440" tIns="45720" bIns="45720" anchor="t">
            <a:normAutofit fontScale="65342" lnSpcReduction="10000"/>
          </a:bodyPr>
          <a:p>
            <a:pPr marL="228600" indent="-228600" defTabSz="914400">
              <a:lnSpc>
                <a:spcPct val="90000"/>
              </a:lnSpc>
              <a:spcBef>
                <a:spcPts val="1001"/>
              </a:spcBef>
              <a:buClr>
                <a:srgbClr val="000000"/>
              </a:buClr>
              <a:buFont typeface="Arial"/>
              <a:buChar char="•"/>
            </a:pPr>
            <a:r>
              <a:rPr b="1" lang="es-MX" sz="2800" spc="-1" strike="noStrike">
                <a:solidFill>
                  <a:schemeClr val="dk1"/>
                </a:solidFill>
                <a:latin typeface="open sans"/>
              </a:rPr>
              <a:t>DDL</a:t>
            </a:r>
            <a:r>
              <a:rPr b="0" lang="es-MX" sz="2800" spc="-1" strike="noStrike">
                <a:solidFill>
                  <a:schemeClr val="dk1"/>
                </a:solidFill>
                <a:latin typeface="open sans"/>
              </a:rPr>
              <a:t> (</a:t>
            </a:r>
            <a:r>
              <a:rPr b="0" i="1" lang="es-MX" sz="2800" spc="-1" strike="noStrike">
                <a:solidFill>
                  <a:schemeClr val="dk1"/>
                </a:solidFill>
                <a:latin typeface="open sans"/>
              </a:rPr>
              <a:t>Data Definition Language</a:t>
            </a:r>
            <a:r>
              <a:rPr b="0" lang="es-MX" sz="2800" spc="-1" strike="noStrike">
                <a:solidFill>
                  <a:schemeClr val="dk1"/>
                </a:solidFill>
                <a:latin typeface="open sans"/>
              </a:rPr>
              <a:t>): </a:t>
            </a:r>
            <a:r>
              <a:rPr b="1" lang="es-MX" sz="2800" spc="-1" strike="noStrike">
                <a:solidFill>
                  <a:schemeClr val="dk1"/>
                </a:solidFill>
                <a:latin typeface="open sans"/>
              </a:rPr>
              <a:t>definen el esquema</a:t>
            </a:r>
            <a:r>
              <a:rPr b="0" lang="es-MX" sz="2800" spc="-1" strike="noStrike">
                <a:solidFill>
                  <a:schemeClr val="dk1"/>
                </a:solidFill>
                <a:latin typeface="open sans"/>
              </a:rPr>
              <a:t> o estructura de la base de datos. Ejemplos: CREATE (crear); ALTER (alterar); DROP (eliminar objetos); RENAME (renombrar); TRUNCATE (quita todos los registros de una tabla, incluidos los espacios de los registros eliminados); COMMENT (comentar); entre otros.</a:t>
            </a:r>
            <a:endParaRPr b="0" lang="es-MX"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1" lang="es-MX" sz="2800" spc="-1" strike="noStrike">
                <a:solidFill>
                  <a:schemeClr val="dk1"/>
                </a:solidFill>
                <a:latin typeface="open sans"/>
              </a:rPr>
              <a:t>DQL</a:t>
            </a:r>
            <a:r>
              <a:rPr b="0" lang="es-MX" sz="2800" spc="-1" strike="noStrike">
                <a:solidFill>
                  <a:schemeClr val="dk1"/>
                </a:solidFill>
                <a:latin typeface="open sans"/>
              </a:rPr>
              <a:t> (</a:t>
            </a:r>
            <a:r>
              <a:rPr b="0" i="1" lang="es-MX" sz="2800" spc="-1" strike="noStrike">
                <a:solidFill>
                  <a:schemeClr val="dk1"/>
                </a:solidFill>
                <a:latin typeface="open sans"/>
              </a:rPr>
              <a:t>Data Query Language</a:t>
            </a:r>
            <a:r>
              <a:rPr b="0" lang="es-MX" sz="2800" spc="-1" strike="noStrike">
                <a:solidFill>
                  <a:schemeClr val="dk1"/>
                </a:solidFill>
                <a:latin typeface="open sans"/>
              </a:rPr>
              <a:t>): sirven para hacer </a:t>
            </a:r>
            <a:r>
              <a:rPr b="1" lang="es-MX" sz="2800" spc="-1" strike="noStrike">
                <a:solidFill>
                  <a:schemeClr val="dk1"/>
                </a:solidFill>
                <a:latin typeface="open sans"/>
              </a:rPr>
              <a:t>consultas sobre los datos</a:t>
            </a:r>
            <a:r>
              <a:rPr b="0" lang="es-MX" sz="2800" spc="-1" strike="noStrike">
                <a:solidFill>
                  <a:schemeClr val="dk1"/>
                </a:solidFill>
                <a:latin typeface="open sans"/>
              </a:rPr>
              <a:t> en el esquema de objetos. Un objeto puede ser desde un resultado de búsqueda a una tabla. El propósito del comando es el de establecer una relación, basada en la consulta, dentro de la estructura de la base de datos, como la función de búsqueda. Ejemplo: SELECT (recuperar registros de la base de datos).</a:t>
            </a:r>
            <a:endParaRPr b="0" lang="es-MX"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1" lang="es-MX" sz="2800" spc="-1" strike="noStrike">
                <a:solidFill>
                  <a:schemeClr val="dk1"/>
                </a:solidFill>
                <a:latin typeface="open sans"/>
              </a:rPr>
              <a:t>DML</a:t>
            </a:r>
            <a:r>
              <a:rPr b="0" lang="es-MX" sz="2800" spc="-1" strike="noStrike">
                <a:solidFill>
                  <a:schemeClr val="dk1"/>
                </a:solidFill>
                <a:latin typeface="open sans"/>
              </a:rPr>
              <a:t> (</a:t>
            </a:r>
            <a:r>
              <a:rPr b="0" i="1" lang="es-MX" sz="2800" spc="-1" strike="noStrike">
                <a:solidFill>
                  <a:schemeClr val="dk1"/>
                </a:solidFill>
                <a:latin typeface="open sans"/>
              </a:rPr>
              <a:t>Data Manipulation Language</a:t>
            </a:r>
            <a:r>
              <a:rPr b="0" lang="es-MX" sz="2800" spc="-1" strike="noStrike">
                <a:solidFill>
                  <a:schemeClr val="dk1"/>
                </a:solidFill>
                <a:latin typeface="open sans"/>
              </a:rPr>
              <a:t>): tratan la </a:t>
            </a:r>
            <a:r>
              <a:rPr b="1" lang="es-MX" sz="2800" spc="-1" strike="noStrike">
                <a:solidFill>
                  <a:schemeClr val="dk1"/>
                </a:solidFill>
                <a:latin typeface="open sans"/>
              </a:rPr>
              <a:t>manipulación de los datos</a:t>
            </a:r>
            <a:r>
              <a:rPr b="0" lang="es-MX" sz="2800" spc="-1" strike="noStrike">
                <a:solidFill>
                  <a:schemeClr val="dk1"/>
                </a:solidFill>
                <a:latin typeface="open sans"/>
              </a:rPr>
              <a:t> presentes en la base de datos. La mayoría de los comandos pertenecen a este tipo. Ejemplo: INSERT (insertar un objeto); DELETE (eliminar registros); UPDATE (actualizar); CALL; MERGE (3 en 1, inserta, elimina y actualiza); LOCK TABLE (bloquear tabla); EXPLAIN PLAN (determina el plan de acceso); …</a:t>
            </a:r>
            <a:endParaRPr b="0" lang="es-MX"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1" lang="es-MX" sz="2800" spc="-1" strike="noStrike">
                <a:solidFill>
                  <a:schemeClr val="dk1"/>
                </a:solidFill>
                <a:latin typeface="open sans"/>
              </a:rPr>
              <a:t>DCL</a:t>
            </a:r>
            <a:r>
              <a:rPr b="0" lang="es-MX" sz="2800" spc="-1" strike="noStrike">
                <a:solidFill>
                  <a:schemeClr val="dk1"/>
                </a:solidFill>
                <a:latin typeface="open sans"/>
              </a:rPr>
              <a:t> (</a:t>
            </a:r>
            <a:r>
              <a:rPr b="0" i="1" lang="es-MX" sz="2800" spc="-1" strike="noStrike">
                <a:solidFill>
                  <a:schemeClr val="dk1"/>
                </a:solidFill>
                <a:latin typeface="open sans"/>
              </a:rPr>
              <a:t>Data Control Language</a:t>
            </a:r>
            <a:r>
              <a:rPr b="0" lang="es-MX" sz="2800" spc="-1" strike="noStrike">
                <a:solidFill>
                  <a:schemeClr val="dk1"/>
                </a:solidFill>
                <a:latin typeface="open sans"/>
              </a:rPr>
              <a:t>): se encargan de los </a:t>
            </a:r>
            <a:r>
              <a:rPr b="1" lang="es-MX" sz="2800" spc="-1" strike="noStrike">
                <a:solidFill>
                  <a:schemeClr val="dk1"/>
                </a:solidFill>
                <a:latin typeface="open sans"/>
              </a:rPr>
              <a:t>derechos, los permisos y otros controles</a:t>
            </a:r>
            <a:r>
              <a:rPr b="0" lang="es-MX" sz="2800" spc="-1" strike="noStrike">
                <a:solidFill>
                  <a:schemeClr val="dk1"/>
                </a:solidFill>
                <a:latin typeface="open sans"/>
              </a:rPr>
              <a:t> del sistema de la base de datos. Ejemplos: GRANT (proporcionar privilegios acceso a un usuario); REVOKE (revocar el derecho de accceso dado a un usuario); etc.</a:t>
            </a:r>
            <a:endParaRPr b="0" lang="es-MX"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1" lang="es-MX" sz="2800" spc="-1" strike="noStrike">
                <a:solidFill>
                  <a:schemeClr val="dk1"/>
                </a:solidFill>
                <a:latin typeface="open sans"/>
              </a:rPr>
              <a:t>TCL</a:t>
            </a:r>
            <a:r>
              <a:rPr b="0" lang="es-MX" sz="2800" spc="-1" strike="noStrike">
                <a:solidFill>
                  <a:schemeClr val="dk1"/>
                </a:solidFill>
                <a:latin typeface="open sans"/>
              </a:rPr>
              <a:t> (</a:t>
            </a:r>
            <a:r>
              <a:rPr b="0" i="1" lang="es-MX" sz="2800" spc="-1" strike="noStrike">
                <a:solidFill>
                  <a:schemeClr val="dk1"/>
                </a:solidFill>
                <a:latin typeface="open sans"/>
              </a:rPr>
              <a:t>Transaction Control Language</a:t>
            </a:r>
            <a:r>
              <a:rPr b="0" lang="es-MX" sz="2800" spc="-1" strike="noStrike">
                <a:solidFill>
                  <a:schemeClr val="dk1"/>
                </a:solidFill>
                <a:latin typeface="open sans"/>
              </a:rPr>
              <a:t>): sirve para las transacciones con la base de datos. Es decir, con estos comandos se puede </a:t>
            </a:r>
            <a:r>
              <a:rPr b="1" lang="es-MX" sz="2800" spc="-1" strike="noStrike">
                <a:solidFill>
                  <a:schemeClr val="dk1"/>
                </a:solidFill>
                <a:latin typeface="open sans"/>
              </a:rPr>
              <a:t>llevar un control sobre otros comandos y cómo afectan</a:t>
            </a:r>
            <a:r>
              <a:rPr b="0" lang="es-MX" sz="2800" spc="-1" strike="noStrike">
                <a:solidFill>
                  <a:schemeClr val="dk1"/>
                </a:solidFill>
                <a:latin typeface="open sans"/>
              </a:rPr>
              <a:t> a la base de datos. Ejemplos: COMMIT (llevar a cabo una transacción); ROLLBACK (revertir una transacción en caso de que ocurra algún error); SAVEPOINT (establecer un punto de rescate dentro de una transacción.).</a:t>
            </a:r>
            <a:endParaRPr b="0" lang="es-MX"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9" name="Picture 2" descr="tipos comandos sql"/>
          <p:cNvPicPr/>
          <p:nvPr/>
        </p:nvPicPr>
        <p:blipFill>
          <a:blip r:embed="rId1"/>
          <a:srcRect l="0" t="3630" r="0" b="7355"/>
          <a:stretch/>
        </p:blipFill>
        <p:spPr>
          <a:xfrm>
            <a:off x="1449720" y="0"/>
            <a:ext cx="9291960" cy="68007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p:nvPr>
        </p:nvSpPr>
        <p:spPr>
          <a:xfrm>
            <a:off x="329760" y="539640"/>
            <a:ext cx="11737080" cy="56368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rgbClr val="000000"/>
                </a:solidFill>
                <a:latin typeface="Segoe UI"/>
              </a:rPr>
              <a:t>What is SQL?</a:t>
            </a:r>
            <a:endParaRPr b="0" lang="es-MX"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rgbClr val="000000"/>
                </a:solidFill>
                <a:latin typeface="Verdana"/>
              </a:rPr>
              <a:t>SQL is the standard language for dealing with Relational Databases.</a:t>
            </a:r>
            <a:endParaRPr b="0" lang="es-MX"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rgbClr val="000000"/>
                </a:solidFill>
                <a:latin typeface="Verdana"/>
              </a:rPr>
              <a:t>SQL is used to insert, search, update, and delete database records.</a:t>
            </a:r>
            <a:endParaRPr b="0" lang="es-MX" sz="2800" spc="-1" strike="noStrike">
              <a:solidFill>
                <a:schemeClr val="dk1"/>
              </a:solidFill>
              <a:latin typeface="Calibri"/>
            </a:endParaRPr>
          </a:p>
          <a:p>
            <a:pPr indent="0" defTabSz="914400">
              <a:lnSpc>
                <a:spcPct val="90000"/>
              </a:lnSpc>
              <a:spcBef>
                <a:spcPts val="1001"/>
              </a:spcBef>
              <a:buNone/>
              <a:tabLst>
                <a:tab algn="l" pos="0"/>
              </a:tabLst>
            </a:pPr>
            <a:endParaRPr b="0" lang="es-MX"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tabLst>
                <a:tab algn="l" pos="0"/>
              </a:tabLst>
            </a:pPr>
            <a:r>
              <a:rPr b="0" lang="en-US" sz="2800" spc="-1" strike="noStrike">
                <a:solidFill>
                  <a:srgbClr val="000000"/>
                </a:solidFill>
                <a:latin typeface="Segoe UI"/>
              </a:rPr>
              <a:t>Keep in Mind That...</a:t>
            </a:r>
            <a:endParaRPr b="0" lang="es-MX"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tabLst>
                <a:tab algn="l" pos="0"/>
              </a:tabLst>
            </a:pPr>
            <a:r>
              <a:rPr b="0" lang="en-US" sz="2800" spc="-1" strike="noStrike">
                <a:solidFill>
                  <a:srgbClr val="000000"/>
                </a:solidFill>
                <a:latin typeface="Verdana"/>
              </a:rPr>
              <a:t>SQL keywords are NOT case sensitive:</a:t>
            </a:r>
            <a:r>
              <a:rPr b="0" lang="es-MX" sz="2800" spc="-1" strike="noStrike">
                <a:solidFill>
                  <a:schemeClr val="dk1"/>
                </a:solidFill>
                <a:latin typeface="Calibri"/>
              </a:rPr>
              <a:t>Select is the same as SELECT</a:t>
            </a:r>
            <a:endParaRPr b="0" lang="es-MX" sz="2800" spc="-1" strike="noStrike">
              <a:solidFill>
                <a:schemeClr val="dk1"/>
              </a:solidFill>
              <a:latin typeface="Calibri"/>
            </a:endParaRPr>
          </a:p>
          <a:p>
            <a:pPr indent="0" defTabSz="914400">
              <a:lnSpc>
                <a:spcPct val="90000"/>
              </a:lnSpc>
              <a:spcBef>
                <a:spcPts val="1001"/>
              </a:spcBef>
              <a:buNone/>
              <a:tabLst>
                <a:tab algn="l" pos="0"/>
              </a:tabLst>
            </a:pPr>
            <a:endParaRPr b="0" lang="es-MX"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tabLst>
                <a:tab algn="l" pos="0"/>
              </a:tabLst>
            </a:pPr>
            <a:r>
              <a:rPr b="0" lang="en-US" sz="2800" spc="-1" strike="noStrike">
                <a:solidFill>
                  <a:srgbClr val="000000"/>
                </a:solidFill>
                <a:latin typeface="Verdana"/>
              </a:rPr>
              <a:t>Semicolon is the standard way to separate each SQL statement in database systems that allow more than one SQL statement to be executed in the same call to the server.</a:t>
            </a:r>
            <a:endParaRPr b="0" lang="es-MX"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a:buNone/>
            </a:pPr>
            <a:endParaRPr b="0" lang="es-MX" sz="4400" spc="-1" strike="noStrike">
              <a:solidFill>
                <a:schemeClr val="dk1"/>
              </a:solidFill>
              <a:latin typeface="Calibri Light"/>
            </a:endParaRPr>
          </a:p>
        </p:txBody>
      </p:sp>
      <p:sp>
        <p:nvSpPr>
          <p:cNvPr id="10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a:lnSpc>
                <a:spcPct val="90000"/>
              </a:lnSpc>
              <a:spcBef>
                <a:spcPts val="1417"/>
              </a:spcBef>
              <a:buNone/>
            </a:pPr>
            <a:endParaRPr b="0" lang="es-MX" sz="2800" spc="-1" strike="noStrike">
              <a:solidFill>
                <a:schemeClr val="dk1"/>
              </a:solidFill>
              <a:latin typeface="Calibri"/>
            </a:endParaRPr>
          </a:p>
        </p:txBody>
      </p:sp>
      <p:pic>
        <p:nvPicPr>
          <p:cNvPr id="102" name="Picture 2" descr="SQL Cheat Sheet Download PDF it in PDF or PNG Format"/>
          <p:cNvPicPr/>
          <p:nvPr/>
        </p:nvPicPr>
        <p:blipFill>
          <a:blip r:embed="rId1"/>
          <a:stretch/>
        </p:blipFill>
        <p:spPr>
          <a:xfrm>
            <a:off x="1143000" y="0"/>
            <a:ext cx="9905760" cy="685764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a:buNone/>
            </a:pPr>
            <a:endParaRPr b="0" lang="es-MX" sz="4400" spc="-1" strike="noStrike">
              <a:solidFill>
                <a:schemeClr val="dk1"/>
              </a:solidFill>
              <a:latin typeface="Calibri Light"/>
            </a:endParaRPr>
          </a:p>
        </p:txBody>
      </p:sp>
      <p:sp>
        <p:nvSpPr>
          <p:cNvPr id="104"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a:lnSpc>
                <a:spcPct val="90000"/>
              </a:lnSpc>
              <a:spcBef>
                <a:spcPts val="1417"/>
              </a:spcBef>
              <a:buNone/>
            </a:pPr>
            <a:endParaRPr b="0" lang="es-MX"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fontScale="88649"/>
          </a:bodyPr>
          <a:p>
            <a:pPr indent="0" defTabSz="914400">
              <a:lnSpc>
                <a:spcPct val="90000"/>
              </a:lnSpc>
              <a:buNone/>
            </a:pPr>
            <a:r>
              <a:rPr b="0" lang="es-MX" sz="4400" spc="-1" strike="noStrike" u="sng">
                <a:solidFill>
                  <a:schemeClr val="dk1"/>
                </a:solidFill>
                <a:uFillTx/>
                <a:latin typeface="Calibri Light"/>
                <a:hlinkClick r:id="rId1"/>
              </a:rPr>
              <a:t>https://www.ticportal.es/glosario-tic/base-datos-sql</a:t>
            </a:r>
            <a:br>
              <a:rPr sz="4400"/>
            </a:br>
            <a:endParaRPr b="0" lang="es-MX" sz="4400" spc="-1" strike="noStrike">
              <a:solidFill>
                <a:schemeClr val="dk1"/>
              </a:solidFill>
              <a:latin typeface="Calibri"/>
            </a:endParaRPr>
          </a:p>
        </p:txBody>
      </p:sp>
      <p:sp>
        <p:nvSpPr>
          <p:cNvPr id="106"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a:lnSpc>
                <a:spcPct val="90000"/>
              </a:lnSpc>
              <a:spcBef>
                <a:spcPts val="1417"/>
              </a:spcBef>
              <a:buNone/>
            </a:pPr>
            <a:endParaRPr b="0" lang="es-MX"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p:nvPr>
        </p:nvSpPr>
        <p:spPr>
          <a:xfrm>
            <a:off x="838080" y="989280"/>
            <a:ext cx="10515240" cy="5187240"/>
          </a:xfrm>
          <a:prstGeom prst="rect">
            <a:avLst/>
          </a:prstGeom>
          <a:noFill/>
          <a:ln w="0">
            <a:noFill/>
          </a:ln>
        </p:spPr>
        <p:txBody>
          <a:bodyPr lIns="91440" rIns="91440" tIns="45720" bIns="45720" anchor="t">
            <a:normAutofit fontScale="93550" lnSpcReduction="10000"/>
          </a:bodyPr>
          <a:p>
            <a:pPr marL="228600" indent="-228600" defTabSz="914400">
              <a:lnSpc>
                <a:spcPct val="90000"/>
              </a:lnSpc>
              <a:spcBef>
                <a:spcPts val="1001"/>
              </a:spcBef>
              <a:buClr>
                <a:srgbClr val="000000"/>
              </a:buClr>
              <a:buFont typeface="Arial"/>
              <a:buChar char="•"/>
            </a:pPr>
            <a:r>
              <a:rPr b="0" lang="en-US" sz="2800" spc="-1" strike="noStrike">
                <a:solidFill>
                  <a:srgbClr val="000000"/>
                </a:solidFill>
                <a:latin typeface="Verdana"/>
              </a:rPr>
              <a:t>MySQL is a relational database management system</a:t>
            </a:r>
            <a:endParaRPr b="0" lang="es-MX"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rgbClr val="000000"/>
                </a:solidFill>
                <a:latin typeface="Verdana"/>
              </a:rPr>
              <a:t>MySQL is open-source</a:t>
            </a:r>
            <a:endParaRPr b="0" lang="es-MX"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rgbClr val="000000"/>
                </a:solidFill>
                <a:latin typeface="Verdana"/>
              </a:rPr>
              <a:t>MySQL is free</a:t>
            </a:r>
            <a:endParaRPr b="0" lang="es-MX"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rgbClr val="000000"/>
                </a:solidFill>
                <a:latin typeface="Verdana"/>
              </a:rPr>
              <a:t>MySQL is ideal for both small and large applications</a:t>
            </a:r>
            <a:endParaRPr b="0" lang="es-MX"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rgbClr val="000000"/>
                </a:solidFill>
                <a:latin typeface="Verdana"/>
              </a:rPr>
              <a:t>MySQL is very fast, reliable, scalable, and easy to use</a:t>
            </a:r>
            <a:endParaRPr b="0" lang="es-MX"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rgbClr val="000000"/>
                </a:solidFill>
                <a:latin typeface="Verdana"/>
              </a:rPr>
              <a:t>MySQL is cross-platform</a:t>
            </a:r>
            <a:endParaRPr b="0" lang="es-MX"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rgbClr val="000000"/>
                </a:solidFill>
                <a:latin typeface="Verdana"/>
              </a:rPr>
              <a:t>MySQL is compliant with the ANSI SQL standard</a:t>
            </a:r>
            <a:endParaRPr b="0" lang="es-MX"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rgbClr val="000000"/>
                </a:solidFill>
                <a:latin typeface="Verdana"/>
              </a:rPr>
              <a:t>MySQL was first released in 1995</a:t>
            </a:r>
            <a:endParaRPr b="0" lang="es-MX"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rgbClr val="000000"/>
                </a:solidFill>
                <a:latin typeface="Verdana"/>
              </a:rPr>
              <a:t>MySQL is developed, distributed, and supported by Oracle Corporation</a:t>
            </a:r>
            <a:endParaRPr b="0" lang="es-MX"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rgbClr val="000000"/>
                </a:solidFill>
                <a:latin typeface="Verdana"/>
              </a:rPr>
              <a:t>MySQL is named after co-founder Monty Widenius's daughter: My</a:t>
            </a:r>
            <a:endParaRPr b="0" lang="es-MX" sz="2800" spc="-1" strike="noStrike">
              <a:solidFill>
                <a:schemeClr val="dk1"/>
              </a:solidFill>
              <a:latin typeface="Calibri"/>
            </a:endParaRPr>
          </a:p>
          <a:p>
            <a:pPr indent="0" defTabSz="914400">
              <a:lnSpc>
                <a:spcPct val="90000"/>
              </a:lnSpc>
              <a:spcBef>
                <a:spcPts val="1001"/>
              </a:spcBef>
              <a:buNone/>
            </a:pPr>
            <a:endParaRPr b="0" lang="es-MX"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9" name="Imagen 5" descr="Interfaz de usuario gráfica&#10;&#10;Descripción generada automáticamente"/>
          <p:cNvPicPr/>
          <p:nvPr/>
        </p:nvPicPr>
        <p:blipFill>
          <a:blip r:embed="rId1"/>
          <a:srcRect l="0" t="0" r="0" b="40976"/>
          <a:stretch/>
        </p:blipFill>
        <p:spPr>
          <a:xfrm>
            <a:off x="720720" y="256680"/>
            <a:ext cx="10750320" cy="63442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0" name="Imagen 5" descr="Interfaz de usuario gráfica&#10;&#10;Descripción generada automáticamente"/>
          <p:cNvPicPr/>
          <p:nvPr/>
        </p:nvPicPr>
        <p:blipFill>
          <a:blip r:embed="rId1"/>
          <a:srcRect l="0" t="59444" r="0" b="0"/>
          <a:stretch/>
        </p:blipFill>
        <p:spPr>
          <a:xfrm>
            <a:off x="180720" y="1030680"/>
            <a:ext cx="11830320" cy="47966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p:nvPr>
        </p:nvSpPr>
        <p:spPr>
          <a:xfrm>
            <a:off x="959400" y="956520"/>
            <a:ext cx="7794360" cy="4944240"/>
          </a:xfrm>
          <a:prstGeom prst="rect">
            <a:avLst/>
          </a:prstGeom>
          <a:solidFill>
            <a:srgbClr val="ffffff"/>
          </a:solidFill>
          <a:ln w="0">
            <a:noFill/>
          </a:ln>
        </p:spPr>
        <p:txBody>
          <a:bodyPr numCol="1" spcCol="0" lIns="91440" rIns="91440" tIns="45720" bIns="45720" anchor="ctr">
            <a:noAutofit/>
          </a:bodyPr>
          <a:p>
            <a:pPr marL="228600" indent="-228600" defTabSz="914400">
              <a:lnSpc>
                <a:spcPct val="90000"/>
              </a:lnSpc>
              <a:spcBef>
                <a:spcPts val="1001"/>
              </a:spcBef>
              <a:buClr>
                <a:srgbClr val="000000"/>
              </a:buClr>
              <a:buFont typeface="Arial"/>
              <a:buChar char="•"/>
            </a:pPr>
            <a:r>
              <a:rPr b="0" lang="en-US" sz="2400" spc="-1" strike="noStrike">
                <a:solidFill>
                  <a:srgbClr val="000000"/>
                </a:solidFill>
                <a:latin typeface="Segoe UI"/>
              </a:rPr>
              <a:t>Some of The Most Important SQL Commands</a:t>
            </a:r>
            <a:endParaRPr b="0" lang="es-MX" sz="2400" spc="-1" strike="noStrike">
              <a:solidFill>
                <a:schemeClr val="dk1"/>
              </a:solidFill>
              <a:latin typeface="Calibri"/>
            </a:endParaRPr>
          </a:p>
          <a:p>
            <a:pPr indent="0" defTabSz="914400">
              <a:lnSpc>
                <a:spcPct val="90000"/>
              </a:lnSpc>
              <a:spcBef>
                <a:spcPts val="1001"/>
              </a:spcBef>
              <a:buNone/>
              <a:tabLst>
                <a:tab algn="l" pos="0"/>
              </a:tabLst>
            </a:pPr>
            <a:endParaRPr b="0" lang="es-MX" sz="3600" spc="-1" strike="noStrike">
              <a:solidFill>
                <a:schemeClr val="dk1"/>
              </a:solidFill>
              <a:latin typeface="Calibri"/>
            </a:endParaRPr>
          </a:p>
          <a:p>
            <a:pPr defTabSz="914400">
              <a:lnSpc>
                <a:spcPct val="100000"/>
              </a:lnSpc>
              <a:buClr>
                <a:srgbClr val="dc143c"/>
              </a:buClr>
              <a:buFont typeface="Arial"/>
              <a:buChar char="•"/>
              <a:tabLst>
                <a:tab algn="l" pos="0"/>
              </a:tabLst>
            </a:pPr>
            <a:r>
              <a:rPr b="0" lang="es-MX" sz="2000" spc="-1" strike="noStrike">
                <a:solidFill>
                  <a:srgbClr val="dc143c"/>
                </a:solidFill>
                <a:latin typeface="Consolas"/>
              </a:rPr>
              <a:t>SELECT</a:t>
            </a:r>
            <a:r>
              <a:rPr b="0" lang="es-MX" sz="2000" spc="-1" strike="noStrike">
                <a:solidFill>
                  <a:srgbClr val="000000"/>
                </a:solidFill>
                <a:latin typeface="Verdana"/>
              </a:rPr>
              <a:t>  - extracts data from a database</a:t>
            </a:r>
            <a:endParaRPr b="0" lang="es-MX" sz="2000" spc="-1" strike="noStrike">
              <a:solidFill>
                <a:schemeClr val="dk1"/>
              </a:solidFill>
              <a:latin typeface="Calibri"/>
            </a:endParaRPr>
          </a:p>
          <a:p>
            <a:pPr defTabSz="914400">
              <a:lnSpc>
                <a:spcPct val="100000"/>
              </a:lnSpc>
              <a:buClr>
                <a:srgbClr val="dc143c"/>
              </a:buClr>
              <a:buFont typeface="Arial"/>
              <a:buChar char="•"/>
              <a:tabLst>
                <a:tab algn="l" pos="0"/>
              </a:tabLst>
            </a:pPr>
            <a:r>
              <a:rPr b="0" lang="es-MX" sz="2000" spc="-1" strike="noStrike">
                <a:solidFill>
                  <a:srgbClr val="dc143c"/>
                </a:solidFill>
                <a:latin typeface="Consolas"/>
              </a:rPr>
              <a:t>UPDATE</a:t>
            </a:r>
            <a:r>
              <a:rPr b="0" lang="es-MX" sz="2000" spc="-1" strike="noStrike">
                <a:solidFill>
                  <a:srgbClr val="000000"/>
                </a:solidFill>
                <a:latin typeface="Verdana"/>
              </a:rPr>
              <a:t> - updates data in a database</a:t>
            </a:r>
            <a:endParaRPr b="0" lang="es-MX" sz="2000" spc="-1" strike="noStrike">
              <a:solidFill>
                <a:schemeClr val="dk1"/>
              </a:solidFill>
              <a:latin typeface="Calibri"/>
            </a:endParaRPr>
          </a:p>
          <a:p>
            <a:pPr defTabSz="914400">
              <a:lnSpc>
                <a:spcPct val="100000"/>
              </a:lnSpc>
              <a:buClr>
                <a:srgbClr val="dc143c"/>
              </a:buClr>
              <a:buFont typeface="Arial"/>
              <a:buChar char="•"/>
              <a:tabLst>
                <a:tab algn="l" pos="0"/>
              </a:tabLst>
            </a:pPr>
            <a:r>
              <a:rPr b="0" lang="es-MX" sz="2000" spc="-1" strike="noStrike">
                <a:solidFill>
                  <a:srgbClr val="dc143c"/>
                </a:solidFill>
                <a:latin typeface="Consolas"/>
              </a:rPr>
              <a:t>DELETE</a:t>
            </a:r>
            <a:r>
              <a:rPr b="0" lang="es-MX" sz="2000" spc="-1" strike="noStrike">
                <a:solidFill>
                  <a:srgbClr val="000000"/>
                </a:solidFill>
                <a:latin typeface="Verdana"/>
              </a:rPr>
              <a:t> - deletes data from a database</a:t>
            </a:r>
            <a:endParaRPr b="0" lang="es-MX" sz="2000" spc="-1" strike="noStrike">
              <a:solidFill>
                <a:schemeClr val="dk1"/>
              </a:solidFill>
              <a:latin typeface="Calibri"/>
            </a:endParaRPr>
          </a:p>
          <a:p>
            <a:pPr defTabSz="914400">
              <a:lnSpc>
                <a:spcPct val="100000"/>
              </a:lnSpc>
              <a:buClr>
                <a:srgbClr val="dc143c"/>
              </a:buClr>
              <a:buFont typeface="Arial"/>
              <a:buChar char="•"/>
              <a:tabLst>
                <a:tab algn="l" pos="0"/>
              </a:tabLst>
            </a:pPr>
            <a:r>
              <a:rPr b="0" lang="es-MX" sz="2000" spc="-1" strike="noStrike">
                <a:solidFill>
                  <a:srgbClr val="dc143c"/>
                </a:solidFill>
                <a:latin typeface="Consolas"/>
              </a:rPr>
              <a:t>INSERT INTO</a:t>
            </a:r>
            <a:r>
              <a:rPr b="0" lang="es-MX" sz="2000" spc="-1" strike="noStrike">
                <a:solidFill>
                  <a:srgbClr val="000000"/>
                </a:solidFill>
                <a:latin typeface="Verdana"/>
              </a:rPr>
              <a:t> - inserts new data into a database</a:t>
            </a:r>
            <a:endParaRPr b="0" lang="es-MX" sz="2000" spc="-1" strike="noStrike">
              <a:solidFill>
                <a:schemeClr val="dk1"/>
              </a:solidFill>
              <a:latin typeface="Calibri"/>
            </a:endParaRPr>
          </a:p>
          <a:p>
            <a:pPr defTabSz="914400">
              <a:lnSpc>
                <a:spcPct val="100000"/>
              </a:lnSpc>
              <a:buClr>
                <a:srgbClr val="dc143c"/>
              </a:buClr>
              <a:buFont typeface="Arial"/>
              <a:buChar char="•"/>
              <a:tabLst>
                <a:tab algn="l" pos="0"/>
              </a:tabLst>
            </a:pPr>
            <a:r>
              <a:rPr b="0" lang="es-MX" sz="2000" spc="-1" strike="noStrike">
                <a:solidFill>
                  <a:srgbClr val="dc143c"/>
                </a:solidFill>
                <a:latin typeface="Consolas"/>
              </a:rPr>
              <a:t>CREATE DATABASE</a:t>
            </a:r>
            <a:r>
              <a:rPr b="0" lang="es-MX" sz="2000" spc="-1" strike="noStrike">
                <a:solidFill>
                  <a:srgbClr val="000000"/>
                </a:solidFill>
                <a:latin typeface="Verdana"/>
              </a:rPr>
              <a:t> - creates a new database</a:t>
            </a:r>
            <a:endParaRPr b="0" lang="es-MX" sz="2000" spc="-1" strike="noStrike">
              <a:solidFill>
                <a:schemeClr val="dk1"/>
              </a:solidFill>
              <a:latin typeface="Calibri"/>
            </a:endParaRPr>
          </a:p>
          <a:p>
            <a:pPr defTabSz="914400">
              <a:lnSpc>
                <a:spcPct val="100000"/>
              </a:lnSpc>
              <a:buClr>
                <a:srgbClr val="dc143c"/>
              </a:buClr>
              <a:buFont typeface="Arial"/>
              <a:buChar char="•"/>
              <a:tabLst>
                <a:tab algn="l" pos="0"/>
              </a:tabLst>
            </a:pPr>
            <a:r>
              <a:rPr b="0" lang="es-MX" sz="2000" spc="-1" strike="noStrike">
                <a:solidFill>
                  <a:srgbClr val="dc143c"/>
                </a:solidFill>
                <a:latin typeface="Consolas"/>
              </a:rPr>
              <a:t>ALTER DATABASE</a:t>
            </a:r>
            <a:r>
              <a:rPr b="0" lang="es-MX" sz="2000" spc="-1" strike="noStrike">
                <a:solidFill>
                  <a:srgbClr val="000000"/>
                </a:solidFill>
                <a:latin typeface="Verdana"/>
              </a:rPr>
              <a:t> - modifies a database</a:t>
            </a:r>
            <a:endParaRPr b="0" lang="es-MX" sz="2000" spc="-1" strike="noStrike">
              <a:solidFill>
                <a:schemeClr val="dk1"/>
              </a:solidFill>
              <a:latin typeface="Calibri"/>
            </a:endParaRPr>
          </a:p>
          <a:p>
            <a:pPr defTabSz="914400">
              <a:lnSpc>
                <a:spcPct val="100000"/>
              </a:lnSpc>
              <a:buClr>
                <a:srgbClr val="dc143c"/>
              </a:buClr>
              <a:buFont typeface="Arial"/>
              <a:buChar char="•"/>
              <a:tabLst>
                <a:tab algn="l" pos="0"/>
              </a:tabLst>
            </a:pPr>
            <a:r>
              <a:rPr b="0" lang="es-MX" sz="2000" spc="-1" strike="noStrike">
                <a:solidFill>
                  <a:srgbClr val="dc143c"/>
                </a:solidFill>
                <a:latin typeface="Consolas"/>
              </a:rPr>
              <a:t>CREATE TABLE</a:t>
            </a:r>
            <a:r>
              <a:rPr b="0" lang="es-MX" sz="2000" spc="-1" strike="noStrike">
                <a:solidFill>
                  <a:srgbClr val="000000"/>
                </a:solidFill>
                <a:latin typeface="Verdana"/>
              </a:rPr>
              <a:t> - creates a new table</a:t>
            </a:r>
            <a:endParaRPr b="0" lang="es-MX" sz="2000" spc="-1" strike="noStrike">
              <a:solidFill>
                <a:schemeClr val="dk1"/>
              </a:solidFill>
              <a:latin typeface="Calibri"/>
            </a:endParaRPr>
          </a:p>
          <a:p>
            <a:pPr defTabSz="914400">
              <a:lnSpc>
                <a:spcPct val="100000"/>
              </a:lnSpc>
              <a:buClr>
                <a:srgbClr val="dc143c"/>
              </a:buClr>
              <a:buFont typeface="Arial"/>
              <a:buChar char="•"/>
              <a:tabLst>
                <a:tab algn="l" pos="0"/>
              </a:tabLst>
            </a:pPr>
            <a:r>
              <a:rPr b="0" lang="es-MX" sz="2000" spc="-1" strike="noStrike">
                <a:solidFill>
                  <a:srgbClr val="dc143c"/>
                </a:solidFill>
                <a:latin typeface="Consolas"/>
              </a:rPr>
              <a:t>ALTER TABLE</a:t>
            </a:r>
            <a:r>
              <a:rPr b="0" lang="es-MX" sz="2000" spc="-1" strike="noStrike">
                <a:solidFill>
                  <a:srgbClr val="000000"/>
                </a:solidFill>
                <a:latin typeface="Verdana"/>
              </a:rPr>
              <a:t> - modifies a table</a:t>
            </a:r>
            <a:endParaRPr b="0" lang="es-MX" sz="2000" spc="-1" strike="noStrike">
              <a:solidFill>
                <a:schemeClr val="dk1"/>
              </a:solidFill>
              <a:latin typeface="Calibri"/>
            </a:endParaRPr>
          </a:p>
          <a:p>
            <a:pPr defTabSz="914400">
              <a:lnSpc>
                <a:spcPct val="100000"/>
              </a:lnSpc>
              <a:buClr>
                <a:srgbClr val="dc143c"/>
              </a:buClr>
              <a:buFont typeface="Arial"/>
              <a:buChar char="•"/>
              <a:tabLst>
                <a:tab algn="l" pos="0"/>
              </a:tabLst>
            </a:pPr>
            <a:r>
              <a:rPr b="0" lang="es-MX" sz="2000" spc="-1" strike="noStrike">
                <a:solidFill>
                  <a:srgbClr val="dc143c"/>
                </a:solidFill>
                <a:latin typeface="Consolas"/>
              </a:rPr>
              <a:t>DROP TABLE</a:t>
            </a:r>
            <a:r>
              <a:rPr b="0" lang="es-MX" sz="2000" spc="-1" strike="noStrike">
                <a:solidFill>
                  <a:srgbClr val="000000"/>
                </a:solidFill>
                <a:latin typeface="Verdana"/>
              </a:rPr>
              <a:t> - deletes a table</a:t>
            </a:r>
            <a:endParaRPr b="0" lang="es-MX" sz="2000" spc="-1" strike="noStrike">
              <a:solidFill>
                <a:schemeClr val="dk1"/>
              </a:solidFill>
              <a:latin typeface="Calibri"/>
            </a:endParaRPr>
          </a:p>
          <a:p>
            <a:pPr defTabSz="914400">
              <a:lnSpc>
                <a:spcPct val="100000"/>
              </a:lnSpc>
              <a:buClr>
                <a:srgbClr val="dc143c"/>
              </a:buClr>
              <a:buFont typeface="Arial"/>
              <a:buChar char="•"/>
              <a:tabLst>
                <a:tab algn="l" pos="0"/>
              </a:tabLst>
            </a:pPr>
            <a:r>
              <a:rPr b="0" lang="es-MX" sz="2000" spc="-1" strike="noStrike">
                <a:solidFill>
                  <a:srgbClr val="dc143c"/>
                </a:solidFill>
                <a:latin typeface="Consolas"/>
              </a:rPr>
              <a:t>CREATE INDEX</a:t>
            </a:r>
            <a:r>
              <a:rPr b="0" lang="es-MX" sz="2000" spc="-1" strike="noStrike">
                <a:solidFill>
                  <a:srgbClr val="000000"/>
                </a:solidFill>
                <a:latin typeface="Verdana"/>
              </a:rPr>
              <a:t> - creates an index (search key)</a:t>
            </a:r>
            <a:endParaRPr b="0" lang="es-MX" sz="2000" spc="-1" strike="noStrike">
              <a:solidFill>
                <a:schemeClr val="dk1"/>
              </a:solidFill>
              <a:latin typeface="Calibri"/>
            </a:endParaRPr>
          </a:p>
          <a:p>
            <a:pPr defTabSz="914400">
              <a:lnSpc>
                <a:spcPct val="100000"/>
              </a:lnSpc>
              <a:buClr>
                <a:srgbClr val="dc143c"/>
              </a:buClr>
              <a:buFont typeface="Arial"/>
              <a:buChar char="•"/>
              <a:tabLst>
                <a:tab algn="l" pos="0"/>
              </a:tabLst>
            </a:pPr>
            <a:r>
              <a:rPr b="0" lang="es-MX" sz="2000" spc="-1" strike="noStrike">
                <a:solidFill>
                  <a:srgbClr val="dc143c"/>
                </a:solidFill>
                <a:latin typeface="Consolas"/>
              </a:rPr>
              <a:t>DROP INDEX</a:t>
            </a:r>
            <a:r>
              <a:rPr b="0" lang="es-MX" sz="2000" spc="-1" strike="noStrike">
                <a:solidFill>
                  <a:srgbClr val="000000"/>
                </a:solidFill>
                <a:latin typeface="Verdana"/>
              </a:rPr>
              <a:t> - deletes an index</a:t>
            </a:r>
            <a:endParaRPr b="0" lang="es-MX" sz="2000" spc="-1" strike="noStrike">
              <a:solidFill>
                <a:schemeClr val="dk1"/>
              </a:solidFill>
              <a:latin typeface="Calibri"/>
            </a:endParaRPr>
          </a:p>
          <a:p>
            <a:pPr indent="0" defTabSz="914400">
              <a:lnSpc>
                <a:spcPct val="100000"/>
              </a:lnSpc>
              <a:buNone/>
              <a:tabLst>
                <a:tab algn="l" pos="0"/>
              </a:tabLst>
            </a:pPr>
            <a:endParaRPr b="0" lang="es-MX" sz="36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p:nvPr>
        </p:nvSpPr>
        <p:spPr>
          <a:xfrm>
            <a:off x="831240" y="443160"/>
            <a:ext cx="10528920" cy="704160"/>
          </a:xfrm>
          <a:prstGeom prst="rect">
            <a:avLst/>
          </a:prstGeom>
          <a:noFill/>
          <a:ln w="0">
            <a:noFill/>
          </a:ln>
        </p:spPr>
        <p:txBody>
          <a:bodyPr lIns="91440" rIns="91440" tIns="45720" bIns="45720" anchor="t">
            <a:normAutofit fontScale="62485" lnSpcReduction="20000"/>
          </a:bodyPr>
          <a:p>
            <a:pPr marL="228600" indent="-228600" defTabSz="914400">
              <a:lnSpc>
                <a:spcPct val="90000"/>
              </a:lnSpc>
              <a:spcBef>
                <a:spcPts val="1001"/>
              </a:spcBef>
              <a:buClr>
                <a:srgbClr val="000000"/>
              </a:buClr>
              <a:buFont typeface="Arial"/>
              <a:buChar char="•"/>
            </a:pPr>
            <a:r>
              <a:rPr b="0" lang="en-US" sz="2200" spc="-1" strike="noStrike">
                <a:solidFill>
                  <a:srgbClr val="000000"/>
                </a:solidFill>
                <a:latin typeface="Verdana"/>
              </a:rPr>
              <a:t>The following SQL statement selects the "CustomerName", "City", and "Country" columns from the "Customers" table:</a:t>
            </a:r>
            <a:endParaRPr b="0" lang="es-MX" sz="2200" spc="-1" strike="noStrike">
              <a:solidFill>
                <a:schemeClr val="dk1"/>
              </a:solidFill>
              <a:latin typeface="Calibri"/>
            </a:endParaRPr>
          </a:p>
          <a:p>
            <a:pPr marL="228600" indent="-228600" defTabSz="914400">
              <a:lnSpc>
                <a:spcPct val="90000"/>
              </a:lnSpc>
              <a:spcBef>
                <a:spcPts val="1001"/>
              </a:spcBef>
              <a:buClr>
                <a:srgbClr val="0000cd"/>
              </a:buClr>
              <a:buFont typeface="Arial"/>
              <a:buChar char="•"/>
            </a:pPr>
            <a:r>
              <a:rPr b="0" lang="en-US" sz="2600" spc="-1" strike="noStrike">
                <a:solidFill>
                  <a:srgbClr val="0000cd"/>
                </a:solidFill>
                <a:latin typeface="Consolas"/>
              </a:rPr>
              <a:t>SELECT</a:t>
            </a:r>
            <a:r>
              <a:rPr b="0" lang="en-US" sz="2600" spc="-1" strike="noStrike">
                <a:solidFill>
                  <a:srgbClr val="000000"/>
                </a:solidFill>
                <a:latin typeface="Consolas"/>
              </a:rPr>
              <a:t> CustomerName, City, Country </a:t>
            </a:r>
            <a:r>
              <a:rPr b="0" lang="en-US" sz="2600" spc="-1" strike="noStrike">
                <a:solidFill>
                  <a:srgbClr val="0000cd"/>
                </a:solidFill>
                <a:latin typeface="Consolas"/>
              </a:rPr>
              <a:t>FROM</a:t>
            </a:r>
            <a:r>
              <a:rPr b="0" lang="en-US" sz="2600" spc="-1" strike="noStrike">
                <a:solidFill>
                  <a:srgbClr val="000000"/>
                </a:solidFill>
                <a:latin typeface="Consolas"/>
              </a:rPr>
              <a:t> Customers;</a:t>
            </a:r>
            <a:endParaRPr b="0" lang="es-MX" sz="2600" spc="-1" strike="noStrike">
              <a:solidFill>
                <a:schemeClr val="dk1"/>
              </a:solidFill>
              <a:latin typeface="Calibri"/>
            </a:endParaRPr>
          </a:p>
        </p:txBody>
      </p:sp>
      <p:sp>
        <p:nvSpPr>
          <p:cNvPr id="73" name="Marcador de contenido 2"/>
          <p:cNvSpPr/>
          <p:nvPr/>
        </p:nvSpPr>
        <p:spPr>
          <a:xfrm>
            <a:off x="831240" y="1721520"/>
            <a:ext cx="10528920" cy="704160"/>
          </a:xfrm>
          <a:prstGeom prst="rect">
            <a:avLst/>
          </a:prstGeom>
          <a:noFill/>
          <a:ln w="0">
            <a:noFill/>
          </a:ln>
        </p:spPr>
        <p:style>
          <a:lnRef idx="0"/>
          <a:fillRef idx="0"/>
          <a:effectRef idx="0"/>
          <a:fontRef idx="minor"/>
        </p:style>
        <p:txBody>
          <a:bodyPr anchor="t">
            <a:normAutofit/>
          </a:bodyPr>
          <a:p>
            <a:pPr marL="228600" indent="-228600" defTabSz="914400">
              <a:lnSpc>
                <a:spcPct val="90000"/>
              </a:lnSpc>
              <a:spcBef>
                <a:spcPts val="1001"/>
              </a:spcBef>
              <a:buClr>
                <a:srgbClr val="000000"/>
              </a:buClr>
              <a:buFont typeface="Arial"/>
              <a:buChar char="•"/>
            </a:pPr>
            <a:r>
              <a:rPr b="0" lang="en-US" sz="1400" spc="-1" strike="noStrike">
                <a:solidFill>
                  <a:srgbClr val="000000"/>
                </a:solidFill>
                <a:latin typeface="Verdana"/>
              </a:rPr>
              <a:t>The following SQL statement selects ALL the columns from the "Customers" table:</a:t>
            </a:r>
            <a:endParaRPr b="0" lang="es-MX" sz="1400" spc="-1" strike="noStrike">
              <a:solidFill>
                <a:srgbClr val="000000"/>
              </a:solidFill>
              <a:latin typeface="Arial"/>
            </a:endParaRPr>
          </a:p>
          <a:p>
            <a:pPr marL="228600" indent="-228600" defTabSz="914400">
              <a:lnSpc>
                <a:spcPct val="90000"/>
              </a:lnSpc>
              <a:spcBef>
                <a:spcPts val="1001"/>
              </a:spcBef>
              <a:buClr>
                <a:srgbClr val="0000cd"/>
              </a:buClr>
              <a:buFont typeface="Arial"/>
              <a:buChar char="•"/>
            </a:pPr>
            <a:r>
              <a:rPr b="0" lang="es-MX" sz="1800" spc="-1" strike="noStrike">
                <a:solidFill>
                  <a:srgbClr val="0000cd"/>
                </a:solidFill>
                <a:latin typeface="Consolas"/>
              </a:rPr>
              <a:t>SELECT</a:t>
            </a:r>
            <a:r>
              <a:rPr b="0" lang="es-MX" sz="1800" spc="-1" strike="noStrike">
                <a:solidFill>
                  <a:srgbClr val="000000"/>
                </a:solidFill>
                <a:latin typeface="Consolas"/>
              </a:rPr>
              <a:t> * </a:t>
            </a:r>
            <a:r>
              <a:rPr b="0" lang="es-MX" sz="1800" spc="-1" strike="noStrike">
                <a:solidFill>
                  <a:srgbClr val="0000cd"/>
                </a:solidFill>
                <a:latin typeface="Consolas"/>
              </a:rPr>
              <a:t>FROM</a:t>
            </a:r>
            <a:r>
              <a:rPr b="0" lang="es-MX" sz="1800" spc="-1" strike="noStrike">
                <a:solidFill>
                  <a:srgbClr val="000000"/>
                </a:solidFill>
                <a:latin typeface="Consolas"/>
              </a:rPr>
              <a:t> Customers;</a:t>
            </a:r>
            <a:endParaRPr b="0" lang="es-MX" sz="1800" spc="-1" strike="noStrike">
              <a:solidFill>
                <a:srgbClr val="000000"/>
              </a:solidFill>
              <a:latin typeface="Arial"/>
            </a:endParaRPr>
          </a:p>
        </p:txBody>
      </p:sp>
      <p:sp>
        <p:nvSpPr>
          <p:cNvPr id="74" name="Marcador de contenido 2"/>
          <p:cNvSpPr/>
          <p:nvPr/>
        </p:nvSpPr>
        <p:spPr>
          <a:xfrm>
            <a:off x="953640" y="3004200"/>
            <a:ext cx="10528920" cy="849240"/>
          </a:xfrm>
          <a:prstGeom prst="rect">
            <a:avLst/>
          </a:prstGeom>
          <a:noFill/>
          <a:ln w="0">
            <a:noFill/>
          </a:ln>
        </p:spPr>
        <p:style>
          <a:lnRef idx="0"/>
          <a:fillRef idx="0"/>
          <a:effectRef idx="0"/>
          <a:fontRef idx="minor"/>
        </p:style>
        <p:txBody>
          <a:bodyPr anchor="t">
            <a:normAutofit/>
          </a:bodyPr>
          <a:p>
            <a:pPr marL="228600" indent="-228600" defTabSz="914400">
              <a:lnSpc>
                <a:spcPct val="90000"/>
              </a:lnSpc>
              <a:spcBef>
                <a:spcPts val="1001"/>
              </a:spcBef>
              <a:buClr>
                <a:srgbClr val="000000"/>
              </a:buClr>
              <a:buFont typeface="Arial"/>
              <a:buChar char="•"/>
            </a:pPr>
            <a:r>
              <a:rPr b="0" lang="en-US" sz="1400" spc="-1" strike="noStrike">
                <a:solidFill>
                  <a:srgbClr val="000000"/>
                </a:solidFill>
                <a:latin typeface="Verdana"/>
              </a:rPr>
              <a:t>The WHERE clause is used to filter records, a condition</a:t>
            </a:r>
            <a:endParaRPr b="0" lang="es-MX" sz="1400" spc="-1" strike="noStrike">
              <a:solidFill>
                <a:srgbClr val="000000"/>
              </a:solidFill>
              <a:latin typeface="Arial"/>
            </a:endParaRPr>
          </a:p>
          <a:p>
            <a:pPr marL="228600" indent="-228600" defTabSz="914400">
              <a:lnSpc>
                <a:spcPct val="90000"/>
              </a:lnSpc>
              <a:spcBef>
                <a:spcPts val="1001"/>
              </a:spcBef>
              <a:buClr>
                <a:srgbClr val="0000cd"/>
              </a:buClr>
              <a:buFont typeface="Arial"/>
              <a:buChar char="•"/>
            </a:pPr>
            <a:r>
              <a:rPr b="0" lang="en-US" sz="1600" spc="-1" strike="noStrike">
                <a:solidFill>
                  <a:srgbClr val="0000cd"/>
                </a:solidFill>
                <a:latin typeface="Consolas"/>
              </a:rPr>
              <a:t>SELECT</a:t>
            </a:r>
            <a:r>
              <a:rPr b="0" lang="en-US" sz="1600" spc="-1" strike="noStrike">
                <a:solidFill>
                  <a:srgbClr val="000000"/>
                </a:solidFill>
                <a:latin typeface="Consolas"/>
              </a:rPr>
              <a:t> * </a:t>
            </a:r>
            <a:r>
              <a:rPr b="0" lang="en-US" sz="1600" spc="-1" strike="noStrike">
                <a:solidFill>
                  <a:srgbClr val="0000cd"/>
                </a:solidFill>
                <a:latin typeface="Consolas"/>
              </a:rPr>
              <a:t>FROM</a:t>
            </a:r>
            <a:r>
              <a:rPr b="0" lang="en-US" sz="1600" spc="-1" strike="noStrike">
                <a:solidFill>
                  <a:srgbClr val="000000"/>
                </a:solidFill>
                <a:latin typeface="Consolas"/>
              </a:rPr>
              <a:t> Customers</a:t>
            </a:r>
            <a:br>
              <a:rPr sz="1600"/>
            </a:br>
            <a:r>
              <a:rPr b="0" lang="en-US" sz="1600" spc="-1" strike="noStrike">
                <a:solidFill>
                  <a:srgbClr val="0000cd"/>
                </a:solidFill>
                <a:latin typeface="Consolas"/>
              </a:rPr>
              <a:t>WHERE</a:t>
            </a:r>
            <a:r>
              <a:rPr b="0" lang="en-US" sz="1600" spc="-1" strike="noStrike">
                <a:solidFill>
                  <a:srgbClr val="000000"/>
                </a:solidFill>
                <a:latin typeface="Consolas"/>
              </a:rPr>
              <a:t> Country = </a:t>
            </a:r>
            <a:r>
              <a:rPr b="0" lang="en-US" sz="1600" spc="-1" strike="noStrike">
                <a:solidFill>
                  <a:srgbClr val="a52a2a"/>
                </a:solidFill>
                <a:latin typeface="Consolas"/>
              </a:rPr>
              <a:t>'Mexico'</a:t>
            </a:r>
            <a:r>
              <a:rPr b="0" lang="en-US" sz="1600" spc="-1" strike="noStrike">
                <a:solidFill>
                  <a:srgbClr val="000000"/>
                </a:solidFill>
                <a:latin typeface="Consolas"/>
              </a:rPr>
              <a:t>;</a:t>
            </a:r>
            <a:endParaRPr b="0" lang="es-MX" sz="1600" spc="-1" strike="noStrike">
              <a:solidFill>
                <a:srgbClr val="000000"/>
              </a:solidFill>
              <a:latin typeface="Arial"/>
            </a:endParaRPr>
          </a:p>
        </p:txBody>
      </p:sp>
      <p:sp>
        <p:nvSpPr>
          <p:cNvPr id="75" name="Marcador de contenido 2"/>
          <p:cNvSpPr/>
          <p:nvPr/>
        </p:nvSpPr>
        <p:spPr>
          <a:xfrm>
            <a:off x="953640" y="4305600"/>
            <a:ext cx="10528920" cy="1540080"/>
          </a:xfrm>
          <a:prstGeom prst="rect">
            <a:avLst/>
          </a:prstGeom>
          <a:noFill/>
          <a:ln w="0">
            <a:noFill/>
          </a:ln>
        </p:spPr>
        <p:style>
          <a:lnRef idx="0"/>
          <a:fillRef idx="0"/>
          <a:effectRef idx="0"/>
          <a:fontRef idx="minor"/>
        </p:style>
        <p:txBody>
          <a:bodyPr anchor="t">
            <a:normAutofit/>
          </a:bodyPr>
          <a:p>
            <a:pPr marL="228600" indent="-228600" defTabSz="914400">
              <a:lnSpc>
                <a:spcPct val="90000"/>
              </a:lnSpc>
              <a:spcBef>
                <a:spcPts val="1001"/>
              </a:spcBef>
              <a:buClr>
                <a:srgbClr val="000000"/>
              </a:buClr>
              <a:buFont typeface="Arial"/>
              <a:buChar char="•"/>
            </a:pPr>
            <a:r>
              <a:rPr b="0" lang="en-US" sz="1400" spc="-1" strike="noStrike">
                <a:solidFill>
                  <a:srgbClr val="000000"/>
                </a:solidFill>
                <a:latin typeface="Segoe UI"/>
              </a:rPr>
              <a:t>MySQL AND, OR and NOT Operators</a:t>
            </a:r>
            <a:endParaRPr b="0" lang="es-MX" sz="1400" spc="-1" strike="noStrike">
              <a:solidFill>
                <a:srgbClr val="000000"/>
              </a:solidFill>
              <a:latin typeface="Arial"/>
            </a:endParaRPr>
          </a:p>
          <a:p>
            <a:pPr marL="228600" indent="-228600" defTabSz="914400">
              <a:lnSpc>
                <a:spcPct val="90000"/>
              </a:lnSpc>
              <a:spcBef>
                <a:spcPts val="1001"/>
              </a:spcBef>
              <a:buClr>
                <a:srgbClr val="0000cd"/>
              </a:buClr>
              <a:buFont typeface="Arial"/>
              <a:buChar char="•"/>
            </a:pPr>
            <a:r>
              <a:rPr b="0" lang="en-US" sz="1600" spc="-1" strike="noStrike">
                <a:solidFill>
                  <a:srgbClr val="0000cd"/>
                </a:solidFill>
                <a:latin typeface="Consolas"/>
              </a:rPr>
              <a:t>WHERE</a:t>
            </a:r>
            <a:r>
              <a:rPr b="0" lang="en-US" sz="1600" spc="-1" strike="noStrike">
                <a:solidFill>
                  <a:srgbClr val="000000"/>
                </a:solidFill>
                <a:latin typeface="Consolas"/>
              </a:rPr>
              <a:t> Country = </a:t>
            </a:r>
            <a:r>
              <a:rPr b="0" lang="en-US" sz="1600" spc="-1" strike="noStrike">
                <a:solidFill>
                  <a:srgbClr val="a52a2a"/>
                </a:solidFill>
                <a:latin typeface="Consolas"/>
              </a:rPr>
              <a:t>'Germany'</a:t>
            </a:r>
            <a:r>
              <a:rPr b="0" lang="en-US" sz="1600" spc="-1" strike="noStrike">
                <a:solidFill>
                  <a:srgbClr val="ff0000"/>
                </a:solidFill>
                <a:latin typeface="Consolas"/>
              </a:rPr>
              <a:t> </a:t>
            </a:r>
            <a:r>
              <a:rPr b="0" lang="en-US" sz="1600" spc="-1" strike="noStrike">
                <a:solidFill>
                  <a:srgbClr val="0000cd"/>
                </a:solidFill>
                <a:latin typeface="Consolas"/>
              </a:rPr>
              <a:t>AND</a:t>
            </a:r>
            <a:r>
              <a:rPr b="0" lang="en-US" sz="1600" spc="-1" strike="noStrike">
                <a:solidFill>
                  <a:srgbClr val="000000"/>
                </a:solidFill>
                <a:latin typeface="Consolas"/>
              </a:rPr>
              <a:t> City = </a:t>
            </a:r>
            <a:r>
              <a:rPr b="0" lang="en-US" sz="1600" spc="-1" strike="noStrike">
                <a:solidFill>
                  <a:srgbClr val="a52a2a"/>
                </a:solidFill>
                <a:latin typeface="Consolas"/>
              </a:rPr>
              <a:t>'Berlin’</a:t>
            </a:r>
            <a:r>
              <a:rPr b="0" lang="en-US" sz="1600" spc="-1" strike="noStrike">
                <a:solidFill>
                  <a:srgbClr val="000000"/>
                </a:solidFill>
                <a:latin typeface="Consolas"/>
              </a:rPr>
              <a:t>;</a:t>
            </a:r>
            <a:endParaRPr b="0" lang="es-MX" sz="1600" spc="-1" strike="noStrike">
              <a:solidFill>
                <a:srgbClr val="000000"/>
              </a:solidFill>
              <a:latin typeface="Arial"/>
            </a:endParaRPr>
          </a:p>
          <a:p>
            <a:pPr marL="228600" indent="-228600" defTabSz="914400">
              <a:lnSpc>
                <a:spcPct val="90000"/>
              </a:lnSpc>
              <a:spcBef>
                <a:spcPts val="1001"/>
              </a:spcBef>
              <a:buClr>
                <a:srgbClr val="0000cd"/>
              </a:buClr>
              <a:buFont typeface="Arial"/>
              <a:buChar char="•"/>
            </a:pPr>
            <a:r>
              <a:rPr b="0" lang="en-US" sz="1600" spc="-1" strike="noStrike">
                <a:solidFill>
                  <a:srgbClr val="0000cd"/>
                </a:solidFill>
                <a:latin typeface="Consolas"/>
              </a:rPr>
              <a:t>WHERE</a:t>
            </a:r>
            <a:r>
              <a:rPr b="0" lang="en-US" sz="1600" spc="-1" strike="noStrike">
                <a:solidFill>
                  <a:srgbClr val="000000"/>
                </a:solidFill>
                <a:latin typeface="Consolas"/>
              </a:rPr>
              <a:t> City = </a:t>
            </a:r>
            <a:r>
              <a:rPr b="0" lang="en-US" sz="1600" spc="-1" strike="noStrike">
                <a:solidFill>
                  <a:srgbClr val="a52a2a"/>
                </a:solidFill>
                <a:latin typeface="Consolas"/>
              </a:rPr>
              <a:t>'Berlin'</a:t>
            </a:r>
            <a:r>
              <a:rPr b="0" lang="en-US" sz="1600" spc="-1" strike="noStrike">
                <a:solidFill>
                  <a:srgbClr val="ff0000"/>
                </a:solidFill>
                <a:latin typeface="Consolas"/>
              </a:rPr>
              <a:t> </a:t>
            </a:r>
            <a:r>
              <a:rPr b="0" lang="en-US" sz="1600" spc="-1" strike="noStrike">
                <a:solidFill>
                  <a:srgbClr val="0000cd"/>
                </a:solidFill>
                <a:latin typeface="Consolas"/>
              </a:rPr>
              <a:t>OR</a:t>
            </a:r>
            <a:r>
              <a:rPr b="0" lang="en-US" sz="1600" spc="-1" strike="noStrike">
                <a:solidFill>
                  <a:srgbClr val="000000"/>
                </a:solidFill>
                <a:latin typeface="Consolas"/>
              </a:rPr>
              <a:t> City = </a:t>
            </a:r>
            <a:r>
              <a:rPr b="0" lang="en-US" sz="1600" spc="-1" strike="noStrike">
                <a:solidFill>
                  <a:srgbClr val="a52a2a"/>
                </a:solidFill>
                <a:latin typeface="Consolas"/>
              </a:rPr>
              <a:t>'Stuttgart’</a:t>
            </a:r>
            <a:r>
              <a:rPr b="0" lang="en-US" sz="1600" spc="-1" strike="noStrike">
                <a:solidFill>
                  <a:srgbClr val="000000"/>
                </a:solidFill>
                <a:latin typeface="Consolas"/>
              </a:rPr>
              <a:t>;</a:t>
            </a:r>
            <a:endParaRPr b="0" lang="es-MX" sz="1600" spc="-1" strike="noStrike">
              <a:solidFill>
                <a:srgbClr val="000000"/>
              </a:solidFill>
              <a:latin typeface="Arial"/>
            </a:endParaRPr>
          </a:p>
          <a:p>
            <a:pPr marL="228600" indent="-228600" defTabSz="914400">
              <a:lnSpc>
                <a:spcPct val="90000"/>
              </a:lnSpc>
              <a:spcBef>
                <a:spcPts val="1001"/>
              </a:spcBef>
              <a:buClr>
                <a:srgbClr val="0000cd"/>
              </a:buClr>
              <a:buFont typeface="Arial"/>
              <a:buChar char="•"/>
            </a:pPr>
            <a:r>
              <a:rPr b="0" lang="es-MX" sz="1600" spc="-1" strike="noStrike">
                <a:solidFill>
                  <a:srgbClr val="0000cd"/>
                </a:solidFill>
                <a:latin typeface="Consolas"/>
              </a:rPr>
              <a:t>WHERE</a:t>
            </a:r>
            <a:r>
              <a:rPr b="0" lang="es-MX" sz="1600" spc="-1" strike="noStrike">
                <a:solidFill>
                  <a:srgbClr val="000000"/>
                </a:solidFill>
                <a:latin typeface="Consolas"/>
              </a:rPr>
              <a:t> </a:t>
            </a:r>
            <a:r>
              <a:rPr b="0" lang="es-MX" sz="1600" spc="-1" strike="noStrike">
                <a:solidFill>
                  <a:srgbClr val="0000cd"/>
                </a:solidFill>
                <a:latin typeface="Consolas"/>
              </a:rPr>
              <a:t>NOT</a:t>
            </a:r>
            <a:r>
              <a:rPr b="0" lang="es-MX" sz="1600" spc="-1" strike="noStrike">
                <a:solidFill>
                  <a:srgbClr val="000000"/>
                </a:solidFill>
                <a:latin typeface="Consolas"/>
              </a:rPr>
              <a:t> Country = </a:t>
            </a:r>
            <a:r>
              <a:rPr b="0" lang="es-MX" sz="1600" spc="-1" strike="noStrike">
                <a:solidFill>
                  <a:srgbClr val="a52a2a"/>
                </a:solidFill>
                <a:latin typeface="Consolas"/>
              </a:rPr>
              <a:t>'Germany'</a:t>
            </a:r>
            <a:r>
              <a:rPr b="0" lang="es-MX" sz="1600" spc="-1" strike="noStrike">
                <a:solidFill>
                  <a:srgbClr val="000000"/>
                </a:solidFill>
                <a:latin typeface="Consolas"/>
              </a:rPr>
              <a:t>;</a:t>
            </a:r>
            <a:endParaRPr b="0" lang="es-MX"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Marcador de contenido 2"/>
          <p:cNvSpPr/>
          <p:nvPr/>
        </p:nvSpPr>
        <p:spPr>
          <a:xfrm>
            <a:off x="639000" y="1236240"/>
            <a:ext cx="3860280" cy="2146680"/>
          </a:xfrm>
          <a:prstGeom prst="rect">
            <a:avLst/>
          </a:prstGeom>
          <a:noFill/>
          <a:ln w="0">
            <a:noFill/>
          </a:ln>
        </p:spPr>
        <p:style>
          <a:lnRef idx="0"/>
          <a:fillRef idx="0"/>
          <a:effectRef idx="0"/>
          <a:fontRef idx="minor"/>
        </p:style>
        <p:txBody>
          <a:bodyPr anchor="t">
            <a:normAutofit/>
          </a:bodyPr>
          <a:p>
            <a:pPr marL="228600" indent="-228600" defTabSz="914400">
              <a:lnSpc>
                <a:spcPct val="90000"/>
              </a:lnSpc>
              <a:spcBef>
                <a:spcPts val="1001"/>
              </a:spcBef>
              <a:buClr>
                <a:srgbClr val="000000"/>
              </a:buClr>
              <a:buFont typeface="Arial"/>
              <a:buChar char="•"/>
            </a:pPr>
            <a:r>
              <a:rPr b="0" lang="en-US" sz="1600" spc="-1" strike="noStrike">
                <a:solidFill>
                  <a:srgbClr val="000000"/>
                </a:solidFill>
                <a:latin typeface="Verdana"/>
              </a:rPr>
              <a:t>The WHERE clause is used to filter records, a condition</a:t>
            </a:r>
            <a:endParaRPr b="0" lang="es-MX" sz="1600" spc="-1" strike="noStrike">
              <a:solidFill>
                <a:srgbClr val="000000"/>
              </a:solidFill>
              <a:latin typeface="Arial"/>
            </a:endParaRPr>
          </a:p>
          <a:p>
            <a:pPr marL="228600" indent="-228600" defTabSz="914400">
              <a:lnSpc>
                <a:spcPct val="90000"/>
              </a:lnSpc>
              <a:spcBef>
                <a:spcPts val="1001"/>
              </a:spcBef>
              <a:buClr>
                <a:srgbClr val="0000cd"/>
              </a:buClr>
              <a:buFont typeface="Arial"/>
              <a:buChar char="•"/>
            </a:pPr>
            <a:r>
              <a:rPr b="0" lang="en-US" sz="2000" spc="-1" strike="noStrike">
                <a:solidFill>
                  <a:srgbClr val="0000cd"/>
                </a:solidFill>
                <a:latin typeface="Consolas"/>
              </a:rPr>
              <a:t>SELECT</a:t>
            </a:r>
            <a:r>
              <a:rPr b="0" lang="en-US" sz="2000" spc="-1" strike="noStrike">
                <a:solidFill>
                  <a:srgbClr val="000000"/>
                </a:solidFill>
                <a:latin typeface="Consolas"/>
              </a:rPr>
              <a:t> * </a:t>
            </a:r>
            <a:r>
              <a:rPr b="0" lang="en-US" sz="2000" spc="-1" strike="noStrike">
                <a:solidFill>
                  <a:srgbClr val="0000cd"/>
                </a:solidFill>
                <a:latin typeface="Consolas"/>
              </a:rPr>
              <a:t>FROM</a:t>
            </a:r>
            <a:r>
              <a:rPr b="0" lang="en-US" sz="2000" spc="-1" strike="noStrike">
                <a:solidFill>
                  <a:srgbClr val="000000"/>
                </a:solidFill>
                <a:latin typeface="Consolas"/>
              </a:rPr>
              <a:t> Customers</a:t>
            </a:r>
            <a:br>
              <a:rPr sz="2000"/>
            </a:br>
            <a:r>
              <a:rPr b="0" lang="en-US" sz="2000" spc="-1" strike="noStrike">
                <a:solidFill>
                  <a:srgbClr val="0000cd"/>
                </a:solidFill>
                <a:latin typeface="Consolas"/>
              </a:rPr>
              <a:t>WHERE</a:t>
            </a:r>
            <a:r>
              <a:rPr b="0" lang="en-US" sz="2000" spc="-1" strike="noStrike">
                <a:solidFill>
                  <a:srgbClr val="000000"/>
                </a:solidFill>
                <a:latin typeface="Consolas"/>
              </a:rPr>
              <a:t> Country = </a:t>
            </a:r>
            <a:r>
              <a:rPr b="0" lang="en-US" sz="2000" spc="-1" strike="noStrike">
                <a:solidFill>
                  <a:srgbClr val="a52a2a"/>
                </a:solidFill>
                <a:latin typeface="Consolas"/>
              </a:rPr>
              <a:t>'Mexico'</a:t>
            </a:r>
            <a:r>
              <a:rPr b="0" lang="en-US" sz="2000" spc="-1" strike="noStrike">
                <a:solidFill>
                  <a:srgbClr val="000000"/>
                </a:solidFill>
                <a:latin typeface="Consolas"/>
              </a:rPr>
              <a:t>;</a:t>
            </a:r>
            <a:endParaRPr b="0" lang="es-MX" sz="2000" spc="-1" strike="noStrike">
              <a:solidFill>
                <a:srgbClr val="000000"/>
              </a:solidFill>
              <a:latin typeface="Arial"/>
            </a:endParaRPr>
          </a:p>
        </p:txBody>
      </p:sp>
      <p:pic>
        <p:nvPicPr>
          <p:cNvPr id="77" name="Imagen 5" descr=""/>
          <p:cNvPicPr/>
          <p:nvPr/>
        </p:nvPicPr>
        <p:blipFill>
          <a:blip r:embed="rId1"/>
          <a:srcRect l="0" t="0" r="27644" b="0"/>
          <a:stretch/>
        </p:blipFill>
        <p:spPr>
          <a:xfrm>
            <a:off x="5264280" y="1371600"/>
            <a:ext cx="5984640" cy="4996080"/>
          </a:xfrm>
          <a:prstGeom prst="rect">
            <a:avLst/>
          </a:prstGeom>
          <a:ln w="0">
            <a:noFill/>
          </a:ln>
        </p:spPr>
      </p:pic>
      <p:sp>
        <p:nvSpPr>
          <p:cNvPr id="78" name="Marcador de contenido 2"/>
          <p:cNvSpPr/>
          <p:nvPr/>
        </p:nvSpPr>
        <p:spPr>
          <a:xfrm>
            <a:off x="1049040" y="6192000"/>
            <a:ext cx="3860280" cy="282960"/>
          </a:xfrm>
          <a:prstGeom prst="rect">
            <a:avLst/>
          </a:prstGeom>
          <a:noFill/>
          <a:ln w="0">
            <a:noFill/>
          </a:ln>
        </p:spPr>
        <p:style>
          <a:lnRef idx="0"/>
          <a:fillRef idx="0"/>
          <a:effectRef idx="0"/>
          <a:fontRef idx="minor"/>
        </p:style>
        <p:txBody>
          <a:bodyPr anchor="t">
            <a:normAutofit fontScale="93550"/>
          </a:bodyPr>
          <a:p>
            <a:pPr defTabSz="914400">
              <a:lnSpc>
                <a:spcPct val="90000"/>
              </a:lnSpc>
              <a:spcBef>
                <a:spcPts val="1001"/>
              </a:spcBef>
              <a:tabLst>
                <a:tab algn="l" pos="0"/>
              </a:tabLst>
            </a:pPr>
            <a:r>
              <a:rPr b="0" lang="en-US" sz="1600" spc="-1" strike="noStrike">
                <a:solidFill>
                  <a:srgbClr val="0000cd"/>
                </a:solidFill>
                <a:latin typeface="Consolas"/>
              </a:rPr>
              <a:t>WHERE </a:t>
            </a:r>
            <a:r>
              <a:rPr b="0" lang="en-US" sz="1600" spc="-1" strike="noStrike">
                <a:solidFill>
                  <a:schemeClr val="dk1"/>
                </a:solidFill>
                <a:latin typeface="Consolas"/>
              </a:rPr>
              <a:t>City</a:t>
            </a:r>
            <a:r>
              <a:rPr b="0" lang="en-US" sz="1600" spc="-1" strike="noStrike">
                <a:solidFill>
                  <a:srgbClr val="0000cd"/>
                </a:solidFill>
                <a:latin typeface="Consolas"/>
              </a:rPr>
              <a:t> IN (</a:t>
            </a:r>
            <a:r>
              <a:rPr b="0" lang="en-US" sz="1600" spc="-1" strike="noStrike">
                <a:solidFill>
                  <a:schemeClr val="dk1"/>
                </a:solidFill>
                <a:latin typeface="Consolas"/>
              </a:rPr>
              <a:t>'Paris','London');</a:t>
            </a:r>
            <a:endParaRPr b="0" lang="es-MX" sz="1600" spc="-1" strike="noStrike">
              <a:solidFill>
                <a:srgbClr val="000000"/>
              </a:solidFill>
              <a:latin typeface="Arial"/>
            </a:endParaRPr>
          </a:p>
        </p:txBody>
      </p:sp>
      <p:sp>
        <p:nvSpPr>
          <p:cNvPr id="79" name="Marcador de contenido 2"/>
          <p:cNvSpPr/>
          <p:nvPr/>
        </p:nvSpPr>
        <p:spPr>
          <a:xfrm>
            <a:off x="1615680" y="5575320"/>
            <a:ext cx="3860280" cy="282960"/>
          </a:xfrm>
          <a:prstGeom prst="rect">
            <a:avLst/>
          </a:prstGeom>
          <a:noFill/>
          <a:ln w="0">
            <a:noFill/>
          </a:ln>
        </p:spPr>
        <p:style>
          <a:lnRef idx="0"/>
          <a:fillRef idx="0"/>
          <a:effectRef idx="0"/>
          <a:fontRef idx="minor"/>
        </p:style>
        <p:txBody>
          <a:bodyPr anchor="t">
            <a:normAutofit fontScale="93550"/>
          </a:bodyPr>
          <a:p>
            <a:pPr defTabSz="914400">
              <a:lnSpc>
                <a:spcPct val="90000"/>
              </a:lnSpc>
              <a:spcBef>
                <a:spcPts val="1001"/>
              </a:spcBef>
              <a:tabLst>
                <a:tab algn="l" pos="0"/>
              </a:tabLst>
            </a:pPr>
            <a:r>
              <a:rPr b="0" lang="en-US" sz="1600" spc="-1" strike="noStrike">
                <a:solidFill>
                  <a:srgbClr val="0000cd"/>
                </a:solidFill>
                <a:latin typeface="Consolas"/>
              </a:rPr>
              <a:t>WHERE City LIKE 's%';</a:t>
            </a:r>
            <a:endParaRPr b="0" lang="es-MX" sz="1600" spc="-1" strike="noStrike">
              <a:solidFill>
                <a:srgbClr val="000000"/>
              </a:solidFill>
              <a:latin typeface="Arial"/>
            </a:endParaRPr>
          </a:p>
        </p:txBody>
      </p:sp>
      <p:sp>
        <p:nvSpPr>
          <p:cNvPr id="80" name="Marcador de contenido 2"/>
          <p:cNvSpPr/>
          <p:nvPr/>
        </p:nvSpPr>
        <p:spPr>
          <a:xfrm>
            <a:off x="1285920" y="4925160"/>
            <a:ext cx="3860280" cy="457920"/>
          </a:xfrm>
          <a:prstGeom prst="rect">
            <a:avLst/>
          </a:prstGeom>
          <a:noFill/>
          <a:ln w="0">
            <a:noFill/>
          </a:ln>
        </p:spPr>
        <p:style>
          <a:lnRef idx="0"/>
          <a:fillRef idx="0"/>
          <a:effectRef idx="0"/>
          <a:fontRef idx="minor"/>
        </p:style>
        <p:txBody>
          <a:bodyPr anchor="t">
            <a:normAutofit/>
          </a:bodyPr>
          <a:p>
            <a:pPr defTabSz="914400">
              <a:lnSpc>
                <a:spcPct val="90000"/>
              </a:lnSpc>
              <a:spcBef>
                <a:spcPts val="1001"/>
              </a:spcBef>
              <a:tabLst>
                <a:tab algn="l" pos="0"/>
              </a:tabLst>
            </a:pPr>
            <a:r>
              <a:rPr b="0" lang="en-US" sz="1400" spc="-1" strike="noStrike">
                <a:solidFill>
                  <a:srgbClr val="0000cd"/>
                </a:solidFill>
                <a:latin typeface="Consolas"/>
              </a:rPr>
              <a:t>WHERE Price BETWEEN 50 AND 60;</a:t>
            </a:r>
            <a:endParaRPr b="0" lang="es-MX"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p:nvPr>
        </p:nvSpPr>
        <p:spPr>
          <a:xfrm>
            <a:off x="809640" y="344880"/>
            <a:ext cx="4616640" cy="589068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500" spc="-1" strike="noStrike">
                <a:solidFill>
                  <a:srgbClr val="000000"/>
                </a:solidFill>
                <a:latin typeface="Segoe UI"/>
              </a:rPr>
              <a:t>ORDER BY Keyword</a:t>
            </a:r>
            <a:endParaRPr b="0" lang="es-MX" sz="1500" spc="-1" strike="noStrike">
              <a:solidFill>
                <a:schemeClr val="dk1"/>
              </a:solidFill>
              <a:latin typeface="Calibri"/>
            </a:endParaRPr>
          </a:p>
          <a:p>
            <a:pPr indent="0" defTabSz="914400">
              <a:lnSpc>
                <a:spcPct val="90000"/>
              </a:lnSpc>
              <a:spcBef>
                <a:spcPts val="1001"/>
              </a:spcBef>
              <a:buNone/>
              <a:tabLst>
                <a:tab algn="l" pos="0"/>
              </a:tabLst>
            </a:pPr>
            <a:r>
              <a:rPr b="0" lang="en-US" sz="1500" spc="-1" strike="noStrike">
                <a:solidFill>
                  <a:srgbClr val="0000cd"/>
                </a:solidFill>
                <a:latin typeface="Consolas"/>
              </a:rPr>
              <a:t>ORDER</a:t>
            </a:r>
            <a:r>
              <a:rPr b="0" lang="en-US" sz="1500" spc="-1" strike="noStrike">
                <a:solidFill>
                  <a:srgbClr val="000000"/>
                </a:solidFill>
                <a:latin typeface="Consolas"/>
              </a:rPr>
              <a:t> </a:t>
            </a:r>
            <a:r>
              <a:rPr b="0" lang="en-US" sz="1500" spc="-1" strike="noStrike">
                <a:solidFill>
                  <a:srgbClr val="0000cd"/>
                </a:solidFill>
                <a:latin typeface="Consolas"/>
              </a:rPr>
              <a:t>BY</a:t>
            </a:r>
            <a:r>
              <a:rPr b="0" lang="en-US" sz="1500" spc="-1" strike="noStrike">
                <a:solidFill>
                  <a:srgbClr val="000000"/>
                </a:solidFill>
                <a:latin typeface="Consolas"/>
              </a:rPr>
              <a:t> Country; -- Por default es ascendente</a:t>
            </a:r>
            <a:endParaRPr b="0" lang="es-MX" sz="1500" spc="-1" strike="noStrike">
              <a:solidFill>
                <a:schemeClr val="dk1"/>
              </a:solidFill>
              <a:latin typeface="Calibri"/>
            </a:endParaRPr>
          </a:p>
          <a:p>
            <a:pPr indent="0" defTabSz="914400">
              <a:lnSpc>
                <a:spcPct val="90000"/>
              </a:lnSpc>
              <a:spcBef>
                <a:spcPts val="1001"/>
              </a:spcBef>
              <a:buNone/>
              <a:tabLst>
                <a:tab algn="l" pos="0"/>
              </a:tabLst>
            </a:pPr>
            <a:r>
              <a:rPr b="0" lang="en-US" sz="1500" spc="-1" strike="noStrike">
                <a:solidFill>
                  <a:srgbClr val="0000cd"/>
                </a:solidFill>
                <a:latin typeface="Consolas"/>
              </a:rPr>
              <a:t>ORDER</a:t>
            </a:r>
            <a:r>
              <a:rPr b="0" lang="en-US" sz="1500" spc="-1" strike="noStrike">
                <a:solidFill>
                  <a:srgbClr val="000000"/>
                </a:solidFill>
                <a:latin typeface="Consolas"/>
              </a:rPr>
              <a:t> </a:t>
            </a:r>
            <a:r>
              <a:rPr b="0" lang="en-US" sz="1500" spc="-1" strike="noStrike">
                <a:solidFill>
                  <a:srgbClr val="0000cd"/>
                </a:solidFill>
                <a:latin typeface="Consolas"/>
              </a:rPr>
              <a:t>BY</a:t>
            </a:r>
            <a:r>
              <a:rPr b="0" lang="en-US" sz="1500" spc="-1" strike="noStrike">
                <a:solidFill>
                  <a:srgbClr val="000000"/>
                </a:solidFill>
                <a:latin typeface="Consolas"/>
              </a:rPr>
              <a:t> Country </a:t>
            </a:r>
            <a:r>
              <a:rPr b="0" lang="en-US" sz="1500" spc="-1" strike="noStrike">
                <a:solidFill>
                  <a:srgbClr val="0000cd"/>
                </a:solidFill>
                <a:latin typeface="Consolas"/>
              </a:rPr>
              <a:t>DESC</a:t>
            </a:r>
            <a:r>
              <a:rPr b="0" lang="en-US" sz="1500" spc="-1" strike="noStrike">
                <a:solidFill>
                  <a:srgbClr val="000000"/>
                </a:solidFill>
                <a:latin typeface="Consolas"/>
              </a:rPr>
              <a:t>;</a:t>
            </a:r>
            <a:endParaRPr b="0" lang="es-MX" sz="1500" spc="-1" strike="noStrike">
              <a:solidFill>
                <a:schemeClr val="dk1"/>
              </a:solidFill>
              <a:latin typeface="Calibri"/>
            </a:endParaRPr>
          </a:p>
          <a:p>
            <a:pPr indent="0" defTabSz="914400">
              <a:lnSpc>
                <a:spcPct val="90000"/>
              </a:lnSpc>
              <a:spcBef>
                <a:spcPts val="1001"/>
              </a:spcBef>
              <a:buNone/>
              <a:tabLst>
                <a:tab algn="l" pos="0"/>
              </a:tabLst>
            </a:pPr>
            <a:endParaRPr b="0" lang="es-MX" sz="1500" spc="-1" strike="noStrike">
              <a:solidFill>
                <a:schemeClr val="dk1"/>
              </a:solidFill>
              <a:latin typeface="Calibri"/>
            </a:endParaRPr>
          </a:p>
          <a:p>
            <a:pPr indent="0" defTabSz="914400">
              <a:lnSpc>
                <a:spcPct val="90000"/>
              </a:lnSpc>
              <a:spcBef>
                <a:spcPts val="1001"/>
              </a:spcBef>
              <a:buNone/>
              <a:tabLst>
                <a:tab algn="l" pos="0"/>
              </a:tabLst>
            </a:pPr>
            <a:r>
              <a:rPr b="0" lang="en-US" sz="1500" spc="-1" strike="noStrike">
                <a:solidFill>
                  <a:srgbClr val="000000"/>
                </a:solidFill>
                <a:latin typeface="Segoe UI"/>
              </a:rPr>
              <a:t>INSERT INTO Statement </a:t>
            </a:r>
            <a:r>
              <a:rPr b="0" lang="en-US" sz="1500" spc="-1" strike="noStrike">
                <a:solidFill>
                  <a:srgbClr val="000000"/>
                </a:solidFill>
                <a:latin typeface="Verdana"/>
              </a:rPr>
              <a:t>is used to insert new records in a table.</a:t>
            </a:r>
            <a:endParaRPr b="0" lang="es-MX" sz="1500" spc="-1" strike="noStrike">
              <a:solidFill>
                <a:schemeClr val="dk1"/>
              </a:solidFill>
              <a:latin typeface="Calibri"/>
            </a:endParaRPr>
          </a:p>
          <a:p>
            <a:pPr indent="0" defTabSz="914400">
              <a:lnSpc>
                <a:spcPct val="90000"/>
              </a:lnSpc>
              <a:spcBef>
                <a:spcPts val="1001"/>
              </a:spcBef>
              <a:buNone/>
              <a:tabLst>
                <a:tab algn="l" pos="0"/>
              </a:tabLst>
            </a:pPr>
            <a:r>
              <a:rPr b="0" lang="en-US" sz="1500" spc="-1" strike="noStrike">
                <a:solidFill>
                  <a:srgbClr val="000000"/>
                </a:solidFill>
                <a:latin typeface="Verdana"/>
              </a:rPr>
              <a:t>Specify both the column names and the values to be inserted:</a:t>
            </a:r>
            <a:endParaRPr b="0" lang="es-MX" sz="1500" spc="-1" strike="noStrike">
              <a:solidFill>
                <a:schemeClr val="dk1"/>
              </a:solidFill>
              <a:latin typeface="Calibri"/>
            </a:endParaRPr>
          </a:p>
          <a:p>
            <a:pPr indent="0" defTabSz="914400">
              <a:lnSpc>
                <a:spcPct val="90000"/>
              </a:lnSpc>
              <a:spcBef>
                <a:spcPts val="1001"/>
              </a:spcBef>
              <a:buNone/>
              <a:tabLst>
                <a:tab algn="l" pos="0"/>
              </a:tabLst>
            </a:pPr>
            <a:r>
              <a:rPr b="0" lang="es-MX" sz="1500" spc="-1" strike="noStrike">
                <a:solidFill>
                  <a:srgbClr val="0000cd"/>
                </a:solidFill>
                <a:latin typeface="Consolas"/>
              </a:rPr>
              <a:t>INSERT</a:t>
            </a:r>
            <a:r>
              <a:rPr b="0" lang="es-MX" sz="1500" spc="-1" strike="noStrike">
                <a:solidFill>
                  <a:srgbClr val="000000"/>
                </a:solidFill>
                <a:latin typeface="Consolas"/>
              </a:rPr>
              <a:t> </a:t>
            </a:r>
            <a:r>
              <a:rPr b="0" lang="es-MX" sz="1500" spc="-1" strike="noStrike">
                <a:solidFill>
                  <a:srgbClr val="0000cd"/>
                </a:solidFill>
                <a:latin typeface="Consolas"/>
              </a:rPr>
              <a:t>INTO</a:t>
            </a:r>
            <a:r>
              <a:rPr b="0" lang="es-MX" sz="1500" spc="-1" strike="noStrike">
                <a:solidFill>
                  <a:srgbClr val="000000"/>
                </a:solidFill>
                <a:latin typeface="Consolas"/>
              </a:rPr>
              <a:t> Customers (CustomerName, ContactName, Address, City, PostalCode, Country)</a:t>
            </a:r>
            <a:br>
              <a:rPr sz="1500"/>
            </a:br>
            <a:r>
              <a:rPr b="0" lang="es-MX" sz="1500" spc="-1" strike="noStrike">
                <a:solidFill>
                  <a:srgbClr val="0000cd"/>
                </a:solidFill>
                <a:latin typeface="Consolas"/>
              </a:rPr>
              <a:t>VALUES</a:t>
            </a:r>
            <a:r>
              <a:rPr b="0" lang="es-MX" sz="1500" spc="-1" strike="noStrike">
                <a:solidFill>
                  <a:srgbClr val="000000"/>
                </a:solidFill>
                <a:latin typeface="Consolas"/>
              </a:rPr>
              <a:t> (</a:t>
            </a:r>
            <a:r>
              <a:rPr b="0" lang="es-MX" sz="1500" spc="-1" strike="noStrike">
                <a:solidFill>
                  <a:srgbClr val="a52a2a"/>
                </a:solidFill>
                <a:latin typeface="Consolas"/>
              </a:rPr>
              <a:t>'Cardinal'</a:t>
            </a:r>
            <a:r>
              <a:rPr b="0" lang="es-MX" sz="1500" spc="-1" strike="noStrike">
                <a:solidFill>
                  <a:srgbClr val="000000"/>
                </a:solidFill>
                <a:latin typeface="Consolas"/>
              </a:rPr>
              <a:t>, </a:t>
            </a:r>
            <a:r>
              <a:rPr b="0" lang="es-MX" sz="1500" spc="-1" strike="noStrike">
                <a:solidFill>
                  <a:srgbClr val="a52a2a"/>
                </a:solidFill>
                <a:latin typeface="Consolas"/>
              </a:rPr>
              <a:t>'Tom B. Erichsen'</a:t>
            </a:r>
            <a:r>
              <a:rPr b="0" lang="es-MX" sz="1500" spc="-1" strike="noStrike">
                <a:solidFill>
                  <a:srgbClr val="000000"/>
                </a:solidFill>
                <a:latin typeface="Consolas"/>
              </a:rPr>
              <a:t>, </a:t>
            </a:r>
            <a:r>
              <a:rPr b="0" lang="es-MX" sz="1500" spc="-1" strike="noStrike">
                <a:solidFill>
                  <a:srgbClr val="a52a2a"/>
                </a:solidFill>
                <a:latin typeface="Consolas"/>
              </a:rPr>
              <a:t>'Skagen 21'</a:t>
            </a:r>
            <a:r>
              <a:rPr b="0" lang="es-MX" sz="1500" spc="-1" strike="noStrike">
                <a:solidFill>
                  <a:srgbClr val="000000"/>
                </a:solidFill>
                <a:latin typeface="Consolas"/>
              </a:rPr>
              <a:t>, </a:t>
            </a:r>
            <a:r>
              <a:rPr b="0" lang="es-MX" sz="1500" spc="-1" strike="noStrike">
                <a:solidFill>
                  <a:srgbClr val="a52a2a"/>
                </a:solidFill>
                <a:latin typeface="Consolas"/>
              </a:rPr>
              <a:t>'Stavanger'</a:t>
            </a:r>
            <a:r>
              <a:rPr b="0" lang="es-MX" sz="1500" spc="-1" strike="noStrike">
                <a:solidFill>
                  <a:srgbClr val="000000"/>
                </a:solidFill>
                <a:latin typeface="Consolas"/>
              </a:rPr>
              <a:t>, </a:t>
            </a:r>
            <a:r>
              <a:rPr b="0" lang="es-MX" sz="1500" spc="-1" strike="noStrike">
                <a:solidFill>
                  <a:srgbClr val="a52a2a"/>
                </a:solidFill>
                <a:latin typeface="Consolas"/>
              </a:rPr>
              <a:t>'4006'</a:t>
            </a:r>
            <a:r>
              <a:rPr b="0" lang="es-MX" sz="1500" spc="-1" strike="noStrike">
                <a:solidFill>
                  <a:srgbClr val="000000"/>
                </a:solidFill>
                <a:latin typeface="Consolas"/>
              </a:rPr>
              <a:t>, </a:t>
            </a:r>
            <a:r>
              <a:rPr b="0" lang="es-MX" sz="1500" spc="-1" strike="noStrike">
                <a:solidFill>
                  <a:srgbClr val="a52a2a"/>
                </a:solidFill>
                <a:latin typeface="Consolas"/>
              </a:rPr>
              <a:t>'Norway’</a:t>
            </a:r>
            <a:r>
              <a:rPr b="0" lang="es-MX" sz="1500" spc="-1" strike="noStrike">
                <a:solidFill>
                  <a:srgbClr val="000000"/>
                </a:solidFill>
                <a:latin typeface="Consolas"/>
              </a:rPr>
              <a:t>);</a:t>
            </a:r>
            <a:endParaRPr b="0" lang="es-MX" sz="1500" spc="-1" strike="noStrike">
              <a:solidFill>
                <a:schemeClr val="dk1"/>
              </a:solidFill>
              <a:latin typeface="Calibri"/>
            </a:endParaRPr>
          </a:p>
          <a:p>
            <a:pPr indent="0" defTabSz="914400">
              <a:lnSpc>
                <a:spcPct val="90000"/>
              </a:lnSpc>
              <a:spcBef>
                <a:spcPts val="1001"/>
              </a:spcBef>
              <a:buNone/>
              <a:tabLst>
                <a:tab algn="l" pos="0"/>
              </a:tabLst>
            </a:pPr>
            <a:endParaRPr b="0" lang="es-MX" sz="1500" spc="-1" strike="noStrike">
              <a:solidFill>
                <a:schemeClr val="dk1"/>
              </a:solidFill>
              <a:latin typeface="Calibri"/>
            </a:endParaRPr>
          </a:p>
          <a:p>
            <a:pPr indent="0" defTabSz="914400">
              <a:lnSpc>
                <a:spcPct val="90000"/>
              </a:lnSpc>
              <a:spcBef>
                <a:spcPts val="1001"/>
              </a:spcBef>
              <a:buNone/>
              <a:tabLst>
                <a:tab algn="l" pos="0"/>
              </a:tabLst>
            </a:pPr>
            <a:r>
              <a:rPr b="0" lang="es-MX" sz="1500" spc="-1" strike="noStrike">
                <a:solidFill>
                  <a:srgbClr val="000000"/>
                </a:solidFill>
                <a:latin typeface="Segoe UI"/>
              </a:rPr>
              <a:t>NULL Values</a:t>
            </a:r>
            <a:endParaRPr b="0" lang="es-MX" sz="1500" spc="-1" strike="noStrike">
              <a:solidFill>
                <a:schemeClr val="dk1"/>
              </a:solidFill>
              <a:latin typeface="Calibri"/>
            </a:endParaRPr>
          </a:p>
          <a:p>
            <a:pPr indent="0" defTabSz="914400">
              <a:lnSpc>
                <a:spcPct val="90000"/>
              </a:lnSpc>
              <a:spcBef>
                <a:spcPts val="1001"/>
              </a:spcBef>
              <a:buNone/>
              <a:tabLst>
                <a:tab algn="l" pos="0"/>
              </a:tabLst>
            </a:pPr>
            <a:r>
              <a:rPr b="0" lang="en-US" sz="1500" spc="-1" strike="noStrike">
                <a:solidFill>
                  <a:srgbClr val="000000"/>
                </a:solidFill>
                <a:latin typeface="Verdana"/>
              </a:rPr>
              <a:t>A field with a NULL value is a field with no value.</a:t>
            </a:r>
            <a:endParaRPr b="0" lang="es-MX" sz="1500" spc="-1" strike="noStrike">
              <a:solidFill>
                <a:schemeClr val="dk1"/>
              </a:solidFill>
              <a:latin typeface="Calibri"/>
            </a:endParaRPr>
          </a:p>
          <a:p>
            <a:pPr indent="0" defTabSz="914400">
              <a:lnSpc>
                <a:spcPct val="90000"/>
              </a:lnSpc>
              <a:spcBef>
                <a:spcPts val="1001"/>
              </a:spcBef>
              <a:buNone/>
              <a:tabLst>
                <a:tab algn="l" pos="0"/>
              </a:tabLst>
            </a:pPr>
            <a:r>
              <a:rPr b="0" lang="en-US" sz="1500" spc="-1" strike="noStrike">
                <a:solidFill>
                  <a:srgbClr val="0000cd"/>
                </a:solidFill>
                <a:latin typeface="Consolas"/>
              </a:rPr>
              <a:t>SELECT</a:t>
            </a:r>
            <a:r>
              <a:rPr b="0" lang="en-US" sz="1500" spc="-1" strike="noStrike">
                <a:solidFill>
                  <a:srgbClr val="000000"/>
                </a:solidFill>
                <a:latin typeface="Consolas"/>
              </a:rPr>
              <a:t> CustomerName, ContactName, Address</a:t>
            </a:r>
            <a:br>
              <a:rPr sz="1500"/>
            </a:br>
            <a:r>
              <a:rPr b="0" lang="en-US" sz="1500" spc="-1" strike="noStrike">
                <a:solidFill>
                  <a:srgbClr val="0000cd"/>
                </a:solidFill>
                <a:latin typeface="Consolas"/>
              </a:rPr>
              <a:t>FROM</a:t>
            </a:r>
            <a:r>
              <a:rPr b="0" lang="en-US" sz="1500" spc="-1" strike="noStrike">
                <a:solidFill>
                  <a:srgbClr val="000000"/>
                </a:solidFill>
                <a:latin typeface="Consolas"/>
              </a:rPr>
              <a:t> Customers</a:t>
            </a:r>
            <a:br>
              <a:rPr sz="1500"/>
            </a:br>
            <a:r>
              <a:rPr b="0" lang="en-US" sz="1500" spc="-1" strike="noStrike">
                <a:solidFill>
                  <a:srgbClr val="0000cd"/>
                </a:solidFill>
                <a:latin typeface="Consolas"/>
              </a:rPr>
              <a:t>WHERE</a:t>
            </a:r>
            <a:r>
              <a:rPr b="0" lang="en-US" sz="1500" spc="-1" strike="noStrike">
                <a:solidFill>
                  <a:srgbClr val="000000"/>
                </a:solidFill>
                <a:latin typeface="Consolas"/>
              </a:rPr>
              <a:t> Address </a:t>
            </a:r>
            <a:r>
              <a:rPr b="0" lang="en-US" sz="1500" spc="-1" strike="noStrike">
                <a:solidFill>
                  <a:srgbClr val="0000cd"/>
                </a:solidFill>
                <a:latin typeface="Consolas"/>
              </a:rPr>
              <a:t>IS</a:t>
            </a:r>
            <a:r>
              <a:rPr b="0" lang="en-US" sz="1500" spc="-1" strike="noStrike">
                <a:solidFill>
                  <a:srgbClr val="000000"/>
                </a:solidFill>
                <a:latin typeface="Consolas"/>
              </a:rPr>
              <a:t> </a:t>
            </a:r>
            <a:r>
              <a:rPr b="0" lang="en-US" sz="1500" spc="-1" strike="noStrike">
                <a:solidFill>
                  <a:srgbClr val="0000cd"/>
                </a:solidFill>
                <a:latin typeface="Consolas"/>
              </a:rPr>
              <a:t>NULL</a:t>
            </a:r>
            <a:r>
              <a:rPr b="0" lang="en-US" sz="1500" spc="-1" strike="noStrike">
                <a:solidFill>
                  <a:srgbClr val="000000"/>
                </a:solidFill>
                <a:latin typeface="Consolas"/>
              </a:rPr>
              <a:t>;</a:t>
            </a:r>
            <a:endParaRPr b="0" lang="es-MX" sz="1500" spc="-1" strike="noStrike">
              <a:solidFill>
                <a:schemeClr val="dk1"/>
              </a:solidFill>
              <a:latin typeface="Calibri"/>
            </a:endParaRPr>
          </a:p>
          <a:p>
            <a:pPr indent="0" defTabSz="914400">
              <a:lnSpc>
                <a:spcPct val="90000"/>
              </a:lnSpc>
              <a:spcBef>
                <a:spcPts val="1001"/>
              </a:spcBef>
              <a:buNone/>
              <a:tabLst>
                <a:tab algn="l" pos="0"/>
              </a:tabLst>
            </a:pPr>
            <a:r>
              <a:rPr b="0" lang="en-US" sz="1500" spc="-1" strike="noStrike">
                <a:solidFill>
                  <a:srgbClr val="0000cd"/>
                </a:solidFill>
                <a:latin typeface="Consolas"/>
              </a:rPr>
              <a:t>WHERE</a:t>
            </a:r>
            <a:r>
              <a:rPr b="0" lang="en-US" sz="1500" spc="-1" strike="noStrike">
                <a:solidFill>
                  <a:srgbClr val="000000"/>
                </a:solidFill>
                <a:latin typeface="Consolas"/>
              </a:rPr>
              <a:t> Address </a:t>
            </a:r>
            <a:r>
              <a:rPr b="0" lang="en-US" sz="1500" spc="-1" strike="noStrike">
                <a:solidFill>
                  <a:srgbClr val="0000cd"/>
                </a:solidFill>
                <a:latin typeface="Consolas"/>
              </a:rPr>
              <a:t>IS NOT</a:t>
            </a:r>
            <a:r>
              <a:rPr b="0" lang="en-US" sz="1500" spc="-1" strike="noStrike">
                <a:solidFill>
                  <a:srgbClr val="000000"/>
                </a:solidFill>
                <a:latin typeface="Consolas"/>
              </a:rPr>
              <a:t> </a:t>
            </a:r>
            <a:r>
              <a:rPr b="0" lang="en-US" sz="1500" spc="-1" strike="noStrike">
                <a:solidFill>
                  <a:srgbClr val="0000cd"/>
                </a:solidFill>
                <a:latin typeface="Consolas"/>
              </a:rPr>
              <a:t>NULL</a:t>
            </a:r>
            <a:r>
              <a:rPr b="0" lang="en-US" sz="1500" spc="-1" strike="noStrike">
                <a:solidFill>
                  <a:srgbClr val="000000"/>
                </a:solidFill>
                <a:latin typeface="Consolas"/>
              </a:rPr>
              <a:t>;</a:t>
            </a:r>
            <a:endParaRPr b="0" lang="es-MX" sz="1500" spc="-1" strike="noStrike">
              <a:solidFill>
                <a:schemeClr val="dk1"/>
              </a:solidFill>
              <a:latin typeface="Calibri"/>
            </a:endParaRPr>
          </a:p>
          <a:p>
            <a:pPr indent="0" defTabSz="914400">
              <a:lnSpc>
                <a:spcPct val="90000"/>
              </a:lnSpc>
              <a:spcBef>
                <a:spcPts val="1001"/>
              </a:spcBef>
              <a:buNone/>
              <a:tabLst>
                <a:tab algn="l" pos="0"/>
              </a:tabLst>
            </a:pPr>
            <a:endParaRPr b="0" lang="es-MX" sz="1500" spc="-1" strike="noStrike">
              <a:solidFill>
                <a:schemeClr val="dk1"/>
              </a:solidFill>
              <a:latin typeface="Calibri"/>
            </a:endParaRPr>
          </a:p>
          <a:p>
            <a:pPr indent="0" defTabSz="914400">
              <a:lnSpc>
                <a:spcPct val="90000"/>
              </a:lnSpc>
              <a:spcBef>
                <a:spcPts val="1001"/>
              </a:spcBef>
              <a:buNone/>
              <a:tabLst>
                <a:tab algn="l" pos="0"/>
              </a:tabLst>
            </a:pPr>
            <a:endParaRPr b="0" lang="es-MX" sz="1500" spc="-1" strike="noStrike">
              <a:solidFill>
                <a:schemeClr val="dk1"/>
              </a:solidFill>
              <a:latin typeface="Calibri"/>
            </a:endParaRPr>
          </a:p>
          <a:p>
            <a:pPr indent="0" defTabSz="914400">
              <a:lnSpc>
                <a:spcPct val="90000"/>
              </a:lnSpc>
              <a:spcBef>
                <a:spcPts val="1001"/>
              </a:spcBef>
              <a:buNone/>
              <a:tabLst>
                <a:tab algn="l" pos="0"/>
              </a:tabLst>
            </a:pPr>
            <a:endParaRPr b="0" lang="es-MX" sz="1500" spc="-1" strike="noStrike">
              <a:solidFill>
                <a:schemeClr val="dk1"/>
              </a:solidFill>
              <a:latin typeface="Calibri"/>
            </a:endParaRPr>
          </a:p>
        </p:txBody>
      </p:sp>
      <p:sp>
        <p:nvSpPr>
          <p:cNvPr id="82" name="Marcador de contenido 2"/>
          <p:cNvSpPr/>
          <p:nvPr/>
        </p:nvSpPr>
        <p:spPr>
          <a:xfrm>
            <a:off x="6283440" y="344880"/>
            <a:ext cx="5098680" cy="5890680"/>
          </a:xfrm>
          <a:prstGeom prst="rect">
            <a:avLst/>
          </a:prstGeom>
          <a:noFill/>
          <a:ln w="0">
            <a:noFill/>
          </a:ln>
        </p:spPr>
        <p:style>
          <a:lnRef idx="0"/>
          <a:fillRef idx="0"/>
          <a:effectRef idx="0"/>
          <a:fontRef idx="minor"/>
        </p:style>
        <p:txBody>
          <a:bodyPr anchor="t">
            <a:noAutofit/>
          </a:bodyPr>
          <a:p>
            <a:pPr defTabSz="914400">
              <a:lnSpc>
                <a:spcPct val="90000"/>
              </a:lnSpc>
              <a:spcBef>
                <a:spcPts val="1001"/>
              </a:spcBef>
              <a:tabLst>
                <a:tab algn="l" pos="0"/>
              </a:tabLst>
            </a:pPr>
            <a:r>
              <a:rPr b="0" lang="es-MX" sz="1500" spc="-1" strike="noStrike">
                <a:solidFill>
                  <a:srgbClr val="000000"/>
                </a:solidFill>
                <a:latin typeface="Verdana"/>
                <a:ea typeface="Verdana"/>
              </a:rPr>
              <a:t>UPDATE Statement </a:t>
            </a:r>
            <a:r>
              <a:rPr b="0" lang="en-US" sz="1500" spc="-1" strike="noStrike">
                <a:solidFill>
                  <a:srgbClr val="000000"/>
                </a:solidFill>
                <a:latin typeface="Verdana"/>
                <a:ea typeface="Verdana"/>
              </a:rPr>
              <a:t>is used to modify the existing records in a table.</a:t>
            </a:r>
            <a:endParaRPr b="0" lang="es-MX" sz="1500" spc="-1" strike="noStrike">
              <a:solidFill>
                <a:srgbClr val="000000"/>
              </a:solidFill>
              <a:latin typeface="Arial"/>
            </a:endParaRPr>
          </a:p>
          <a:p>
            <a:pPr defTabSz="914400">
              <a:lnSpc>
                <a:spcPct val="90000"/>
              </a:lnSpc>
              <a:spcBef>
                <a:spcPts val="1001"/>
              </a:spcBef>
              <a:tabLst>
                <a:tab algn="l" pos="0"/>
              </a:tabLst>
            </a:pPr>
            <a:r>
              <a:rPr b="0" lang="en-US" sz="1500" spc="-1" strike="noStrike">
                <a:solidFill>
                  <a:srgbClr val="0000cd"/>
                </a:solidFill>
                <a:latin typeface="Verdana"/>
                <a:ea typeface="Verdana"/>
              </a:rPr>
              <a:t>UPDATE</a:t>
            </a:r>
            <a:r>
              <a:rPr b="0" lang="en-US" sz="1500" spc="-1" strike="noStrike">
                <a:solidFill>
                  <a:srgbClr val="000000"/>
                </a:solidFill>
                <a:latin typeface="Verdana"/>
                <a:ea typeface="Verdana"/>
              </a:rPr>
              <a:t> Customers</a:t>
            </a:r>
            <a:br>
              <a:rPr sz="1500"/>
            </a:br>
            <a:r>
              <a:rPr b="0" lang="en-US" sz="1500" spc="-1" strike="noStrike">
                <a:solidFill>
                  <a:srgbClr val="0000cd"/>
                </a:solidFill>
                <a:latin typeface="Verdana"/>
                <a:ea typeface="Verdana"/>
              </a:rPr>
              <a:t>SET</a:t>
            </a:r>
            <a:r>
              <a:rPr b="0" lang="en-US" sz="1500" spc="-1" strike="noStrike">
                <a:solidFill>
                  <a:srgbClr val="000000"/>
                </a:solidFill>
                <a:latin typeface="Verdana"/>
                <a:ea typeface="Verdana"/>
              </a:rPr>
              <a:t> ContactName = </a:t>
            </a:r>
            <a:r>
              <a:rPr b="0" lang="en-US" sz="1500" spc="-1" strike="noStrike">
                <a:solidFill>
                  <a:srgbClr val="a52a2a"/>
                </a:solidFill>
                <a:latin typeface="Verdana"/>
                <a:ea typeface="Verdana"/>
              </a:rPr>
              <a:t>'Alfred Schmidt'</a:t>
            </a:r>
            <a:r>
              <a:rPr b="0" lang="en-US" sz="1500" spc="-1" strike="noStrike">
                <a:solidFill>
                  <a:srgbClr val="000000"/>
                </a:solidFill>
                <a:latin typeface="Verdana"/>
                <a:ea typeface="Verdana"/>
              </a:rPr>
              <a:t>, City = </a:t>
            </a:r>
            <a:r>
              <a:rPr b="0" lang="en-US" sz="1500" spc="-1" strike="noStrike">
                <a:solidFill>
                  <a:srgbClr val="a52a2a"/>
                </a:solidFill>
                <a:latin typeface="Verdana"/>
                <a:ea typeface="Verdana"/>
              </a:rPr>
              <a:t>'Frankfurt'</a:t>
            </a:r>
            <a:br>
              <a:rPr sz="1500"/>
            </a:br>
            <a:r>
              <a:rPr b="0" lang="en-US" sz="1500" spc="-1" strike="noStrike">
                <a:solidFill>
                  <a:srgbClr val="0000cd"/>
                </a:solidFill>
                <a:latin typeface="Verdana"/>
                <a:ea typeface="Verdana"/>
              </a:rPr>
              <a:t>WHERE</a:t>
            </a:r>
            <a:r>
              <a:rPr b="0" lang="en-US" sz="1500" spc="-1" strike="noStrike">
                <a:solidFill>
                  <a:srgbClr val="000000"/>
                </a:solidFill>
                <a:latin typeface="Verdana"/>
                <a:ea typeface="Verdana"/>
              </a:rPr>
              <a:t> CustomerID = </a:t>
            </a:r>
            <a:r>
              <a:rPr b="0" lang="en-US" sz="1500" spc="-1" strike="noStrike">
                <a:solidFill>
                  <a:srgbClr val="ff0000"/>
                </a:solidFill>
                <a:latin typeface="Verdana"/>
                <a:ea typeface="Verdana"/>
              </a:rPr>
              <a:t>1</a:t>
            </a:r>
            <a:r>
              <a:rPr b="0" lang="en-US" sz="1500" spc="-1" strike="noStrike">
                <a:solidFill>
                  <a:srgbClr val="000000"/>
                </a:solidFill>
                <a:latin typeface="Verdana"/>
                <a:ea typeface="Verdana"/>
              </a:rPr>
              <a:t>;</a:t>
            </a:r>
            <a:endParaRPr b="0" lang="es-MX" sz="1500" spc="-1" strike="noStrike">
              <a:solidFill>
                <a:srgbClr val="000000"/>
              </a:solidFill>
              <a:latin typeface="Arial"/>
            </a:endParaRPr>
          </a:p>
          <a:p>
            <a:pPr defTabSz="914400">
              <a:lnSpc>
                <a:spcPct val="90000"/>
              </a:lnSpc>
              <a:spcBef>
                <a:spcPts val="1001"/>
              </a:spcBef>
              <a:tabLst>
                <a:tab algn="l" pos="0"/>
              </a:tabLst>
            </a:pPr>
            <a:r>
              <a:rPr b="0" lang="es-MX" sz="1500" spc="-1" strike="noStrike">
                <a:solidFill>
                  <a:srgbClr val="000000"/>
                </a:solidFill>
                <a:latin typeface="Verdana"/>
                <a:ea typeface="Verdana"/>
              </a:rPr>
              <a:t>DELETE Statement </a:t>
            </a:r>
            <a:r>
              <a:rPr b="0" lang="en-US" sz="1500" spc="-1" strike="noStrike">
                <a:solidFill>
                  <a:srgbClr val="000000"/>
                </a:solidFill>
                <a:latin typeface="Verdana"/>
                <a:ea typeface="Verdana"/>
              </a:rPr>
              <a:t>is used to delete existing records in a table.</a:t>
            </a:r>
            <a:endParaRPr b="0" lang="es-MX" sz="1500" spc="-1" strike="noStrike">
              <a:solidFill>
                <a:srgbClr val="000000"/>
              </a:solidFill>
              <a:latin typeface="Arial"/>
            </a:endParaRPr>
          </a:p>
          <a:p>
            <a:pPr defTabSz="914400">
              <a:lnSpc>
                <a:spcPct val="90000"/>
              </a:lnSpc>
              <a:spcBef>
                <a:spcPts val="1001"/>
              </a:spcBef>
              <a:tabLst>
                <a:tab algn="l" pos="0"/>
              </a:tabLst>
            </a:pPr>
            <a:r>
              <a:rPr b="0" lang="en-US" sz="1500" spc="-1" strike="noStrike">
                <a:solidFill>
                  <a:srgbClr val="0000cd"/>
                </a:solidFill>
                <a:latin typeface="Verdana"/>
                <a:ea typeface="Verdana"/>
              </a:rPr>
              <a:t>DELETE</a:t>
            </a:r>
            <a:r>
              <a:rPr b="0" lang="en-US" sz="1500" spc="-1" strike="noStrike">
                <a:solidFill>
                  <a:srgbClr val="000000"/>
                </a:solidFill>
                <a:latin typeface="Verdana"/>
                <a:ea typeface="Verdana"/>
              </a:rPr>
              <a:t> </a:t>
            </a:r>
            <a:r>
              <a:rPr b="0" lang="en-US" sz="1500" spc="-1" strike="noStrike">
                <a:solidFill>
                  <a:srgbClr val="0000cd"/>
                </a:solidFill>
                <a:latin typeface="Verdana"/>
                <a:ea typeface="Verdana"/>
              </a:rPr>
              <a:t>FROM</a:t>
            </a:r>
            <a:r>
              <a:rPr b="0" lang="en-US" sz="1500" spc="-1" strike="noStrike">
                <a:solidFill>
                  <a:srgbClr val="000000"/>
                </a:solidFill>
                <a:latin typeface="Verdana"/>
                <a:ea typeface="Verdana"/>
              </a:rPr>
              <a:t> Customers </a:t>
            </a:r>
            <a:r>
              <a:rPr b="0" lang="en-US" sz="1500" spc="-1" strike="noStrike">
                <a:solidFill>
                  <a:srgbClr val="0000cd"/>
                </a:solidFill>
                <a:latin typeface="Verdana"/>
                <a:ea typeface="Verdana"/>
              </a:rPr>
              <a:t>WHERE</a:t>
            </a:r>
            <a:r>
              <a:rPr b="0" lang="en-US" sz="1500" spc="-1" strike="noStrike">
                <a:solidFill>
                  <a:srgbClr val="000000"/>
                </a:solidFill>
                <a:latin typeface="Verdana"/>
                <a:ea typeface="Verdana"/>
              </a:rPr>
              <a:t> CustomerName=</a:t>
            </a:r>
            <a:r>
              <a:rPr b="0" lang="en-US" sz="1500" spc="-1" strike="noStrike">
                <a:solidFill>
                  <a:srgbClr val="a52a2a"/>
                </a:solidFill>
                <a:latin typeface="Verdana"/>
                <a:ea typeface="Verdana"/>
              </a:rPr>
              <a:t>'Alfreds Futterkiste'</a:t>
            </a:r>
            <a:r>
              <a:rPr b="0" lang="en-US" sz="1500" spc="-1" strike="noStrike">
                <a:solidFill>
                  <a:srgbClr val="000000"/>
                </a:solidFill>
                <a:latin typeface="Verdana"/>
                <a:ea typeface="Verdana"/>
              </a:rPr>
              <a:t>;</a:t>
            </a:r>
            <a:endParaRPr b="0" lang="es-MX" sz="1500" spc="-1" strike="noStrike">
              <a:solidFill>
                <a:srgbClr val="000000"/>
              </a:solidFill>
              <a:latin typeface="Arial"/>
            </a:endParaRPr>
          </a:p>
          <a:p>
            <a:pPr defTabSz="914400">
              <a:lnSpc>
                <a:spcPct val="90000"/>
              </a:lnSpc>
              <a:spcBef>
                <a:spcPts val="1001"/>
              </a:spcBef>
              <a:tabLst>
                <a:tab algn="l" pos="0"/>
              </a:tabLst>
            </a:pPr>
            <a:endParaRPr b="0" lang="es-MX" sz="1500" spc="-1" strike="noStrike">
              <a:solidFill>
                <a:srgbClr val="000000"/>
              </a:solidFill>
              <a:latin typeface="Arial"/>
            </a:endParaRPr>
          </a:p>
          <a:p>
            <a:pPr defTabSz="914400">
              <a:lnSpc>
                <a:spcPct val="90000"/>
              </a:lnSpc>
              <a:spcBef>
                <a:spcPts val="1001"/>
              </a:spcBef>
              <a:tabLst>
                <a:tab algn="l" pos="0"/>
              </a:tabLst>
            </a:pPr>
            <a:r>
              <a:rPr b="0" lang="es-MX" sz="1500" spc="-1" strike="noStrike">
                <a:solidFill>
                  <a:srgbClr val="000000"/>
                </a:solidFill>
                <a:latin typeface="Verdana"/>
                <a:ea typeface="Verdana"/>
              </a:rPr>
              <a:t>LIMIT Clause </a:t>
            </a:r>
            <a:r>
              <a:rPr b="0" lang="en-US" sz="1500" spc="-1" strike="noStrike">
                <a:solidFill>
                  <a:srgbClr val="000000"/>
                </a:solidFill>
                <a:latin typeface="Verdana"/>
                <a:ea typeface="Verdana"/>
              </a:rPr>
              <a:t> to specify the number of records to return.</a:t>
            </a:r>
            <a:endParaRPr b="0" lang="es-MX" sz="1500" spc="-1" strike="noStrike">
              <a:solidFill>
                <a:srgbClr val="000000"/>
              </a:solidFill>
              <a:latin typeface="Arial"/>
            </a:endParaRPr>
          </a:p>
          <a:p>
            <a:pPr defTabSz="914400">
              <a:lnSpc>
                <a:spcPct val="90000"/>
              </a:lnSpc>
              <a:spcBef>
                <a:spcPts val="1001"/>
              </a:spcBef>
              <a:tabLst>
                <a:tab algn="l" pos="0"/>
              </a:tabLst>
            </a:pPr>
            <a:r>
              <a:rPr b="0" lang="en-US" sz="1500" spc="-1" strike="noStrike">
                <a:solidFill>
                  <a:srgbClr val="0000cd"/>
                </a:solidFill>
                <a:latin typeface="Verdana"/>
                <a:ea typeface="Verdana"/>
              </a:rPr>
              <a:t>SELECT</a:t>
            </a:r>
            <a:r>
              <a:rPr b="0" lang="en-US" sz="1500" spc="-1" strike="noStrike">
                <a:solidFill>
                  <a:srgbClr val="000000"/>
                </a:solidFill>
                <a:latin typeface="Verdana"/>
                <a:ea typeface="Verdana"/>
              </a:rPr>
              <a:t> * </a:t>
            </a:r>
            <a:r>
              <a:rPr b="0" lang="en-US" sz="1500" spc="-1" strike="noStrike">
                <a:solidFill>
                  <a:srgbClr val="0000cd"/>
                </a:solidFill>
                <a:latin typeface="Verdana"/>
                <a:ea typeface="Verdana"/>
              </a:rPr>
              <a:t>FROM</a:t>
            </a:r>
            <a:r>
              <a:rPr b="0" lang="en-US" sz="1500" spc="-1" strike="noStrike">
                <a:solidFill>
                  <a:srgbClr val="000000"/>
                </a:solidFill>
                <a:latin typeface="Verdana"/>
                <a:ea typeface="Verdana"/>
              </a:rPr>
              <a:t> Customers</a:t>
            </a:r>
            <a:br>
              <a:rPr sz="1500"/>
            </a:br>
            <a:r>
              <a:rPr b="0" lang="en-US" sz="1500" spc="-1" strike="noStrike">
                <a:solidFill>
                  <a:srgbClr val="0000cd"/>
                </a:solidFill>
                <a:latin typeface="Verdana"/>
                <a:ea typeface="Verdana"/>
              </a:rPr>
              <a:t>LIMIT</a:t>
            </a:r>
            <a:r>
              <a:rPr b="0" lang="en-US" sz="1500" spc="-1" strike="noStrike">
                <a:solidFill>
                  <a:srgbClr val="000000"/>
                </a:solidFill>
                <a:latin typeface="Verdana"/>
                <a:ea typeface="Verdana"/>
              </a:rPr>
              <a:t> </a:t>
            </a:r>
            <a:r>
              <a:rPr b="0" lang="en-US" sz="1500" spc="-1" strike="noStrike">
                <a:solidFill>
                  <a:srgbClr val="ff0000"/>
                </a:solidFill>
                <a:latin typeface="Verdana"/>
                <a:ea typeface="Verdana"/>
              </a:rPr>
              <a:t>3</a:t>
            </a:r>
            <a:r>
              <a:rPr b="0" lang="en-US" sz="1500" spc="-1" strike="noStrike">
                <a:solidFill>
                  <a:srgbClr val="000000"/>
                </a:solidFill>
                <a:latin typeface="Verdana"/>
                <a:ea typeface="Verdana"/>
              </a:rPr>
              <a:t>;</a:t>
            </a:r>
            <a:endParaRPr b="0" lang="es-MX" sz="1500" spc="-1" strike="noStrike">
              <a:solidFill>
                <a:srgbClr val="000000"/>
              </a:solidFill>
              <a:latin typeface="Arial"/>
            </a:endParaRPr>
          </a:p>
          <a:p>
            <a:pPr defTabSz="914400">
              <a:lnSpc>
                <a:spcPct val="90000"/>
              </a:lnSpc>
              <a:spcBef>
                <a:spcPts val="1001"/>
              </a:spcBef>
              <a:tabLst>
                <a:tab algn="l" pos="0"/>
              </a:tabLst>
            </a:pPr>
            <a:endParaRPr b="0" lang="es-MX" sz="1500" spc="-1" strike="noStrike">
              <a:solidFill>
                <a:srgbClr val="000000"/>
              </a:solidFill>
              <a:latin typeface="Arial"/>
            </a:endParaRPr>
          </a:p>
          <a:p>
            <a:pPr defTabSz="914400">
              <a:lnSpc>
                <a:spcPct val="90000"/>
              </a:lnSpc>
              <a:spcBef>
                <a:spcPts val="1001"/>
              </a:spcBef>
              <a:tabLst>
                <a:tab algn="l" pos="0"/>
              </a:tabLst>
            </a:pPr>
            <a:r>
              <a:rPr b="0" lang="es-MX" sz="1500" spc="-1" strike="noStrike">
                <a:solidFill>
                  <a:srgbClr val="000000"/>
                </a:solidFill>
                <a:latin typeface="Segoe UI"/>
                <a:ea typeface="Verdana"/>
              </a:rPr>
              <a:t>MIN() and MAX() Functions </a:t>
            </a:r>
            <a:r>
              <a:rPr b="0" lang="en-US" sz="1500" spc="-1" strike="noStrike">
                <a:solidFill>
                  <a:srgbClr val="000000"/>
                </a:solidFill>
                <a:latin typeface="Verdana"/>
                <a:ea typeface="Verdana"/>
              </a:rPr>
              <a:t>eturns the smallest and largest value of the selected column.</a:t>
            </a:r>
            <a:endParaRPr b="0" lang="es-MX" sz="1500" spc="-1" strike="noStrike">
              <a:solidFill>
                <a:srgbClr val="000000"/>
              </a:solidFill>
              <a:latin typeface="Arial"/>
            </a:endParaRPr>
          </a:p>
          <a:p>
            <a:pPr defTabSz="914400">
              <a:lnSpc>
                <a:spcPct val="90000"/>
              </a:lnSpc>
              <a:spcBef>
                <a:spcPts val="1001"/>
              </a:spcBef>
              <a:tabLst>
                <a:tab algn="l" pos="0"/>
              </a:tabLst>
            </a:pPr>
            <a:r>
              <a:rPr b="0" lang="en-US" sz="1500" spc="-1" strike="noStrike">
                <a:solidFill>
                  <a:srgbClr val="0000cd"/>
                </a:solidFill>
                <a:latin typeface="Consolas"/>
                <a:ea typeface="Verdana"/>
              </a:rPr>
              <a:t>SELECT</a:t>
            </a:r>
            <a:r>
              <a:rPr b="0" lang="en-US" sz="1500" spc="-1" strike="noStrike">
                <a:solidFill>
                  <a:srgbClr val="000000"/>
                </a:solidFill>
                <a:latin typeface="Consolas"/>
                <a:ea typeface="Verdana"/>
              </a:rPr>
              <a:t> MIN(Price) </a:t>
            </a:r>
            <a:r>
              <a:rPr b="0" lang="en-US" sz="1500" spc="-1" strike="noStrike">
                <a:solidFill>
                  <a:srgbClr val="0000cd"/>
                </a:solidFill>
                <a:latin typeface="Consolas"/>
                <a:ea typeface="Verdana"/>
              </a:rPr>
              <a:t>AS</a:t>
            </a:r>
            <a:r>
              <a:rPr b="0" lang="en-US" sz="1500" spc="-1" strike="noStrike">
                <a:solidFill>
                  <a:srgbClr val="000000"/>
                </a:solidFill>
                <a:latin typeface="Consolas"/>
                <a:ea typeface="Verdana"/>
              </a:rPr>
              <a:t> SmallestPrice</a:t>
            </a:r>
            <a:br>
              <a:rPr sz="1500"/>
            </a:br>
            <a:r>
              <a:rPr b="0" lang="en-US" sz="1500" spc="-1" strike="noStrike">
                <a:solidFill>
                  <a:srgbClr val="0000cd"/>
                </a:solidFill>
                <a:latin typeface="Consolas"/>
                <a:ea typeface="Verdana"/>
              </a:rPr>
              <a:t>FROM</a:t>
            </a:r>
            <a:r>
              <a:rPr b="0" lang="en-US" sz="1500" spc="-1" strike="noStrike">
                <a:solidFill>
                  <a:srgbClr val="000000"/>
                </a:solidFill>
                <a:latin typeface="Consolas"/>
                <a:ea typeface="Verdana"/>
              </a:rPr>
              <a:t> Products;</a:t>
            </a:r>
            <a:endParaRPr b="0" lang="es-MX" sz="1500" spc="-1" strike="noStrike">
              <a:solidFill>
                <a:srgbClr val="000000"/>
              </a:solidFill>
              <a:latin typeface="Arial"/>
            </a:endParaRPr>
          </a:p>
          <a:p>
            <a:pPr defTabSz="914400">
              <a:lnSpc>
                <a:spcPct val="90000"/>
              </a:lnSpc>
              <a:spcBef>
                <a:spcPts val="1001"/>
              </a:spcBef>
              <a:tabLst>
                <a:tab algn="l" pos="0"/>
              </a:tabLst>
            </a:pPr>
            <a:r>
              <a:rPr b="0" lang="en-US" sz="1500" spc="-1" strike="noStrike">
                <a:solidFill>
                  <a:srgbClr val="0000cd"/>
                </a:solidFill>
                <a:latin typeface="Consolas"/>
                <a:ea typeface="Verdana"/>
              </a:rPr>
              <a:t>SELECT</a:t>
            </a:r>
            <a:r>
              <a:rPr b="0" lang="en-US" sz="1500" spc="-1" strike="noStrike">
                <a:solidFill>
                  <a:srgbClr val="000000"/>
                </a:solidFill>
                <a:latin typeface="Consolas"/>
                <a:ea typeface="Verdana"/>
              </a:rPr>
              <a:t> MAX(Price) </a:t>
            </a:r>
            <a:r>
              <a:rPr b="0" lang="en-US" sz="1500" spc="-1" strike="noStrike">
                <a:solidFill>
                  <a:srgbClr val="0000cd"/>
                </a:solidFill>
                <a:latin typeface="Consolas"/>
                <a:ea typeface="Verdana"/>
              </a:rPr>
              <a:t>AS</a:t>
            </a:r>
            <a:r>
              <a:rPr b="0" lang="en-US" sz="1500" spc="-1" strike="noStrike">
                <a:solidFill>
                  <a:srgbClr val="000000"/>
                </a:solidFill>
                <a:latin typeface="Consolas"/>
                <a:ea typeface="Verdana"/>
              </a:rPr>
              <a:t> LargestPrice</a:t>
            </a:r>
            <a:br>
              <a:rPr sz="1500"/>
            </a:br>
            <a:r>
              <a:rPr b="0" lang="en-US" sz="1500" spc="-1" strike="noStrike">
                <a:solidFill>
                  <a:srgbClr val="0000cd"/>
                </a:solidFill>
                <a:latin typeface="Consolas"/>
                <a:ea typeface="Verdana"/>
              </a:rPr>
              <a:t>FROM</a:t>
            </a:r>
            <a:r>
              <a:rPr b="0" lang="en-US" sz="1500" spc="-1" strike="noStrike">
                <a:solidFill>
                  <a:srgbClr val="000000"/>
                </a:solidFill>
                <a:latin typeface="Consolas"/>
                <a:ea typeface="Verdana"/>
              </a:rPr>
              <a:t> Products;</a:t>
            </a:r>
            <a:endParaRPr b="0" lang="es-MX" sz="1500" spc="-1" strike="noStrike">
              <a:solidFill>
                <a:srgbClr val="000000"/>
              </a:solidFill>
              <a:latin typeface="Arial"/>
            </a:endParaRPr>
          </a:p>
          <a:p>
            <a:pPr defTabSz="914400">
              <a:lnSpc>
                <a:spcPct val="90000"/>
              </a:lnSpc>
              <a:spcBef>
                <a:spcPts val="1001"/>
              </a:spcBef>
              <a:tabLst>
                <a:tab algn="l" pos="0"/>
              </a:tabLst>
            </a:pPr>
            <a:endParaRPr b="0" lang="es-MX" sz="1500" spc="-1" strike="noStrike">
              <a:solidFill>
                <a:srgbClr val="000000"/>
              </a:solidFill>
              <a:latin typeface="Arial"/>
            </a:endParaRPr>
          </a:p>
          <a:p>
            <a:pPr defTabSz="914400">
              <a:lnSpc>
                <a:spcPct val="90000"/>
              </a:lnSpc>
              <a:spcBef>
                <a:spcPts val="1001"/>
              </a:spcBef>
              <a:tabLst>
                <a:tab algn="l" pos="0"/>
              </a:tabLst>
            </a:pPr>
            <a:endParaRPr b="0" lang="es-MX" sz="1500" spc="-1" strike="noStrike">
              <a:solidFill>
                <a:srgbClr val="000000"/>
              </a:solidFill>
              <a:latin typeface="Arial"/>
            </a:endParaRPr>
          </a:p>
          <a:p>
            <a:pPr defTabSz="914400">
              <a:lnSpc>
                <a:spcPct val="90000"/>
              </a:lnSpc>
              <a:spcBef>
                <a:spcPts val="1001"/>
              </a:spcBef>
              <a:tabLst>
                <a:tab algn="l" pos="0"/>
              </a:tabLst>
            </a:pPr>
            <a:endParaRPr b="0" lang="es-MX"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845</TotalTime>
  <Application>LibreOffice/24.2.5.2$Windows_X86_64 LibreOffice_project/bffef4ea93e59bebbeaf7f431bb02b1a39ee8a59</Application>
  <AppVersion>15.0000</AppVersion>
  <Words>1561</Words>
  <Paragraphs>109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2023-03-31T12:15:41Z</dcterms:created>
  <dc:creator>CARLOS ITURBE GIL</dc:creator>
  <dc:description/>
  <dc:language>es-MX</dc:language>
  <cp:lastModifiedBy/>
  <dcterms:modified xsi:type="dcterms:W3CDTF">2024-08-27T19:04:14Z</dcterms:modified>
  <cp:revision>55</cp:revision>
  <dc:subject/>
  <dc:title>MySQL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22</vt:i4>
  </property>
</Properties>
</file>