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693400" cy="7556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962352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600" y="4057200"/>
            <a:ext cx="962352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600" y="4057200"/>
            <a:ext cx="46962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5880" y="4057200"/>
            <a:ext cx="46962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309852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8280" y="1767960"/>
            <a:ext cx="309852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2320" y="1767960"/>
            <a:ext cx="309852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600" y="4057200"/>
            <a:ext cx="309852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8280" y="4057200"/>
            <a:ext cx="309852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2320" y="4057200"/>
            <a:ext cx="309852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600" y="301320"/>
            <a:ext cx="96235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600" y="4057200"/>
            <a:ext cx="46962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5880" y="4057200"/>
            <a:ext cx="46962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600" y="4057200"/>
            <a:ext cx="962352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71520" y="879480"/>
            <a:ext cx="10130400" cy="579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71520" y="879480"/>
            <a:ext cx="10130400" cy="579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11400" y="879480"/>
            <a:ext cx="10190880" cy="579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288000" y="373320"/>
            <a:ext cx="43531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21409a"/>
                </a:solidFill>
                <a:latin typeface="Arial"/>
              </a:rPr>
              <a:t>Symlink protection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32000" y="879480"/>
            <a:ext cx="10070280" cy="579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32000" y="879480"/>
            <a:ext cx="10070280" cy="579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90440" y="879480"/>
            <a:ext cx="10311840" cy="579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24440" y="879480"/>
            <a:ext cx="10077480" cy="579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11400" y="879480"/>
            <a:ext cx="10190880" cy="579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71520" y="879480"/>
            <a:ext cx="10130400" cy="579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371520" y="504000"/>
            <a:ext cx="4353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21409a"/>
                </a:solidFill>
                <a:latin typeface="Arial"/>
              </a:rPr>
              <a:t>Countermeasure: Test more than once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71520" y="879480"/>
            <a:ext cx="10130400" cy="579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32000" y="879480"/>
            <a:ext cx="10070280" cy="579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2019-03-21T16:45:56Z</dcterms:created>
  <dc:creator/>
  <dc:description/>
  <dc:language>en-GB</dc:language>
  <cp:lastModifiedBy/>
  <dcterms:modified xsi:type="dcterms:W3CDTF">2019-03-21T21:33:55Z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yperlinksChanged">
    <vt:bool>0</vt:bool>
  </property>
  <property fmtid="{D5CDD505-2E9C-101B-9397-08002B2CF9AE}" pid="4" name="LastSaved">
    <vt:filetime>2019-03-21T00:00:00Z</vt:filetime>
  </property>
  <property fmtid="{D5CDD505-2E9C-101B-9397-08002B2CF9AE}" pid="5" name="LinksUpToDate">
    <vt:bool>0</vt:bool>
  </property>
  <property fmtid="{D5CDD505-2E9C-101B-9397-08002B2CF9AE}" pid="6" name="PresentationFormat">
    <vt:lpwstr>On-screen Show (4:3)</vt:lpwstr>
  </property>
  <property fmtid="{D5CDD505-2E9C-101B-9397-08002B2CF9AE}" pid="7" name="ScaleCrop">
    <vt:bool>0</vt:bool>
  </property>
  <property fmtid="{D5CDD505-2E9C-101B-9397-08002B2CF9AE}" pid="8" name="ShareDoc">
    <vt:bool>0</vt:bool>
  </property>
</Properties>
</file>