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07.06.2015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Le </a:t>
            </a:r>
            <a:r>
              <a:rPr lang="en-GB" dirty="0" err="1" smtClean="0">
                <a:latin typeface="+mj-lt"/>
              </a:rPr>
              <a:t>vrai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probl</a:t>
            </a:r>
            <a:r>
              <a:rPr lang="fr-CH" dirty="0" smtClean="0">
                <a:latin typeface="+mj-lt"/>
              </a:rPr>
              <a:t>è</a:t>
            </a:r>
            <a:r>
              <a:rPr lang="en-GB" dirty="0" smtClean="0">
                <a:latin typeface="+mj-lt"/>
              </a:rPr>
              <a:t>me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jolis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représentent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opérations</a:t>
            </a:r>
            <a:r>
              <a:rPr lang="en-GB" dirty="0" smtClean="0"/>
              <a:t>?</a:t>
            </a:r>
            <a:endParaRPr lang="en-GB" dirty="0" smtClean="0"/>
          </a:p>
          <a:p>
            <a:r>
              <a:rPr lang="en-GB" dirty="0" err="1" smtClean="0"/>
              <a:t>Arrivez-vous</a:t>
            </a:r>
            <a:r>
              <a:rPr lang="en-GB" dirty="0" smtClean="0"/>
              <a:t> </a:t>
            </a:r>
            <a:r>
              <a:rPr lang="en-GB" dirty="0" smtClean="0"/>
              <a:t>à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représenter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en 3D?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Notre solution</a:t>
            </a: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Sources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Sommaire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problème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</a:t>
            </a:r>
            <a:r>
              <a:rPr lang="fr-CH" dirty="0" err="1" smtClean="0"/>
              <a:t>mathé</a:t>
            </a:r>
            <a:r>
              <a:rPr lang="en-GB" dirty="0" err="1" smtClean="0"/>
              <a:t>matiques</a:t>
            </a:r>
            <a:endParaRPr lang="en-GB" dirty="0" smtClean="0"/>
          </a:p>
          <a:p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err="1" smtClean="0"/>
              <a:t>Nombres</a:t>
            </a:r>
            <a:r>
              <a:rPr lang="en-GB" dirty="0" smtClean="0"/>
              <a:t> </a:t>
            </a:r>
            <a:r>
              <a:rPr lang="en-GB" dirty="0" smtClean="0"/>
              <a:t>complexes</a:t>
            </a:r>
          </a:p>
          <a:p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problème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2D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3D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solutions </a:t>
            </a:r>
            <a:r>
              <a:rPr lang="en-GB" dirty="0" err="1" smtClean="0">
                <a:latin typeface="Century Gothic" panose="020B0502020202020204" pitchFamily="34" charset="0"/>
              </a:rPr>
              <a:t>mathématiques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matrices </a:t>
            </a:r>
            <a:r>
              <a:rPr lang="en-GB" dirty="0" err="1" smtClean="0">
                <a:latin typeface="Century Gothic" panose="020B0502020202020204" pitchFamily="34" charset="0"/>
              </a:rPr>
              <a:t>en</a:t>
            </a:r>
            <a:r>
              <a:rPr lang="en-GB" dirty="0" smtClean="0">
                <a:latin typeface="Century Gothic" panose="020B0502020202020204" pitchFamily="34" charset="0"/>
              </a:rPr>
              <a:t> 3D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</a:t>
            </a:r>
            <a:r>
              <a:rPr lang="en-GB" dirty="0" smtClean="0"/>
              <a:t>normal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365080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64" y="548680"/>
            <a:ext cx="6394127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Nombres</a:t>
            </a:r>
            <a:r>
              <a:rPr lang="en-GB" dirty="0" smtClean="0">
                <a:latin typeface="Century Gothic" panose="020B0502020202020204" pitchFamily="34" charset="0"/>
              </a:rPr>
              <a:t> Complexes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Rapel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Quaternion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endParaRPr lang="fr-CH" dirty="0" smtClean="0"/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imaginaires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cette</a:t>
            </a:r>
            <a:r>
              <a:rPr lang="en-GB" dirty="0" smtClean="0"/>
              <a:t> </a:t>
            </a:r>
            <a:r>
              <a:rPr lang="en-GB" dirty="0" smtClean="0"/>
              <a:t>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</a:t>
            </a:r>
            <a:r>
              <a:rPr lang="fr-CH" dirty="0"/>
              <a:t> </a:t>
            </a:r>
            <a:r>
              <a:rPr lang="fr-CH" dirty="0" smtClean="0"/>
              <a:t>&lt;  Multiplier nombres complexes</a:t>
            </a:r>
            <a:endParaRPr lang="fr-CH" dirty="0" smtClean="0"/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</a:t>
            </a:r>
            <a:r>
              <a:rPr lang="en-GB" dirty="0" smtClean="0"/>
              <a:t>précis</a:t>
            </a:r>
            <a:endParaRPr lang="en-GB" dirty="0" smtClean="0"/>
          </a:p>
          <a:p>
            <a:r>
              <a:rPr lang="en-GB" dirty="0" err="1" smtClean="0"/>
              <a:t>Moins</a:t>
            </a:r>
            <a:r>
              <a:rPr lang="en-GB" dirty="0" smtClean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moins</a:t>
            </a:r>
            <a:r>
              <a:rPr lang="en-GB" dirty="0" smtClean="0"/>
              <a:t> </a:t>
            </a:r>
            <a:r>
              <a:rPr lang="en-GB" dirty="0" err="1" smtClean="0"/>
              <a:t>d’étapes</a:t>
            </a:r>
            <a:r>
              <a:rPr lang="en-GB" dirty="0" smtClean="0"/>
              <a:t> </a:t>
            </a:r>
            <a:r>
              <a:rPr lang="en-GB" dirty="0" err="1" smtClean="0"/>
              <a:t>intermédiaires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292</TotalTime>
  <Words>236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Adobe Heiti Std R</vt:lpstr>
      <vt:lpstr>Arial</vt:lpstr>
      <vt:lpstr>Century Gothic</vt:lpstr>
      <vt:lpstr>Courier New</vt:lpstr>
      <vt:lpstr>Palatino Linotype</vt:lpstr>
      <vt:lpstr>Exécutif</vt:lpstr>
      <vt:lpstr>MatrixLite</vt:lpstr>
      <vt:lpstr>Sommaire</vt:lpstr>
      <vt:lpstr>Le problème: en 2D</vt:lpstr>
      <vt:lpstr>Le problème: en 3D</vt:lpstr>
      <vt:lpstr>Les solutions mathématiques</vt:lpstr>
      <vt:lpstr>Les matrices en 3D</vt:lpstr>
      <vt:lpstr>Présentation PowerPoint</vt:lpstr>
      <vt:lpstr>Nombres Complexes</vt:lpstr>
      <vt:lpstr>Quaternion</vt:lpstr>
      <vt:lpstr>Présentation PowerPoint</vt:lpstr>
      <vt:lpstr>Le vrai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Roulin Thomas</cp:lastModifiedBy>
  <cp:revision>29</cp:revision>
  <dcterms:created xsi:type="dcterms:W3CDTF">2015-06-07T14:43:20Z</dcterms:created>
  <dcterms:modified xsi:type="dcterms:W3CDTF">2015-06-07T21:31:56Z</dcterms:modified>
</cp:coreProperties>
</file>