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>
                <a:latin typeface="Adobe Heiti Std R" pitchFamily="34" charset="-128"/>
                <a:ea typeface="Adobe Heiti Std R" pitchFamily="34" charset="-128"/>
              </a:rPr>
              <a:t>MatrixLite</a:t>
            </a:r>
            <a:endParaRPr lang="fr-CH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Quentin </a:t>
            </a:r>
            <a:r>
              <a:rPr lang="en-GB" dirty="0" err="1" smtClean="0"/>
              <a:t>Jeanmonod</a:t>
            </a:r>
            <a:endParaRPr lang="en-GB" dirty="0" smtClean="0"/>
          </a:p>
          <a:p>
            <a:r>
              <a:rPr lang="en-GB" dirty="0" smtClean="0"/>
              <a:t>Karim </a:t>
            </a:r>
            <a:r>
              <a:rPr lang="en-GB" dirty="0" err="1" smtClean="0"/>
              <a:t>Luy</a:t>
            </a:r>
            <a:endParaRPr lang="en-GB" dirty="0" smtClean="0"/>
          </a:p>
          <a:p>
            <a:r>
              <a:rPr lang="en-GB" dirty="0" smtClean="0"/>
              <a:t>Thomas </a:t>
            </a:r>
            <a:r>
              <a:rPr lang="en-GB" dirty="0" err="1" smtClean="0"/>
              <a:t>Roulin</a:t>
            </a:r>
            <a:endParaRPr lang="fr-CH" dirty="0"/>
          </a:p>
        </p:txBody>
      </p:sp>
      <p:pic>
        <p:nvPicPr>
          <p:cNvPr id="1026" name="Picture 2" descr="C:\Users\karim.luy\He-ARC\INF2dlm-b\Projet P2 - Java\TurboSpin\Presentation\title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780795"/>
            <a:ext cx="1828800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5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erlin Sans FB Demi" panose="020E0802020502020306" pitchFamily="34" charset="0"/>
                <a:ea typeface="Adobe Heiti Std R" pitchFamily="34" charset="-128"/>
              </a:rPr>
              <a:t>Sommaire</a:t>
            </a:r>
            <a:endParaRPr lang="fr-CH" dirty="0">
              <a:latin typeface="Berlin Sans FB Demi" panose="020E0802020502020306" pitchFamily="34" charset="0"/>
              <a:ea typeface="Adobe Heiti Std R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 </a:t>
            </a:r>
            <a:r>
              <a:rPr lang="en-GB" dirty="0" err="1" smtClean="0"/>
              <a:t>probleme</a:t>
            </a:r>
            <a:endParaRPr lang="en-GB" dirty="0" smtClean="0"/>
          </a:p>
          <a:p>
            <a:pPr lvl="1"/>
            <a:r>
              <a:rPr lang="en-GB" dirty="0" err="1" smtClean="0"/>
              <a:t>En</a:t>
            </a:r>
            <a:r>
              <a:rPr lang="en-GB" dirty="0" smtClean="0"/>
              <a:t> 2D</a:t>
            </a:r>
          </a:p>
          <a:p>
            <a:pPr lvl="1"/>
            <a:r>
              <a:rPr lang="en-GB" dirty="0" err="1" smtClean="0"/>
              <a:t>En</a:t>
            </a:r>
            <a:r>
              <a:rPr lang="en-GB" dirty="0" smtClean="0"/>
              <a:t> 3D</a:t>
            </a:r>
          </a:p>
          <a:p>
            <a:r>
              <a:rPr lang="en-GB" dirty="0" smtClean="0"/>
              <a:t>Les solutions math</a:t>
            </a:r>
            <a:r>
              <a:rPr lang="fr-CH" dirty="0" smtClean="0"/>
              <a:t>é</a:t>
            </a:r>
            <a:r>
              <a:rPr lang="en-GB" dirty="0" err="1" smtClean="0"/>
              <a:t>matiques</a:t>
            </a:r>
            <a:endParaRPr lang="en-GB" dirty="0" smtClean="0"/>
          </a:p>
          <a:p>
            <a:r>
              <a:rPr lang="en-GB" dirty="0" smtClean="0"/>
              <a:t>Le </a:t>
            </a:r>
            <a:r>
              <a:rPr lang="en-GB" dirty="0" err="1" smtClean="0"/>
              <a:t>vrai</a:t>
            </a:r>
            <a:r>
              <a:rPr lang="en-GB" dirty="0" smtClean="0"/>
              <a:t> </a:t>
            </a:r>
            <a:r>
              <a:rPr lang="en-GB" dirty="0" err="1" smtClean="0"/>
              <a:t>probl</a:t>
            </a:r>
            <a:r>
              <a:rPr lang="fr-CH" dirty="0" smtClean="0"/>
              <a:t>è</a:t>
            </a:r>
            <a:r>
              <a:rPr lang="en-GB" dirty="0" smtClean="0"/>
              <a:t>me</a:t>
            </a:r>
          </a:p>
          <a:p>
            <a:r>
              <a:rPr lang="en-GB" dirty="0" smtClean="0"/>
              <a:t>Notre solution</a:t>
            </a:r>
          </a:p>
          <a:p>
            <a:endParaRPr lang="en-GB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9153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rlin Sans FB Demi" panose="020E0802020502020306" pitchFamily="34" charset="0"/>
                <a:ea typeface="Adobe Heiti Std R" pitchFamily="34" charset="-128"/>
              </a:rPr>
              <a:t>Le </a:t>
            </a:r>
            <a:r>
              <a:rPr lang="en-GB" dirty="0" err="1" smtClean="0">
                <a:latin typeface="Berlin Sans FB Demi" panose="020E0802020502020306" pitchFamily="34" charset="0"/>
                <a:ea typeface="Adobe Heiti Std R" pitchFamily="34" charset="-128"/>
              </a:rPr>
              <a:t>probl</a:t>
            </a:r>
            <a:r>
              <a:rPr lang="fr-CH" dirty="0" smtClean="0">
                <a:latin typeface="Berlin Sans FB Demi" panose="020E0802020502020306" pitchFamily="34" charset="0"/>
                <a:ea typeface="Adobe Heiti Std R" pitchFamily="34" charset="-128"/>
              </a:rPr>
              <a:t>è</a:t>
            </a:r>
            <a:r>
              <a:rPr lang="en-GB" dirty="0" smtClean="0">
                <a:latin typeface="Berlin Sans FB Demi" panose="020E0802020502020306" pitchFamily="34" charset="0"/>
                <a:ea typeface="Adobe Heiti Std R" pitchFamily="34" charset="-128"/>
              </a:rPr>
              <a:t>me: </a:t>
            </a:r>
            <a:r>
              <a:rPr lang="en-GB" dirty="0" err="1" smtClean="0">
                <a:latin typeface="Berlin Sans FB Demi" panose="020E0802020502020306" pitchFamily="34" charset="0"/>
                <a:ea typeface="Adobe Heiti Std R" pitchFamily="34" charset="-128"/>
              </a:rPr>
              <a:t>en</a:t>
            </a:r>
            <a:r>
              <a:rPr lang="en-GB" dirty="0" smtClean="0">
                <a:latin typeface="Berlin Sans FB Demi" panose="020E0802020502020306" pitchFamily="34" charset="0"/>
                <a:ea typeface="Adobe Heiti Std R" pitchFamily="34" charset="-128"/>
              </a:rPr>
              <a:t> 2D</a:t>
            </a:r>
            <a:endParaRPr lang="fr-CH" dirty="0">
              <a:latin typeface="Berlin Sans FB Demi" panose="020E0802020502020306" pitchFamily="34" charset="0"/>
              <a:ea typeface="Adobe Heiti Std R" pitchFamily="34" charset="-128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Rotations </a:t>
            </a:r>
            <a:r>
              <a:rPr lang="en-GB" dirty="0" err="1"/>
              <a:t>dans</a:t>
            </a:r>
            <a:r>
              <a:rPr lang="en-GB" dirty="0"/>
              <a:t> le </a:t>
            </a:r>
            <a:r>
              <a:rPr lang="en-GB" dirty="0" smtClean="0"/>
              <a:t>plan</a:t>
            </a:r>
          </a:p>
        </p:txBody>
      </p:sp>
      <p:pic>
        <p:nvPicPr>
          <p:cNvPr id="2054" name="Picture 6" descr="C:\Users\karim.luy\He-ARC\INF2dlm-b\Projet P2 - Java\TurboSpin\Presentation\Counterclockwise_rotation_nosig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78225"/>
            <a:ext cx="4241800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6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rlin Sans FB Demi" panose="020E0802020502020306" pitchFamily="34" charset="0"/>
                <a:ea typeface="Adobe Heiti Std R" pitchFamily="34" charset="-128"/>
              </a:rPr>
              <a:t>Le </a:t>
            </a:r>
            <a:r>
              <a:rPr lang="en-GB" dirty="0" err="1" smtClean="0">
                <a:latin typeface="Berlin Sans FB Demi" panose="020E0802020502020306" pitchFamily="34" charset="0"/>
                <a:ea typeface="Adobe Heiti Std R" pitchFamily="34" charset="-128"/>
              </a:rPr>
              <a:t>probl</a:t>
            </a:r>
            <a:r>
              <a:rPr lang="fr-CH" dirty="0" smtClean="0">
                <a:latin typeface="Berlin Sans FB Demi" panose="020E0802020502020306" pitchFamily="34" charset="0"/>
                <a:ea typeface="Adobe Heiti Std R" pitchFamily="34" charset="-128"/>
              </a:rPr>
              <a:t>è</a:t>
            </a:r>
            <a:r>
              <a:rPr lang="en-GB" dirty="0" smtClean="0">
                <a:latin typeface="Berlin Sans FB Demi" panose="020E0802020502020306" pitchFamily="34" charset="0"/>
                <a:ea typeface="Adobe Heiti Std R" pitchFamily="34" charset="-128"/>
              </a:rPr>
              <a:t>me: </a:t>
            </a:r>
            <a:r>
              <a:rPr lang="en-GB" dirty="0" err="1" smtClean="0">
                <a:latin typeface="Berlin Sans FB Demi" panose="020E0802020502020306" pitchFamily="34" charset="0"/>
                <a:ea typeface="Adobe Heiti Std R" pitchFamily="34" charset="-128"/>
              </a:rPr>
              <a:t>en</a:t>
            </a:r>
            <a:r>
              <a:rPr lang="en-GB" dirty="0" smtClean="0">
                <a:latin typeface="Berlin Sans FB Demi" panose="020E0802020502020306" pitchFamily="34" charset="0"/>
                <a:ea typeface="Adobe Heiti Std R" pitchFamily="34" charset="-128"/>
              </a:rPr>
              <a:t> 3D</a:t>
            </a:r>
            <a:endParaRPr lang="fr-CH" dirty="0">
              <a:latin typeface="Berlin Sans FB Demi" panose="020E0802020502020306" pitchFamily="34" charset="0"/>
              <a:ea typeface="Adobe Heiti Std R" pitchFamily="34" charset="-128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566280" cy="4526280"/>
          </a:xfrm>
        </p:spPr>
        <p:txBody>
          <a:bodyPr/>
          <a:lstStyle/>
          <a:p>
            <a:r>
              <a:rPr lang="en-GB" dirty="0"/>
              <a:t>Rotations </a:t>
            </a:r>
            <a:r>
              <a:rPr lang="en-GB" dirty="0" err="1"/>
              <a:t>dans</a:t>
            </a:r>
            <a:r>
              <a:rPr lang="en-GB" dirty="0"/>
              <a:t> </a:t>
            </a:r>
            <a:r>
              <a:rPr lang="en-GB" dirty="0" err="1" smtClean="0"/>
              <a:t>l’espace</a:t>
            </a:r>
            <a:endParaRPr lang="en-GB" dirty="0" smtClean="0"/>
          </a:p>
        </p:txBody>
      </p:sp>
      <p:pic>
        <p:nvPicPr>
          <p:cNvPr id="3074" name="Picture 2" descr="C:\Users\karim.luy\He-ARC\INF2dlm-b\Projet P2 - Java\TurboSpin\Presentation\3D rotation no 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04864"/>
            <a:ext cx="5089779" cy="415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09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erlin Sans FB Demi" panose="020E0802020502020306" pitchFamily="34" charset="0"/>
              </a:rPr>
              <a:t>Les solutions </a:t>
            </a:r>
            <a:r>
              <a:rPr lang="en-GB" dirty="0" err="1" smtClean="0">
                <a:latin typeface="Berlin Sans FB Demi" panose="020E0802020502020306" pitchFamily="34" charset="0"/>
              </a:rPr>
              <a:t>mathematiques</a:t>
            </a:r>
            <a:endParaRPr lang="fr-CH" dirty="0">
              <a:latin typeface="Berlin Sans FB Demi" panose="020E0802020502020306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 smtClean="0"/>
              <a:t>En</a:t>
            </a:r>
            <a:r>
              <a:rPr lang="en-GB" dirty="0" smtClean="0"/>
              <a:t> 3D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err="1" smtClean="0"/>
              <a:t>En</a:t>
            </a:r>
            <a:r>
              <a:rPr lang="en-GB" dirty="0" smtClean="0"/>
              <a:t> 2D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Matrices</a:t>
            </a:r>
          </a:p>
          <a:p>
            <a:endParaRPr lang="en-GB" dirty="0" smtClean="0"/>
          </a:p>
          <a:p>
            <a:endParaRPr lang="fr-CH" dirty="0"/>
          </a:p>
        </p:txBody>
      </p:sp>
      <p:pic>
        <p:nvPicPr>
          <p:cNvPr id="4098" name="Picture 2" descr="C:\Users\karim.luy\He-ARC\INF2dlm-b\Projet P2 - Java\TurboSpin\Presentation\Counterclockwise_ro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2162491" cy="224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261" y="4653136"/>
            <a:ext cx="2489200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karim.luy\He-ARC\INF2dlm-b\Projet P2 - Java\TurboSpin\Presentation\2Dsolu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04" y="5517232"/>
            <a:ext cx="29718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karim.luy\He-ARC\INF2dlm-b\Projet P2 - Java\TurboSpin\Presentation\3Drotatio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162069"/>
            <a:ext cx="5400749" cy="37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25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116</TotalTime>
  <Words>55</Words>
  <Application>Microsoft Office PowerPoint</Application>
  <PresentationFormat>Affichage à l'écran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Exécutif</vt:lpstr>
      <vt:lpstr>MatrixLite</vt:lpstr>
      <vt:lpstr>Sommaire</vt:lpstr>
      <vt:lpstr>Le problème: en 2D</vt:lpstr>
      <vt:lpstr>Le problème: en 3D</vt:lpstr>
      <vt:lpstr>Les solutions mathematiques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MatrixLite</dc:title>
  <dc:creator>Luy Karim</dc:creator>
  <cp:lastModifiedBy>Luy Karim</cp:lastModifiedBy>
  <cp:revision>8</cp:revision>
  <dcterms:created xsi:type="dcterms:W3CDTF">2015-06-07T14:43:20Z</dcterms:created>
  <dcterms:modified xsi:type="dcterms:W3CDTF">2015-06-07T16:40:01Z</dcterms:modified>
</cp:coreProperties>
</file>