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8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67575F8-456D-4538-84B0-9ABF919D76D2}" type="datetimeFigureOut">
              <a:rPr lang="fr-CH" smtClean="0"/>
              <a:t>08.06.2015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6885D54-E6E3-4F61-866C-5A1626EDF36C}" type="slidenum">
              <a:rPr lang="fr-CH" smtClean="0"/>
              <a:t>‹N°›</a:t>
            </a:fld>
            <a:endParaRPr lang="fr-CH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lex_number" TargetMode="External"/><Relationship Id="rId2" Type="http://schemas.openxmlformats.org/officeDocument/2006/relationships/hyperlink" Target="https://www.iconfinder.com/icons/393260/arrow_arrows_rotate_icon#size=12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tation_matrix" TargetMode="External"/><Relationship Id="rId5" Type="http://schemas.openxmlformats.org/officeDocument/2006/relationships/hyperlink" Target="http://en.wikipedia.org/wiki/Euler_angles#/media/File:Eulerangles.svg" TargetMode="External"/><Relationship Id="rId4" Type="http://schemas.openxmlformats.org/officeDocument/2006/relationships/hyperlink" Target="http://upload.wikimedia.org/wikipedia/commons/d/d5/Counterclockwise_rotation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>
                <a:latin typeface="Adobe Heiti Std R" pitchFamily="34" charset="-128"/>
                <a:ea typeface="Adobe Heiti Std R" pitchFamily="34" charset="-128"/>
              </a:rPr>
              <a:t>MatrixLite</a:t>
            </a:r>
            <a:endParaRPr lang="fr-CH" dirty="0"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Quentin </a:t>
            </a:r>
            <a:r>
              <a:rPr lang="en-GB" dirty="0" err="1" smtClean="0"/>
              <a:t>Jeanmonod</a:t>
            </a:r>
            <a:endParaRPr lang="en-GB" dirty="0" smtClean="0"/>
          </a:p>
          <a:p>
            <a:r>
              <a:rPr lang="en-GB" dirty="0" smtClean="0"/>
              <a:t>Karim </a:t>
            </a:r>
            <a:r>
              <a:rPr lang="en-GB" dirty="0" err="1" smtClean="0"/>
              <a:t>Luy</a:t>
            </a:r>
            <a:endParaRPr lang="en-GB" dirty="0" smtClean="0"/>
          </a:p>
          <a:p>
            <a:r>
              <a:rPr lang="en-GB" dirty="0" smtClean="0"/>
              <a:t>Thomas </a:t>
            </a:r>
            <a:r>
              <a:rPr lang="en-GB" dirty="0" err="1" smtClean="0"/>
              <a:t>Roulin</a:t>
            </a:r>
            <a:endParaRPr lang="fr-CH" dirty="0"/>
          </a:p>
        </p:txBody>
      </p:sp>
      <p:pic>
        <p:nvPicPr>
          <p:cNvPr id="1026" name="Picture 2" descr="C:\Users\karim.luy\He-ARC\INF2dlm-b\Projet P2 - Java\TurboSpin\Presentation\title_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780795"/>
            <a:ext cx="1828800" cy="250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5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arim.luy\He-ARC\INF2dlm-b\Projet P2 - Java\TurboSpin\Presentation\qrota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3704"/>
            <a:ext cx="7631113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Le </a:t>
            </a:r>
            <a:r>
              <a:rPr lang="en-GB" dirty="0" err="1" smtClean="0">
                <a:latin typeface="+mj-lt"/>
              </a:rPr>
              <a:t>vrai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 smtClean="0">
                <a:latin typeface="+mj-lt"/>
              </a:rPr>
              <a:t>probl</a:t>
            </a:r>
            <a:r>
              <a:rPr lang="fr-CH" dirty="0" smtClean="0">
                <a:latin typeface="+mj-lt"/>
              </a:rPr>
              <a:t>è</a:t>
            </a:r>
            <a:r>
              <a:rPr lang="en-GB" dirty="0" smtClean="0">
                <a:latin typeface="+mj-lt"/>
              </a:rPr>
              <a:t>me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Les maths </a:t>
            </a:r>
            <a:r>
              <a:rPr lang="en-GB" dirty="0" err="1" smtClean="0"/>
              <a:t>sont</a:t>
            </a:r>
            <a:r>
              <a:rPr lang="en-GB" dirty="0" smtClean="0"/>
              <a:t> </a:t>
            </a:r>
            <a:r>
              <a:rPr lang="en-GB" dirty="0" err="1" smtClean="0"/>
              <a:t>bien</a:t>
            </a:r>
            <a:r>
              <a:rPr lang="en-GB" dirty="0" smtClean="0"/>
              <a:t> </a:t>
            </a:r>
            <a:r>
              <a:rPr lang="en-GB" dirty="0" err="1" smtClean="0"/>
              <a:t>jolis</a:t>
            </a:r>
            <a:r>
              <a:rPr lang="en-GB" dirty="0" smtClean="0"/>
              <a:t> </a:t>
            </a:r>
            <a:r>
              <a:rPr lang="en-GB" dirty="0" err="1" smtClean="0"/>
              <a:t>sur</a:t>
            </a:r>
            <a:r>
              <a:rPr lang="en-GB" dirty="0" smtClean="0"/>
              <a:t> </a:t>
            </a:r>
            <a:r>
              <a:rPr lang="en-GB" dirty="0" err="1" smtClean="0"/>
              <a:t>papier</a:t>
            </a:r>
            <a:endParaRPr lang="en-GB" dirty="0" smtClean="0"/>
          </a:p>
          <a:p>
            <a:r>
              <a:rPr lang="en-GB" dirty="0" err="1" smtClean="0"/>
              <a:t>Mais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représentent</a:t>
            </a:r>
            <a:r>
              <a:rPr lang="en-GB" dirty="0" smtClean="0"/>
              <a:t> </a:t>
            </a:r>
            <a:r>
              <a:rPr lang="en-GB" dirty="0" err="1" smtClean="0"/>
              <a:t>ces</a:t>
            </a:r>
            <a:r>
              <a:rPr lang="en-GB" dirty="0" smtClean="0"/>
              <a:t> </a:t>
            </a:r>
            <a:r>
              <a:rPr lang="en-GB" dirty="0" err="1" smtClean="0"/>
              <a:t>opérations</a:t>
            </a:r>
            <a:r>
              <a:rPr lang="en-GB" dirty="0" smtClean="0"/>
              <a:t>?</a:t>
            </a:r>
          </a:p>
          <a:p>
            <a:r>
              <a:rPr lang="en-GB" dirty="0" err="1" smtClean="0"/>
              <a:t>Arrivez-vous</a:t>
            </a:r>
            <a:r>
              <a:rPr lang="en-GB" dirty="0" smtClean="0"/>
              <a:t> à </a:t>
            </a:r>
            <a:r>
              <a:rPr lang="en-GB" dirty="0" err="1" smtClean="0"/>
              <a:t>vous</a:t>
            </a:r>
            <a:r>
              <a:rPr lang="en-GB" dirty="0" smtClean="0"/>
              <a:t> </a:t>
            </a:r>
            <a:r>
              <a:rPr lang="en-GB" dirty="0" err="1" smtClean="0"/>
              <a:t>représenter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rotation en 3D?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520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1600200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Notre solution</a:t>
            </a:r>
            <a:endParaRPr lang="fr-CH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5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Sources</a:t>
            </a:r>
            <a:endParaRPr lang="fr-CH" dirty="0">
              <a:latin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Arrow Rotation</a:t>
            </a:r>
            <a:r>
              <a:rPr lang="en-US" dirty="0"/>
              <a:t>. Digital image.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www.iconfinder.com/icons/393260/arrow_arrows_rotate_icon#size=128</a:t>
            </a:r>
            <a:endParaRPr lang="en-US" dirty="0" smtClean="0"/>
          </a:p>
          <a:p>
            <a:r>
              <a:rPr lang="en-US" dirty="0"/>
              <a:t>"Complex Number." </a:t>
            </a:r>
            <a:r>
              <a:rPr lang="en-US" i="1" dirty="0"/>
              <a:t>Wikipedia</a:t>
            </a:r>
            <a:r>
              <a:rPr lang="en-US" dirty="0"/>
              <a:t>. Wikimedia Foundation, </a:t>
            </a:r>
            <a:r>
              <a:rPr lang="en-US" dirty="0" err="1"/>
              <a:t>n.d.</a:t>
            </a:r>
            <a:r>
              <a:rPr lang="en-US" dirty="0"/>
              <a:t> Web. 05 June 2015.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en.wikipedia.org/wiki/Complex_number</a:t>
            </a:r>
            <a:endParaRPr lang="en-US" dirty="0" smtClean="0"/>
          </a:p>
          <a:p>
            <a:r>
              <a:rPr lang="fr-CH" i="1" dirty="0" err="1"/>
              <a:t>Counterclockwise</a:t>
            </a:r>
            <a:r>
              <a:rPr lang="fr-CH" i="1" dirty="0"/>
              <a:t> Rotation</a:t>
            </a:r>
            <a:r>
              <a:rPr lang="fr-CH" dirty="0"/>
              <a:t>. Digital image.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4"/>
              </a:rPr>
              <a:t>http</a:t>
            </a:r>
            <a:r>
              <a:rPr lang="fr-CH" dirty="0">
                <a:hlinkClick r:id="rId4"/>
              </a:rPr>
              <a:t>://</a:t>
            </a:r>
            <a:r>
              <a:rPr lang="fr-CH" dirty="0" smtClean="0">
                <a:hlinkClick r:id="rId4"/>
              </a:rPr>
              <a:t>upload.wikimedia.org/wikipedia/commons/d/d5/Counterclockwise_rotation.png</a:t>
            </a:r>
            <a:endParaRPr lang="fr-CH" dirty="0" smtClean="0"/>
          </a:p>
          <a:p>
            <a:r>
              <a:rPr lang="fr-CH" i="1" dirty="0"/>
              <a:t>Euler Angles</a:t>
            </a:r>
            <a:r>
              <a:rPr lang="fr-CH" dirty="0"/>
              <a:t>. Digital image. </a:t>
            </a:r>
            <a:r>
              <a:rPr lang="fr-CH" dirty="0" err="1"/>
              <a:t>N.p</a:t>
            </a:r>
            <a:r>
              <a:rPr lang="fr-CH" dirty="0"/>
              <a:t>.,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5"/>
              </a:rPr>
              <a:t>http</a:t>
            </a:r>
            <a:r>
              <a:rPr lang="fr-CH" dirty="0">
                <a:hlinkClick r:id="rId5"/>
              </a:rPr>
              <a:t>://en.wikipedia.org/wiki/Euler_angles#/</a:t>
            </a:r>
            <a:r>
              <a:rPr lang="fr-CH" dirty="0" smtClean="0">
                <a:hlinkClick r:id="rId5"/>
              </a:rPr>
              <a:t>media/File:Eulerangles.svg</a:t>
            </a:r>
            <a:endParaRPr lang="fr-CH" dirty="0" smtClean="0"/>
          </a:p>
          <a:p>
            <a:r>
              <a:rPr lang="fr-CH" dirty="0"/>
              <a:t>"Rotation Matrix." </a:t>
            </a:r>
            <a:r>
              <a:rPr lang="fr-CH" i="1" dirty="0" err="1"/>
              <a:t>Wikipedia</a:t>
            </a:r>
            <a:r>
              <a:rPr lang="fr-CH" dirty="0"/>
              <a:t>. </a:t>
            </a:r>
            <a:r>
              <a:rPr lang="fr-CH" dirty="0" err="1"/>
              <a:t>Wikimedia</a:t>
            </a:r>
            <a:r>
              <a:rPr lang="fr-CH" dirty="0"/>
              <a:t> </a:t>
            </a:r>
            <a:r>
              <a:rPr lang="fr-CH" dirty="0" err="1"/>
              <a:t>Foundation</a:t>
            </a:r>
            <a:r>
              <a:rPr lang="fr-CH" dirty="0"/>
              <a:t>, </a:t>
            </a:r>
            <a:r>
              <a:rPr lang="fr-CH" dirty="0" err="1"/>
              <a:t>n.d</a:t>
            </a:r>
            <a:r>
              <a:rPr lang="fr-CH" dirty="0"/>
              <a:t>. Web. 05 </a:t>
            </a:r>
            <a:r>
              <a:rPr lang="fr-CH" dirty="0" err="1"/>
              <a:t>June</a:t>
            </a:r>
            <a:r>
              <a:rPr lang="fr-CH" dirty="0"/>
              <a:t> 2015. </a:t>
            </a:r>
            <a:r>
              <a:rPr lang="fr-CH" dirty="0" smtClean="0">
                <a:hlinkClick r:id="rId6"/>
              </a:rPr>
              <a:t>http</a:t>
            </a:r>
            <a:r>
              <a:rPr lang="fr-CH" dirty="0">
                <a:hlinkClick r:id="rId6"/>
              </a:rPr>
              <a:t>://</a:t>
            </a:r>
            <a:r>
              <a:rPr lang="fr-CH" dirty="0" smtClean="0">
                <a:hlinkClick r:id="rId6"/>
              </a:rPr>
              <a:t>en.wikipedia.org/wiki/Rotation_matrix</a:t>
            </a:r>
            <a:endParaRPr lang="fr-CH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9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Sommaire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 </a:t>
            </a:r>
            <a:r>
              <a:rPr lang="en-GB" dirty="0" err="1" smtClean="0"/>
              <a:t>problème</a:t>
            </a:r>
            <a:endParaRPr lang="en-GB" dirty="0" smtClean="0"/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pPr lvl="1"/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r>
              <a:rPr lang="en-GB" dirty="0" smtClean="0"/>
              <a:t>Les solutions </a:t>
            </a:r>
            <a:r>
              <a:rPr lang="fr-CH" dirty="0" err="1" smtClean="0"/>
              <a:t>mathé</a:t>
            </a:r>
            <a:r>
              <a:rPr lang="en-GB" dirty="0" err="1" smtClean="0"/>
              <a:t>matiques</a:t>
            </a:r>
            <a:endParaRPr lang="en-GB" dirty="0" smtClean="0"/>
          </a:p>
          <a:p>
            <a:pPr lvl="1"/>
            <a:r>
              <a:rPr lang="en-GB" dirty="0" smtClean="0"/>
              <a:t>Les matrices </a:t>
            </a:r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pPr lvl="1"/>
            <a:r>
              <a:rPr lang="en-GB" dirty="0" err="1" smtClean="0"/>
              <a:t>Nombres</a:t>
            </a:r>
            <a:r>
              <a:rPr lang="en-GB" dirty="0" smtClean="0"/>
              <a:t> complexes</a:t>
            </a:r>
          </a:p>
          <a:p>
            <a:pPr lvl="1"/>
            <a:r>
              <a:rPr lang="en-GB" dirty="0" smtClean="0"/>
              <a:t>Quaternions</a:t>
            </a:r>
          </a:p>
          <a:p>
            <a:r>
              <a:rPr lang="en-GB" dirty="0" smtClean="0"/>
              <a:t>Le </a:t>
            </a:r>
            <a:r>
              <a:rPr lang="en-GB" dirty="0" err="1" smtClean="0"/>
              <a:t>vrai</a:t>
            </a:r>
            <a:r>
              <a:rPr lang="en-GB" dirty="0" smtClean="0"/>
              <a:t> </a:t>
            </a:r>
            <a:r>
              <a:rPr lang="en-GB" dirty="0" err="1" smtClean="0"/>
              <a:t>problème</a:t>
            </a:r>
            <a:endParaRPr lang="en-GB" dirty="0" smtClean="0"/>
          </a:p>
          <a:p>
            <a:r>
              <a:rPr lang="en-GB" dirty="0" smtClean="0"/>
              <a:t>Notre solution</a:t>
            </a:r>
          </a:p>
          <a:p>
            <a:r>
              <a:rPr lang="en-GB" dirty="0" smtClean="0"/>
              <a:t>Sources</a:t>
            </a:r>
          </a:p>
          <a:p>
            <a:endParaRPr lang="en-GB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9153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2D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le </a:t>
            </a:r>
            <a:r>
              <a:rPr lang="en-GB" dirty="0" smtClean="0"/>
              <a:t>plan</a:t>
            </a:r>
          </a:p>
        </p:txBody>
      </p:sp>
      <p:pic>
        <p:nvPicPr>
          <p:cNvPr id="2054" name="Picture 6" descr="C:\Users\karim.luy\He-ARC\INF2dlm-b\Projet P2 - Java\TurboSpin\Presentation\Counterclockwise_rotation_nosig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78225"/>
            <a:ext cx="4241800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Le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probl</a:t>
            </a:r>
            <a:r>
              <a:rPr lang="fr-CH" dirty="0" smtClean="0">
                <a:latin typeface="Century Gothic" panose="020B0502020202020204" pitchFamily="34" charset="0"/>
                <a:ea typeface="Adobe Heiti Std R" pitchFamily="34" charset="-128"/>
              </a:rPr>
              <a:t>è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me: </a:t>
            </a:r>
            <a:r>
              <a:rPr lang="en-GB" dirty="0" err="1" smtClean="0">
                <a:latin typeface="Century Gothic" panose="020B0502020202020204" pitchFamily="34" charset="0"/>
                <a:ea typeface="Adobe Heiti Std R" pitchFamily="34" charset="-128"/>
              </a:rPr>
              <a:t>en</a:t>
            </a:r>
            <a:r>
              <a:rPr lang="en-GB" dirty="0" smtClean="0">
                <a:latin typeface="Century Gothic" panose="020B0502020202020204" pitchFamily="34" charset="0"/>
                <a:ea typeface="Adobe Heiti Std R" pitchFamily="34" charset="-128"/>
              </a:rPr>
              <a:t> 3D</a:t>
            </a:r>
            <a:endParaRPr lang="fr-CH" dirty="0">
              <a:latin typeface="Century Gothic" panose="020B0502020202020204" pitchFamily="34" charset="0"/>
              <a:ea typeface="Adobe Heiti Std R" pitchFamily="34" charset="-128"/>
            </a:endParaRPr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566280" cy="4526280"/>
          </a:xfrm>
        </p:spPr>
        <p:txBody>
          <a:bodyPr/>
          <a:lstStyle/>
          <a:p>
            <a:r>
              <a:rPr lang="en-GB" dirty="0"/>
              <a:t>Rotations </a:t>
            </a:r>
            <a:r>
              <a:rPr lang="en-GB" dirty="0" err="1"/>
              <a:t>dans</a:t>
            </a:r>
            <a:r>
              <a:rPr lang="en-GB" dirty="0"/>
              <a:t> </a:t>
            </a:r>
            <a:r>
              <a:rPr lang="en-GB" dirty="0" err="1" smtClean="0"/>
              <a:t>l’espace</a:t>
            </a:r>
            <a:endParaRPr lang="en-GB" dirty="0" smtClean="0"/>
          </a:p>
        </p:txBody>
      </p:sp>
      <p:pic>
        <p:nvPicPr>
          <p:cNvPr id="3074" name="Picture 2" descr="C:\Users\karim.luy\He-ARC\INF2dlm-b\Projet P2 - Java\TurboSpin\Presentation\3D rotation no sig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089779" cy="415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9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solutions </a:t>
            </a:r>
            <a:r>
              <a:rPr lang="en-GB" dirty="0" err="1" smtClean="0">
                <a:latin typeface="Century Gothic" panose="020B0502020202020204" pitchFamily="34" charset="0"/>
              </a:rPr>
              <a:t>mathématiques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3D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err="1" smtClean="0"/>
              <a:t>En</a:t>
            </a:r>
            <a:r>
              <a:rPr lang="en-GB" dirty="0" smtClean="0"/>
              <a:t> 2D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Matrices</a:t>
            </a:r>
          </a:p>
          <a:p>
            <a:endParaRPr lang="en-GB" dirty="0" smtClean="0"/>
          </a:p>
          <a:p>
            <a:endParaRPr lang="fr-CH" dirty="0"/>
          </a:p>
        </p:txBody>
      </p:sp>
      <p:pic>
        <p:nvPicPr>
          <p:cNvPr id="4098" name="Picture 2" descr="C:\Users\karim.luy\He-ARC\INF2dlm-b\Projet P2 - Java\TurboSpin\Presentation\Counterclockwise_ro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72816"/>
            <a:ext cx="2162491" cy="22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261" y="4653136"/>
            <a:ext cx="2489200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karim.luy\He-ARC\INF2dlm-b\Projet P2 - Java\TurboSpin\Presentation\2Dsolu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4" y="5517232"/>
            <a:ext cx="29718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9992" y="2196486"/>
            <a:ext cx="5400749" cy="371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Les matrices </a:t>
            </a:r>
            <a:r>
              <a:rPr lang="en-GB" dirty="0" err="1" smtClean="0">
                <a:latin typeface="Century Gothic" panose="020B0502020202020204" pitchFamily="34" charset="0"/>
              </a:rPr>
              <a:t>en</a:t>
            </a:r>
            <a:r>
              <a:rPr lang="en-GB" dirty="0" smtClean="0">
                <a:latin typeface="Century Gothic" panose="020B0502020202020204" pitchFamily="34" charset="0"/>
              </a:rPr>
              <a:t> 3D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Une</a:t>
            </a:r>
            <a:r>
              <a:rPr lang="en-GB" dirty="0" smtClean="0"/>
              <a:t> par axe, et on </a:t>
            </a:r>
            <a:r>
              <a:rPr lang="en-GB" dirty="0" err="1" smtClean="0"/>
              <a:t>tourne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le plan normal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On </a:t>
            </a:r>
            <a:r>
              <a:rPr lang="en-GB" dirty="0" err="1" smtClean="0"/>
              <a:t>peut</a:t>
            </a:r>
            <a:r>
              <a:rPr lang="en-GB" dirty="0" smtClean="0"/>
              <a:t> les </a:t>
            </a:r>
            <a:r>
              <a:rPr lang="en-GB" dirty="0" err="1" smtClean="0"/>
              <a:t>multipli</a:t>
            </a:r>
            <a:r>
              <a:rPr lang="fr-CH" dirty="0" smtClean="0"/>
              <a:t>er</a:t>
            </a:r>
            <a:r>
              <a:rPr lang="en-GB" dirty="0" smtClean="0"/>
              <a:t> ensemble pour </a:t>
            </a:r>
            <a:r>
              <a:rPr lang="en-GB" dirty="0" err="1" smtClean="0"/>
              <a:t>obtenir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matrice</a:t>
            </a:r>
            <a:r>
              <a:rPr lang="en-GB" dirty="0" smtClean="0"/>
              <a:t> unique</a:t>
            </a:r>
          </a:p>
          <a:p>
            <a:endParaRPr lang="en-GB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852936"/>
            <a:ext cx="7619999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arim.luy\He-ARC\INF2dlm-b\Projet P2 - Java\TurboSpin\Presentation\rotation_multiplication_mat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2" y="5365080"/>
            <a:ext cx="28194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8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64" y="548680"/>
            <a:ext cx="6394127" cy="588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69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entury Gothic" panose="020B0502020202020204" pitchFamily="34" charset="0"/>
              </a:rPr>
              <a:t>Nombres</a:t>
            </a:r>
            <a:r>
              <a:rPr lang="en-GB" dirty="0" smtClean="0">
                <a:latin typeface="Century Gothic" panose="020B0502020202020204" pitchFamily="34" charset="0"/>
              </a:rPr>
              <a:t> Complexes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4834880" cy="4525963"/>
          </a:xfrm>
        </p:spPr>
        <p:txBody>
          <a:bodyPr/>
          <a:lstStyle/>
          <a:p>
            <a:r>
              <a:rPr lang="en-GB" dirty="0" smtClean="0"/>
              <a:t>William Rowan Hamilton (1843) et </a:t>
            </a:r>
            <a:r>
              <a:rPr lang="en-GB" dirty="0" err="1" smtClean="0"/>
              <a:t>sa</a:t>
            </a:r>
            <a:r>
              <a:rPr lang="en-GB" dirty="0" smtClean="0"/>
              <a:t> solution</a:t>
            </a:r>
            <a:endParaRPr lang="fr-CH" dirty="0"/>
          </a:p>
        </p:txBody>
      </p:sp>
      <p:sp>
        <p:nvSpPr>
          <p:cNvPr id="2" name="Espace réservé du contenu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Rappel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4" y="2492896"/>
            <a:ext cx="1687083" cy="23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 = r e^{i \varphi}.\,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770" y="5301208"/>
            <a:ext cx="7048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arim.luy\He-ARC\INF2dlm-b\Projet P2 - Java\TurboSpin\Presentation\Quaternion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64296" cy="31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1639" y="5877272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CH" i="1" dirty="0"/>
              <a:t>i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j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/>
              <a:t>k</a:t>
            </a:r>
            <a:r>
              <a:rPr lang="fr-CH" baseline="30000" dirty="0"/>
              <a:t>2</a:t>
            </a:r>
            <a:r>
              <a:rPr lang="fr-CH" dirty="0"/>
              <a:t> = </a:t>
            </a:r>
            <a:r>
              <a:rPr lang="fr-CH" i="1" dirty="0" err="1"/>
              <a:t>ijk</a:t>
            </a:r>
            <a:r>
              <a:rPr lang="fr-CH" dirty="0"/>
              <a:t> = −1,</a:t>
            </a:r>
          </a:p>
        </p:txBody>
      </p:sp>
    </p:spTree>
    <p:extLst>
      <p:ext uri="{BB962C8B-B14F-4D97-AF65-F5344CB8AC3E}">
        <p14:creationId xmlns:p14="http://schemas.microsoft.com/office/powerpoint/2010/main" val="105816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Century Gothic" panose="020B0502020202020204" pitchFamily="34" charset="0"/>
              </a:rPr>
              <a:t>Quaternion</a:t>
            </a:r>
            <a:endParaRPr lang="fr-CH" dirty="0">
              <a:latin typeface="Century Gothic" panose="020B0502020202020204" pitchFamily="34" charset="0"/>
            </a:endParaRP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Nombre</a:t>
            </a:r>
            <a:r>
              <a:rPr lang="en-GB" dirty="0" smtClean="0"/>
              <a:t> </a:t>
            </a:r>
            <a:r>
              <a:rPr lang="en-GB" dirty="0" err="1" smtClean="0"/>
              <a:t>complexe</a:t>
            </a:r>
            <a:endParaRPr lang="fr-CH" dirty="0" smtClean="0"/>
          </a:p>
          <a:p>
            <a:pPr lvl="1"/>
            <a:r>
              <a:rPr lang="fr-CH" dirty="0" smtClean="0"/>
              <a:t>Une partie réelle		r;</a:t>
            </a:r>
            <a:endParaRPr lang="en-GB" dirty="0" smtClean="0"/>
          </a:p>
          <a:p>
            <a:pPr lvl="1"/>
            <a:r>
              <a:rPr lang="en-GB" dirty="0" err="1" smtClean="0"/>
              <a:t>Trois</a:t>
            </a:r>
            <a:r>
              <a:rPr lang="en-GB" dirty="0" smtClean="0"/>
              <a:t> parties </a:t>
            </a:r>
            <a:r>
              <a:rPr lang="en-GB" dirty="0" err="1" smtClean="0"/>
              <a:t>imaginaires</a:t>
            </a:r>
            <a:r>
              <a:rPr lang="en-GB" dirty="0" smtClean="0"/>
              <a:t>	</a:t>
            </a:r>
            <a:r>
              <a:rPr lang="en-GB" dirty="0" err="1" smtClean="0"/>
              <a:t>i</a:t>
            </a:r>
            <a:r>
              <a:rPr lang="en-GB" dirty="0" smtClean="0"/>
              <a:t>, j, k.</a:t>
            </a:r>
          </a:p>
          <a:p>
            <a:r>
              <a:rPr lang="en-GB" dirty="0" err="1" smtClean="0"/>
              <a:t>L’utilisation</a:t>
            </a:r>
            <a:r>
              <a:rPr lang="en-GB" dirty="0" smtClean="0"/>
              <a:t> de </a:t>
            </a:r>
            <a:r>
              <a:rPr lang="en-GB" dirty="0" err="1" smtClean="0"/>
              <a:t>cette</a:t>
            </a:r>
            <a:r>
              <a:rPr lang="en-GB" dirty="0" smtClean="0"/>
              <a:t> unit</a:t>
            </a:r>
            <a:r>
              <a:rPr lang="fr-CH" dirty="0" smtClean="0"/>
              <a:t>é</a:t>
            </a:r>
            <a:r>
              <a:rPr lang="en-GB" dirty="0" smtClean="0"/>
              <a:t> </a:t>
            </a:r>
            <a:r>
              <a:rPr lang="en-GB" dirty="0" err="1" smtClean="0"/>
              <a:t>simplifie</a:t>
            </a:r>
            <a:r>
              <a:rPr lang="en-GB" dirty="0" smtClean="0"/>
              <a:t> les </a:t>
            </a:r>
            <a:r>
              <a:rPr lang="en-GB" dirty="0" err="1" smtClean="0"/>
              <a:t>calculs</a:t>
            </a:r>
            <a:endParaRPr lang="en-GB" dirty="0" smtClean="0"/>
          </a:p>
          <a:p>
            <a:pPr lvl="1"/>
            <a:r>
              <a:rPr lang="en-GB" dirty="0" err="1" smtClean="0"/>
              <a:t>Multipli</a:t>
            </a:r>
            <a:r>
              <a:rPr lang="fr-CH" dirty="0" smtClean="0"/>
              <a:t>er deux matrices </a:t>
            </a:r>
            <a:r>
              <a:rPr lang="fr-CH" dirty="0"/>
              <a:t> </a:t>
            </a:r>
            <a:r>
              <a:rPr lang="fr-CH" dirty="0" smtClean="0"/>
              <a:t>&lt;  Multiplier nombres complexes</a:t>
            </a:r>
          </a:p>
          <a:p>
            <a:r>
              <a:rPr lang="en-GB" dirty="0" err="1" smtClean="0"/>
              <a:t>Permet</a:t>
            </a:r>
            <a:r>
              <a:rPr lang="en-GB" dirty="0" smtClean="0"/>
              <a:t> de </a:t>
            </a:r>
            <a:r>
              <a:rPr lang="en-GB" dirty="0" err="1" smtClean="0"/>
              <a:t>tourner</a:t>
            </a:r>
            <a:r>
              <a:rPr lang="en-GB" dirty="0" smtClean="0"/>
              <a:t> </a:t>
            </a:r>
            <a:r>
              <a:rPr lang="en-GB" dirty="0" err="1" smtClean="0"/>
              <a:t>autour</a:t>
            </a:r>
            <a:r>
              <a:rPr lang="en-GB" dirty="0" smtClean="0"/>
              <a:t> d’un axe précis</a:t>
            </a:r>
          </a:p>
          <a:p>
            <a:r>
              <a:rPr lang="en-GB" dirty="0" err="1" smtClean="0"/>
              <a:t>Moins</a:t>
            </a:r>
            <a:r>
              <a:rPr lang="en-GB" dirty="0" smtClean="0"/>
              <a:t> de </a:t>
            </a:r>
            <a:r>
              <a:rPr lang="en-GB" dirty="0" err="1" smtClean="0"/>
              <a:t>calculs</a:t>
            </a:r>
            <a:r>
              <a:rPr lang="en-GB" dirty="0" smtClean="0"/>
              <a:t>, </a:t>
            </a:r>
            <a:r>
              <a:rPr lang="en-GB" dirty="0" err="1" smtClean="0"/>
              <a:t>donc</a:t>
            </a:r>
            <a:r>
              <a:rPr lang="en-GB" dirty="0" smtClean="0"/>
              <a:t> </a:t>
            </a:r>
            <a:r>
              <a:rPr lang="en-GB" dirty="0" err="1" smtClean="0"/>
              <a:t>moins</a:t>
            </a:r>
            <a:r>
              <a:rPr lang="en-GB" dirty="0" smtClean="0"/>
              <a:t> </a:t>
            </a:r>
            <a:r>
              <a:rPr lang="en-GB" dirty="0" err="1" smtClean="0"/>
              <a:t>d’étapes</a:t>
            </a:r>
            <a:r>
              <a:rPr lang="en-GB" dirty="0" smtClean="0"/>
              <a:t> </a:t>
            </a:r>
            <a:r>
              <a:rPr lang="en-GB" dirty="0" err="1" smtClean="0"/>
              <a:t>intermédiaires</a:t>
            </a:r>
            <a:endParaRPr lang="fr-CH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039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écutif">
  <a:themeElements>
    <a:clrScheme name="Exécutif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écutif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308</TotalTime>
  <Words>236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Adobe Heiti Std R</vt:lpstr>
      <vt:lpstr>Arial</vt:lpstr>
      <vt:lpstr>Century Gothic</vt:lpstr>
      <vt:lpstr>Courier New</vt:lpstr>
      <vt:lpstr>Palatino Linotype</vt:lpstr>
      <vt:lpstr>Exécutif</vt:lpstr>
      <vt:lpstr>MatrixLite</vt:lpstr>
      <vt:lpstr>Sommaire</vt:lpstr>
      <vt:lpstr>Le problème: en 2D</vt:lpstr>
      <vt:lpstr>Le problème: en 3D</vt:lpstr>
      <vt:lpstr>Les solutions mathématiques</vt:lpstr>
      <vt:lpstr>Les matrices en 3D</vt:lpstr>
      <vt:lpstr>Présentation PowerPoint</vt:lpstr>
      <vt:lpstr>Nombres Complexes</vt:lpstr>
      <vt:lpstr>Quaternion</vt:lpstr>
      <vt:lpstr>Présentation PowerPoint</vt:lpstr>
      <vt:lpstr>Le vrai problème</vt:lpstr>
      <vt:lpstr>Notre solution</vt:lpstr>
      <vt:lpstr>Sources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MatrixLite</dc:title>
  <dc:creator>Luy Karim</dc:creator>
  <cp:lastModifiedBy>Roulin Thomas</cp:lastModifiedBy>
  <cp:revision>31</cp:revision>
  <dcterms:created xsi:type="dcterms:W3CDTF">2015-06-07T14:43:20Z</dcterms:created>
  <dcterms:modified xsi:type="dcterms:W3CDTF">2015-06-08T09:51:04Z</dcterms:modified>
</cp:coreProperties>
</file>