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Sommaire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</a:t>
            </a:r>
            <a:r>
              <a:rPr lang="fr-CH" dirty="0" smtClean="0"/>
              <a:t>è</a:t>
            </a:r>
            <a:r>
              <a:rPr lang="en-GB" dirty="0" smtClean="0"/>
              <a:t>me</a:t>
            </a:r>
          </a:p>
          <a:p>
            <a:r>
              <a:rPr lang="en-GB" dirty="0" smtClean="0"/>
              <a:t>Notre solution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2D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3D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Les solutions </a:t>
            </a:r>
            <a:r>
              <a:rPr lang="en-GB" dirty="0" err="1" smtClean="0">
                <a:latin typeface="Berlin Sans FB Demi" panose="020E0802020502020306" pitchFamily="34" charset="0"/>
              </a:rPr>
              <a:t>mathematiques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Les matrices </a:t>
            </a:r>
            <a:r>
              <a:rPr lang="en-GB" dirty="0" err="1" smtClean="0">
                <a:latin typeface="Berlin Sans FB" panose="020E0602020502020306" pitchFamily="34" charset="0"/>
              </a:rPr>
              <a:t>en</a:t>
            </a:r>
            <a:r>
              <a:rPr lang="en-GB" dirty="0" smtClean="0">
                <a:latin typeface="Berlin Sans FB" panose="020E0602020502020306" pitchFamily="34" charset="0"/>
              </a:rPr>
              <a:t> 3D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don’t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normale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389634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3933056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" panose="020E0602020502020306" pitchFamily="34" charset="0"/>
              </a:rPr>
              <a:t>Simpl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146</TotalTime>
  <Words>85</Words>
  <Application>Microsoft Office PowerPoint</Application>
  <PresentationFormat>Affichage à l'écran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  <vt:lpstr>Les matrices en 3D</vt:lpstr>
      <vt:lpstr>Simpl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11</cp:revision>
  <dcterms:created xsi:type="dcterms:W3CDTF">2015-06-07T14:43:20Z</dcterms:created>
  <dcterms:modified xsi:type="dcterms:W3CDTF">2015-06-07T17:12:54Z</dcterms:modified>
</cp:coreProperties>
</file>