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Le </a:t>
            </a:r>
            <a:r>
              <a:rPr lang="en-GB" dirty="0" err="1" smtClean="0">
                <a:latin typeface="Berlin Sans FB" panose="020E0602020502020306" pitchFamily="34" charset="0"/>
              </a:rPr>
              <a:t>vraie</a:t>
            </a:r>
            <a:r>
              <a:rPr lang="en-GB" dirty="0" smtClean="0">
                <a:latin typeface="Berlin Sans FB" panose="020E0602020502020306" pitchFamily="34" charset="0"/>
              </a:rPr>
              <a:t> </a:t>
            </a:r>
            <a:r>
              <a:rPr lang="en-GB" dirty="0" err="1" smtClean="0">
                <a:latin typeface="Berlin Sans FB" panose="020E0602020502020306" pitchFamily="34" charset="0"/>
              </a:rPr>
              <a:t>probl</a:t>
            </a:r>
            <a:r>
              <a:rPr lang="fr-CH" dirty="0" smtClean="0">
                <a:latin typeface="Berlin Sans FB" panose="020E0602020502020306" pitchFamily="34" charset="0"/>
              </a:rPr>
              <a:t>è</a:t>
            </a:r>
            <a:r>
              <a:rPr lang="en-GB" dirty="0" smtClean="0">
                <a:latin typeface="Berlin Sans FB" panose="020E0602020502020306" pitchFamily="34" charset="0"/>
              </a:rPr>
              <a:t>me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jolie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qu’es-ce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nombres</a:t>
            </a:r>
            <a:r>
              <a:rPr lang="en-GB" dirty="0" smtClean="0"/>
              <a:t> </a:t>
            </a:r>
            <a:r>
              <a:rPr lang="en-GB" dirty="0" err="1" smtClean="0"/>
              <a:t>representent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Arrivez-vous</a:t>
            </a:r>
            <a:r>
              <a:rPr lang="en-GB" dirty="0" smtClean="0"/>
              <a:t> a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representer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</a:t>
            </a:r>
            <a:r>
              <a:rPr lang="en-GB" dirty="0" err="1" smtClean="0"/>
              <a:t>en</a:t>
            </a:r>
            <a:r>
              <a:rPr lang="en-GB" dirty="0" smtClean="0"/>
              <a:t> 3D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partant</a:t>
            </a:r>
            <a:r>
              <a:rPr lang="en-GB" dirty="0" smtClean="0"/>
              <a:t> de 3 matrices </a:t>
            </a:r>
            <a:r>
              <a:rPr lang="en-GB" dirty="0" err="1" smtClean="0"/>
              <a:t>ou</a:t>
            </a:r>
            <a:r>
              <a:rPr lang="en-GB" dirty="0" smtClean="0"/>
              <a:t> d’un </a:t>
            </a:r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dit</a:t>
            </a:r>
            <a:r>
              <a:rPr lang="en-GB" dirty="0" smtClean="0"/>
              <a:t> hyper </a:t>
            </a:r>
            <a:r>
              <a:rPr lang="en-GB" dirty="0" err="1" smtClean="0"/>
              <a:t>complexe</a:t>
            </a:r>
            <a:r>
              <a:rPr lang="en-GB" dirty="0" smtClean="0"/>
              <a:t>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Notre solution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Sources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Sommaire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probleme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math</a:t>
            </a:r>
            <a:r>
              <a:rPr lang="fr-CH" dirty="0" smtClean="0"/>
              <a:t>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err="1" smtClean="0"/>
              <a:t>Nombre</a:t>
            </a:r>
            <a:r>
              <a:rPr lang="en-GB" dirty="0" smtClean="0"/>
              <a:t> complexes</a:t>
            </a:r>
          </a:p>
          <a:p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probleme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2D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3D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</a:rPr>
              <a:t>Les solutions </a:t>
            </a:r>
            <a:r>
              <a:rPr lang="en-GB" dirty="0" err="1" smtClean="0">
                <a:latin typeface="Berlin Sans FB Demi" panose="020E0802020502020306" pitchFamily="34" charset="0"/>
              </a:rPr>
              <a:t>mathematiques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Les matrices </a:t>
            </a:r>
            <a:r>
              <a:rPr lang="en-GB" dirty="0" err="1" smtClean="0">
                <a:latin typeface="Berlin Sans FB" panose="020E0602020502020306" pitchFamily="34" charset="0"/>
              </a:rPr>
              <a:t>en</a:t>
            </a:r>
            <a:r>
              <a:rPr lang="en-GB" dirty="0" smtClean="0">
                <a:latin typeface="Berlin Sans FB" panose="020E0602020502020306" pitchFamily="34" charset="0"/>
              </a:rPr>
              <a:t> 3D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don’t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normale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365080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64" y="548680"/>
            <a:ext cx="6394127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" panose="020E0602020502020306" pitchFamily="34" charset="0"/>
              </a:rPr>
              <a:t>Nombres</a:t>
            </a:r>
            <a:r>
              <a:rPr lang="en-GB" dirty="0" smtClean="0">
                <a:latin typeface="Berlin Sans FB" panose="020E0602020502020306" pitchFamily="34" charset="0"/>
              </a:rPr>
              <a:t> Complexes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Rapelle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Quaternion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 un </a:t>
            </a:r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r>
              <a:rPr lang="en-GB" dirty="0" smtClean="0"/>
              <a:t> compos</a:t>
            </a:r>
            <a:r>
              <a:rPr lang="fr-CH" dirty="0" smtClean="0"/>
              <a:t>é de</a:t>
            </a:r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prend plus de calcul que multiplier un objet </a:t>
            </a:r>
            <a:r>
              <a:rPr lang="fr-CH" dirty="0" err="1" smtClean="0"/>
              <a:t>mathematique</a:t>
            </a:r>
            <a:r>
              <a:rPr lang="fr-CH" dirty="0" smtClean="0"/>
              <a:t> et un nombre complexe/quaternion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</a:t>
            </a:r>
            <a:r>
              <a:rPr lang="en-GB" dirty="0" err="1" smtClean="0"/>
              <a:t>precis</a:t>
            </a:r>
            <a:endParaRPr lang="en-GB" dirty="0" smtClean="0"/>
          </a:p>
          <a:p>
            <a:r>
              <a:rPr lang="en-GB" dirty="0" err="1" smtClean="0"/>
              <a:t>Moin</a:t>
            </a:r>
            <a:r>
              <a:rPr lang="en-GB" dirty="0" smtClean="0"/>
              <a:t> 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</a:t>
            </a:r>
            <a:r>
              <a:rPr lang="en-GB" dirty="0" smtClean="0"/>
              <a:t> </a:t>
            </a:r>
            <a:r>
              <a:rPr lang="en-GB" dirty="0" err="1" smtClean="0"/>
              <a:t>d’etapes</a:t>
            </a:r>
            <a:r>
              <a:rPr lang="en-GB" dirty="0" smtClean="0"/>
              <a:t> </a:t>
            </a:r>
            <a:r>
              <a:rPr lang="en-GB" dirty="0" err="1" smtClean="0"/>
              <a:t>intermediaire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283</TotalTime>
  <Words>257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MatrixLite</vt:lpstr>
      <vt:lpstr>Sommaire</vt:lpstr>
      <vt:lpstr>Le problème: en 2D</vt:lpstr>
      <vt:lpstr>Le problème: en 3D</vt:lpstr>
      <vt:lpstr>Les solutions mathematiques</vt:lpstr>
      <vt:lpstr>Les matrices en 3D</vt:lpstr>
      <vt:lpstr>Présentation PowerPoint</vt:lpstr>
      <vt:lpstr>Nombres Complexes</vt:lpstr>
      <vt:lpstr>Quaternion</vt:lpstr>
      <vt:lpstr>Présentation PowerPoint</vt:lpstr>
      <vt:lpstr>Le vraie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26</cp:revision>
  <dcterms:created xsi:type="dcterms:W3CDTF">2015-06-07T14:43:20Z</dcterms:created>
  <dcterms:modified xsi:type="dcterms:W3CDTF">2015-06-07T20:20:34Z</dcterms:modified>
</cp:coreProperties>
</file>