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8055-191A-DD46-3543-B8F00B9CF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43D72-DE6C-EB4A-C07A-FA1B25EB5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991B-3FFB-9AF3-D981-AAD0A4B4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00F-08C2-4362-A0A4-AEC3C51219F5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639DE-2F23-EE82-894F-A0347FCE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9699-2EA9-A862-8D0F-C4D71520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AA7F-2F03-4B7A-A34D-24A6EFF5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1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575C-019A-D9B6-0661-5FA4379D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5C305-4094-A2D7-47AC-7EDCBB65C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86BC7-FF02-39D8-D155-D40F1A76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00F-08C2-4362-A0A4-AEC3C51219F5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E818-85AD-B9FB-E609-7FF05149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E2D1D-5A1D-6AD0-7142-391D3E7E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AA7F-2F03-4B7A-A34D-24A6EFF5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01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077BA-ABCB-D5D9-1F48-5A6FB22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8E9C9-E09D-6D92-F5E9-E62147ED7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A3396-C834-7EA9-6E3A-285437E4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00F-08C2-4362-A0A4-AEC3C51219F5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1A8E-CFD6-71C1-B699-F5E7BD43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68D2-24EB-09E4-E331-A3B7D371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AA7F-2F03-4B7A-A34D-24A6EFF5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8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C592-1B07-7164-726D-86969286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150C-C5F2-13F0-9E8E-7B71D6D4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0C583-0562-6C4D-63B7-EB2DE38D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00F-08C2-4362-A0A4-AEC3C51219F5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C40DD-9105-2732-B789-7A41D0E3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6BD9-005B-D192-2463-327C6C5C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AA7F-2F03-4B7A-A34D-24A6EFF5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31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3A27-B0D6-DA28-5106-F70470F8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45D91-4D2A-BD4C-B805-66A4347B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0EB6A-9AF1-D03C-70E6-FF4C3BE4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00F-08C2-4362-A0A4-AEC3C51219F5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76B13-01B6-3FE5-5D4D-4C200B76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75D-A8F8-AE88-9524-77ADE73A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AA7F-2F03-4B7A-A34D-24A6EFF5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26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C8EB-2595-9738-ACF6-D6759B3B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5923-59C1-446B-2472-12DCCB0FF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3C1A5-FC10-93D0-0699-AC6C695A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5535B-DB5C-E3A4-29B5-43B72B51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00F-08C2-4362-A0A4-AEC3C51219F5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76402-BF6D-8D64-4C6A-BC0BC4E1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286AF-4246-E1AB-ED26-E3F5D8E9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AA7F-2F03-4B7A-A34D-24A6EFF5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6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B3A6-29E2-3E4C-2E6C-5EB79242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A35CE-5458-5A72-E9A3-EFF0B30EC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9BE4E-5AEE-9A40-B46F-6C331B118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A4803-65B6-8019-98CD-000A8ECFD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D59C1-DAF5-0EBB-160E-79FF567E5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1B1F6-3545-8CA8-B65C-CB0F6C96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00F-08C2-4362-A0A4-AEC3C51219F5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BA031-CB56-6E6F-E5E0-9D07ACB5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E4E49-7FF3-47A8-6626-5AD3CF5D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AA7F-2F03-4B7A-A34D-24A6EFF5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52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94F7-5AAB-56CD-9FC6-E7E881BC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ACC6E-29CC-36AE-77BE-FDB5F1B4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00F-08C2-4362-A0A4-AEC3C51219F5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57937-41BC-A526-B86D-B8FD231B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AAF26-F22A-F147-2EAF-3DA53FE8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AA7F-2F03-4B7A-A34D-24A6EFF5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4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84535-C817-DAFB-AFE3-68637911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00F-08C2-4362-A0A4-AEC3C51219F5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1872D-07F1-7C67-7E67-69F42AE3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4F93B-88D6-D6BE-643C-230A1DB8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AA7F-2F03-4B7A-A34D-24A6EFF5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85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5E9E-AFE4-BC85-3BFC-9AEC2052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3577-13C1-C80B-7633-F4356C3A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89AA6-C637-2BB2-227E-F9B7D1AD8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50C5C-3034-F365-DFCD-4AACEB3E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00F-08C2-4362-A0A4-AEC3C51219F5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7662B-5188-EFCD-A803-67D71032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8770B-517C-0727-8329-41413B35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AA7F-2F03-4B7A-A34D-24A6EFF5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42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6C94-DC22-66E1-D99D-997AFB0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D006C-8E46-72A5-4C6B-0812876CC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F7A59-BBBD-0CF5-B2FC-E35D0FB6B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A5D12-1C15-8819-9CA2-59DBA874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F00F-08C2-4362-A0A4-AEC3C51219F5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AB7C9-8AEA-5DE6-D9D5-00EEF9C8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F3304-258B-0CC3-E681-D234B373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AA7F-2F03-4B7A-A34D-24A6EFF5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70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4351B-D919-C05C-8B9E-054A8FE8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23E3B-3B9B-D0DE-1ADC-6D52B374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95E95-C209-10B3-8B7D-E065735DD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8F00F-08C2-4362-A0A4-AEC3C51219F5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AEBA-29E3-75D9-D133-E108A8E58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8ADE5-F050-8922-FF49-3BAE48DD9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AA7F-2F03-4B7A-A34D-24A6EFF58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92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CA0A-3C9C-AD4E-4526-2D5814DFC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357AD-1E50-14AA-262C-F48CFC51E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24C35-DF31-1D0C-816E-C53591E67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49" y="0"/>
            <a:ext cx="7716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2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5186-68A9-71BC-A6FF-89A40A89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561D192-59BD-E009-16F9-12EA2A02D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13" y="365125"/>
            <a:ext cx="654828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9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1600-53AE-B2C8-85B4-AF779995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F19A7B-F886-DBA8-739F-A680F58B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84" y="161559"/>
            <a:ext cx="7364361" cy="60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6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ED78-AAED-7784-40D1-E4A70009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54E6C5B-F10E-18EE-0C06-99E97CB7B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33" y="560439"/>
            <a:ext cx="7334864" cy="56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6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D562-5201-7D23-C762-3EB00911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4E6D4B-87FF-7DAA-194B-23F0B9F9F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65" y="259245"/>
            <a:ext cx="7364361" cy="63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1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1D9C-1A40-9F1B-592C-543B62E9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F3AF3C-808A-4090-0B0F-D2AF4593A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10" y="265472"/>
            <a:ext cx="9281651" cy="59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8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Gaurang dev jevariya</dc:creator>
  <cp:lastModifiedBy>Gaurang dev jevariya</cp:lastModifiedBy>
  <cp:revision>1</cp:revision>
  <dcterms:created xsi:type="dcterms:W3CDTF">2025-08-25T18:32:40Z</dcterms:created>
  <dcterms:modified xsi:type="dcterms:W3CDTF">2025-08-25T18:33:49Z</dcterms:modified>
</cp:coreProperties>
</file>