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F3D8-3418-4429-AFB0-10637FC7E4F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9CB-3FA5-4944-88FF-E12191A791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F3D8-3418-4429-AFB0-10637FC7E4F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9CB-3FA5-4944-88FF-E12191A79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F3D8-3418-4429-AFB0-10637FC7E4F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9CB-3FA5-4944-88FF-E12191A79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F3D8-3418-4429-AFB0-10637FC7E4F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9CB-3FA5-4944-88FF-E12191A79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F3D8-3418-4429-AFB0-10637FC7E4F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511C9CB-3FA5-4944-88FF-E12191A791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F3D8-3418-4429-AFB0-10637FC7E4F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9CB-3FA5-4944-88FF-E12191A79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F3D8-3418-4429-AFB0-10637FC7E4F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9CB-3FA5-4944-88FF-E12191A79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F3D8-3418-4429-AFB0-10637FC7E4F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9CB-3FA5-4944-88FF-E12191A79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F3D8-3418-4429-AFB0-10637FC7E4F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9CB-3FA5-4944-88FF-E12191A79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F3D8-3418-4429-AFB0-10637FC7E4F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9CB-3FA5-4944-88FF-E12191A79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F3D8-3418-4429-AFB0-10637FC7E4F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9CB-3FA5-4944-88FF-E12191A79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00EF3D8-3418-4429-AFB0-10637FC7E4F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511C9CB-3FA5-4944-88FF-E12191A7915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33401"/>
            <a:ext cx="8229600" cy="1600199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DIGITAL 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133600"/>
            <a:ext cx="8229600" cy="4343400"/>
          </a:xfr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b="1" dirty="0" smtClean="0"/>
              <a:t>NAME                                :MEGAVARSHINI.S</a:t>
            </a:r>
          </a:p>
          <a:p>
            <a:pPr algn="l"/>
            <a:r>
              <a:rPr lang="en-US" b="1" dirty="0" smtClean="0"/>
              <a:t>REGISTER NO                 :24131210500122023</a:t>
            </a:r>
          </a:p>
          <a:p>
            <a:pPr algn="l"/>
            <a:r>
              <a:rPr lang="en-US" b="1" dirty="0" smtClean="0"/>
              <a:t>DEPARTMENT                :2</a:t>
            </a:r>
            <a:r>
              <a:rPr lang="en-US" b="1" baseline="30000" dirty="0" smtClean="0"/>
              <a:t>nd</a:t>
            </a:r>
            <a:r>
              <a:rPr lang="en-US" b="1" dirty="0" smtClean="0"/>
              <a:t> BCA</a:t>
            </a:r>
          </a:p>
          <a:p>
            <a:pPr algn="l"/>
            <a:r>
              <a:rPr lang="en-US" b="1" dirty="0" smtClean="0"/>
              <a:t>COLLEGE                          :</a:t>
            </a:r>
            <a:r>
              <a:rPr lang="en-US" sz="2400" b="1" dirty="0" smtClean="0"/>
              <a:t>IMMACULATE  COLLEGE </a:t>
            </a:r>
          </a:p>
          <a:p>
            <a:pPr algn="l"/>
            <a:r>
              <a:rPr lang="en-US" sz="2400" b="1" dirty="0" smtClean="0"/>
              <a:t> </a:t>
            </a:r>
            <a:r>
              <a:rPr lang="en-US" sz="2400" b="1" dirty="0" smtClean="0"/>
              <a:t>                                                      FOR WOMEN</a:t>
            </a:r>
            <a:endParaRPr lang="en-US" b="1" dirty="0" smtClean="0"/>
          </a:p>
          <a:p>
            <a:pPr algn="l"/>
            <a:r>
              <a:rPr lang="en-US" b="1" dirty="0" smtClean="0"/>
              <a:t>NAANMUDHALVA </a:t>
            </a:r>
            <a:r>
              <a:rPr lang="en-US" sz="2800" b="1" dirty="0" smtClean="0"/>
              <a:t>ID:asanm121anm121213023</a:t>
            </a:r>
            <a:endParaRPr lang="en-US" sz="2800" b="1" dirty="0"/>
          </a:p>
          <a:p>
            <a:pPr algn="l"/>
            <a:endParaRPr lang="en-US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SCREENSHOTS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Add Screenshots of portfolio project.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Demo Screens.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581400"/>
            <a:ext cx="68199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CONCULSION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A digital portfolio is an essential tool for </a:t>
            </a:r>
            <a:r>
              <a:rPr lang="en-US" dirty="0" err="1" smtClean="0"/>
              <a:t>porfessionals</a:t>
            </a:r>
            <a:r>
              <a:rPr lang="en-US" dirty="0" smtClean="0"/>
              <a:t> and </a:t>
            </a:r>
            <a:r>
              <a:rPr lang="en-US" dirty="0" err="1" smtClean="0"/>
              <a:t>students,offering</a:t>
            </a:r>
            <a:r>
              <a:rPr lang="en-US" dirty="0" smtClean="0"/>
              <a:t> a dynamic and interactive way to showcase skills.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However,depends</a:t>
            </a:r>
            <a:r>
              <a:rPr lang="en-US" dirty="0" smtClean="0"/>
              <a:t> on </a:t>
            </a:r>
            <a:r>
              <a:rPr lang="en-US" dirty="0" err="1" smtClean="0"/>
              <a:t>throughful</a:t>
            </a:r>
            <a:r>
              <a:rPr lang="en-US" dirty="0" smtClean="0"/>
              <a:t> </a:t>
            </a:r>
            <a:r>
              <a:rPr lang="en-US" dirty="0" err="1" smtClean="0"/>
              <a:t>curation</a:t>
            </a:r>
            <a:r>
              <a:rPr lang="en-US" dirty="0" smtClean="0"/>
              <a:t> and ongoing engagement.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Direct </a:t>
            </a:r>
            <a:r>
              <a:rPr lang="en-US" dirty="0" err="1" smtClean="0"/>
              <a:t>GitHub</a:t>
            </a:r>
            <a:r>
              <a:rPr lang="en-US" dirty="0" smtClean="0"/>
              <a:t> link.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https://github.com/megav2607-dot/Megavarshini-TNSDC-FWD-DP.git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0781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5400" dirty="0" smtClean="0"/>
              <a:t>STUDENT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Statement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4.Tools and </a:t>
            </a:r>
            <a:r>
              <a:rPr lang="en-US" dirty="0" err="1" smtClean="0"/>
              <a:t>Technolgis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5.Portfolio Design and Layout</a:t>
            </a:r>
          </a:p>
          <a:p>
            <a:pPr>
              <a:buNone/>
            </a:pPr>
            <a:r>
              <a:rPr lang="en-US" dirty="0" smtClean="0"/>
              <a:t>6.Features and Functionality</a:t>
            </a:r>
          </a:p>
          <a:p>
            <a:pPr>
              <a:buNone/>
            </a:pPr>
            <a:r>
              <a:rPr lang="en-US" dirty="0" smtClean="0"/>
              <a:t>7.Results and Screenshots</a:t>
            </a:r>
          </a:p>
          <a:p>
            <a:pPr>
              <a:buNone/>
            </a:pPr>
            <a:r>
              <a:rPr lang="en-US" dirty="0" smtClean="0"/>
              <a:t>8.Conculsion</a:t>
            </a:r>
          </a:p>
          <a:p>
            <a:pPr>
              <a:buNone/>
            </a:pPr>
            <a:r>
              <a:rPr lang="en-US" dirty="0" smtClean="0"/>
              <a:t>9.GitHub Link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Provides background information on the </a:t>
            </a:r>
            <a:r>
              <a:rPr lang="en-US" dirty="0" err="1" smtClean="0"/>
              <a:t>problem,including</a:t>
            </a:r>
            <a:r>
              <a:rPr lang="en-US" dirty="0" smtClean="0"/>
              <a:t> what is currently known.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Clearly states the specific problem or challenge the project will address.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Explain why this problem is </a:t>
            </a:r>
            <a:r>
              <a:rPr lang="en-US" dirty="0" err="1" smtClean="0"/>
              <a:t>important,its</a:t>
            </a:r>
            <a:r>
              <a:rPr lang="en-US" dirty="0" smtClean="0"/>
              <a:t> impact on users or stake </a:t>
            </a:r>
            <a:r>
              <a:rPr lang="en-US" dirty="0" err="1" smtClean="0"/>
              <a:t>holders,and</a:t>
            </a:r>
            <a:r>
              <a:rPr lang="en-US" dirty="0" smtClean="0"/>
              <a:t> the value of finding a solution.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Project </a:t>
            </a:r>
            <a:r>
              <a:rPr lang="en-US" dirty="0" err="1" smtClean="0"/>
              <a:t>titile</a:t>
            </a:r>
            <a:r>
              <a:rPr lang="en-US" dirty="0" smtClean="0"/>
              <a:t>: A brief descriptive title.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Project </a:t>
            </a:r>
            <a:r>
              <a:rPr lang="en-US" dirty="0" err="1" smtClean="0"/>
              <a:t>descripition</a:t>
            </a:r>
            <a:r>
              <a:rPr lang="en-US" dirty="0" smtClean="0"/>
              <a:t>: A concise summary of the project.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Objectives: The goals and objectives of the project.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Skills used: The skills and technologies utilized.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err="1" smtClean="0"/>
              <a:t>Potentil</a:t>
            </a:r>
            <a:r>
              <a:rPr lang="en-US" dirty="0" smtClean="0"/>
              <a:t> employers: Hiring </a:t>
            </a:r>
            <a:r>
              <a:rPr lang="en-US" dirty="0" err="1" smtClean="0"/>
              <a:t>managers,recruiters</a:t>
            </a:r>
            <a:r>
              <a:rPr lang="en-US" dirty="0" smtClean="0"/>
              <a:t> or HR professionals.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Clients: Businesses or individuals looking for services.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Industry peers: </a:t>
            </a:r>
            <a:r>
              <a:rPr lang="en-US" dirty="0" err="1" smtClean="0"/>
              <a:t>Coleages,competitors,or</a:t>
            </a:r>
            <a:r>
              <a:rPr lang="en-US" dirty="0" smtClean="0"/>
              <a:t> partners.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Microsoft office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Google workspace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slack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PORTFOLIO DESIGN AND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Grid-based: Organized structure for showcasing.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Whitespace: Effective use of empty space for clarity.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Respnive</a:t>
            </a:r>
            <a:r>
              <a:rPr lang="en-US" dirty="0" smtClean="0"/>
              <a:t> </a:t>
            </a:r>
            <a:r>
              <a:rPr lang="en-US" dirty="0" err="1" smtClean="0"/>
              <a:t>desgin</a:t>
            </a:r>
            <a:r>
              <a:rPr lang="en-US" dirty="0" smtClean="0"/>
              <a:t>: Adapts to different screen sizes and devices.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FUTURES AND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Project showcase: </a:t>
            </a:r>
            <a:r>
              <a:rPr lang="en-US" dirty="0" err="1" smtClean="0"/>
              <a:t>Diseplaying</a:t>
            </a:r>
            <a:r>
              <a:rPr lang="en-US" dirty="0" smtClean="0"/>
              <a:t> </a:t>
            </a:r>
            <a:r>
              <a:rPr lang="en-US" dirty="0" err="1" smtClean="0"/>
              <a:t>projets</a:t>
            </a:r>
            <a:r>
              <a:rPr lang="en-US" dirty="0" smtClean="0"/>
              <a:t> with </a:t>
            </a:r>
            <a:r>
              <a:rPr lang="en-US" dirty="0" err="1" smtClean="0"/>
              <a:t>images,descriptions,and</a:t>
            </a:r>
            <a:r>
              <a:rPr lang="en-US" dirty="0" smtClean="0"/>
              <a:t> links.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Responsive </a:t>
            </a:r>
            <a:r>
              <a:rPr lang="en-US" dirty="0" err="1" smtClean="0"/>
              <a:t>desgin</a:t>
            </a:r>
            <a:r>
              <a:rPr lang="en-US" dirty="0" smtClean="0"/>
              <a:t>: </a:t>
            </a:r>
            <a:r>
              <a:rPr lang="en-US" dirty="0" err="1" smtClean="0"/>
              <a:t>Adapating</a:t>
            </a:r>
            <a:r>
              <a:rPr lang="en-US" dirty="0" smtClean="0"/>
              <a:t> to different screen sizes and devices.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Easy navigation: Intuitive menu and clear categorization.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56</TotalTime>
  <Words>280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DIGITAL PORTFOLIO</vt:lpstr>
      <vt:lpstr>PROJECT TITLE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FUTURES AND FUNCTIONALITY</vt:lpstr>
      <vt:lpstr>RESULTS AND SCREENSHOTS</vt:lpstr>
      <vt:lpstr>CONCULSION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DELL</dc:creator>
  <cp:lastModifiedBy>DELL</cp:lastModifiedBy>
  <cp:revision>2</cp:revision>
  <dcterms:created xsi:type="dcterms:W3CDTF">2025-09-20T13:00:11Z</dcterms:created>
  <dcterms:modified xsi:type="dcterms:W3CDTF">2025-09-20T13:56:31Z</dcterms:modified>
</cp:coreProperties>
</file>