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6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935f3cf5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935f3cf5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935f3cf50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935f3cf50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KITCHEN REVIEW SUMMARY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1948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Leverage NLTK library to preprocess text and conduct sentiment analysis with VADER, distinguishing positive and negative sentiments.</a:t>
            </a:r>
            <a:endParaRPr sz="21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1948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Segregate insights into positive and negative sentiments separately to provide a comprehensive understanding of customer feedback.</a:t>
            </a:r>
            <a:endParaRPr sz="21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1948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We utilize GPT-3.5 turbo to condense reviews, enabling succinct summaries for presentation and analysis.</a:t>
            </a:r>
            <a:endParaRPr sz="21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200"/>
            <a:ext cx="8839200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Montserrat</vt:lpstr>
      <vt:lpstr>Arial</vt:lpstr>
      <vt:lpstr>Lato</vt:lpstr>
      <vt:lpstr>Roboto</vt:lpstr>
      <vt:lpstr>Focus</vt:lpstr>
      <vt:lpstr>KITCHEN REVIEW SUMMARY</vt:lpstr>
      <vt:lpstr>Approach</vt:lpstr>
      <vt:lpstr>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REVIEW SUMMARY</dc:title>
  <cp:lastModifiedBy>Megavannan MD</cp:lastModifiedBy>
  <cp:revision>1</cp:revision>
  <dcterms:modified xsi:type="dcterms:W3CDTF">2024-04-24T05:57:27Z</dcterms:modified>
</cp:coreProperties>
</file>