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67" y="2067897"/>
            <a:ext cx="5800864" cy="516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08" y="483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757" y="0"/>
                </a:moveTo>
                <a:lnTo>
                  <a:pt x="3147079" y="6853013"/>
                </a:lnTo>
              </a:path>
              <a:path w="4743450" h="6853555">
                <a:moveTo>
                  <a:pt x="4743252" y="3689986"/>
                </a:moveTo>
                <a:lnTo>
                  <a:pt x="0" y="6853013"/>
                </a:lnTo>
              </a:path>
            </a:pathLst>
          </a:custGeom>
          <a:ln w="9524">
            <a:solidFill>
              <a:srgbClr val="5E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04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20" y="6857847"/>
                </a:moveTo>
                <a:lnTo>
                  <a:pt x="0" y="6857847"/>
                </a:lnTo>
                <a:lnTo>
                  <a:pt x="2044339" y="0"/>
                </a:lnTo>
                <a:lnTo>
                  <a:pt x="3009820" y="0"/>
                </a:lnTo>
                <a:lnTo>
                  <a:pt x="3009820" y="6857847"/>
                </a:lnTo>
                <a:close/>
              </a:path>
            </a:pathLst>
          </a:custGeom>
          <a:solidFill>
            <a:srgbClr val="5ECBEF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05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055" y="6857847"/>
                </a:moveTo>
                <a:lnTo>
                  <a:pt x="1208845" y="6857847"/>
                </a:lnTo>
                <a:lnTo>
                  <a:pt x="0" y="0"/>
                </a:lnTo>
                <a:lnTo>
                  <a:pt x="2589055" y="0"/>
                </a:lnTo>
                <a:lnTo>
                  <a:pt x="2589055" y="6857847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393" y="3047936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468" y="3809920"/>
                </a:moveTo>
                <a:lnTo>
                  <a:pt x="0" y="3809920"/>
                </a:lnTo>
                <a:lnTo>
                  <a:pt x="3257468" y="0"/>
                </a:lnTo>
                <a:lnTo>
                  <a:pt x="3257468" y="3809920"/>
                </a:lnTo>
                <a:close/>
              </a:path>
            </a:pathLst>
          </a:custGeom>
          <a:solidFill>
            <a:srgbClr val="17AFE4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863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3998" y="6857847"/>
                </a:moveTo>
                <a:lnTo>
                  <a:pt x="2469957" y="6857847"/>
                </a:lnTo>
                <a:lnTo>
                  <a:pt x="0" y="0"/>
                </a:lnTo>
                <a:lnTo>
                  <a:pt x="2853998" y="0"/>
                </a:lnTo>
                <a:lnTo>
                  <a:pt x="2853998" y="6857847"/>
                </a:lnTo>
                <a:close/>
              </a:path>
            </a:pathLst>
          </a:custGeom>
          <a:solidFill>
            <a:srgbClr val="17AFE4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496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64" y="6857847"/>
                </a:moveTo>
                <a:lnTo>
                  <a:pt x="0" y="6857847"/>
                </a:lnTo>
                <a:lnTo>
                  <a:pt x="1022419" y="0"/>
                </a:lnTo>
                <a:lnTo>
                  <a:pt x="1295364" y="0"/>
                </a:lnTo>
                <a:lnTo>
                  <a:pt x="1295364" y="6857847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141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19" y="6857847"/>
                </a:moveTo>
                <a:lnTo>
                  <a:pt x="1114491" y="6857847"/>
                </a:lnTo>
                <a:lnTo>
                  <a:pt x="0" y="0"/>
                </a:lnTo>
                <a:lnTo>
                  <a:pt x="1255719" y="0"/>
                </a:lnTo>
                <a:lnTo>
                  <a:pt x="1255719" y="6857847"/>
                </a:lnTo>
                <a:close/>
              </a:path>
            </a:pathLst>
          </a:custGeom>
          <a:solidFill>
            <a:srgbClr val="2362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630" y="3590847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32" y="3267009"/>
                </a:moveTo>
                <a:lnTo>
                  <a:pt x="0" y="3267009"/>
                </a:lnTo>
                <a:lnTo>
                  <a:pt x="1819232" y="0"/>
                </a:lnTo>
                <a:lnTo>
                  <a:pt x="1819232" y="3267009"/>
                </a:lnTo>
                <a:close/>
              </a:path>
            </a:pathLst>
          </a:custGeom>
          <a:solidFill>
            <a:srgbClr val="17AFE4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6" y="4009938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66" y="2847918"/>
                </a:moveTo>
                <a:lnTo>
                  <a:pt x="0" y="2847918"/>
                </a:lnTo>
                <a:lnTo>
                  <a:pt x="0" y="0"/>
                </a:lnTo>
                <a:lnTo>
                  <a:pt x="447666" y="2847918"/>
                </a:lnTo>
                <a:close/>
              </a:path>
            </a:pathLst>
          </a:custGeom>
          <a:solidFill>
            <a:srgbClr val="5ECBE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479" y="386071"/>
            <a:ext cx="106810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300" y="6473622"/>
            <a:ext cx="151129" cy="19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gavannanmd7/Kitchen_Review_Summarizer/blob/main/Kitchen_Review_Summary.ipynb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098" y="1104876"/>
            <a:ext cx="1743075" cy="1333500"/>
            <a:chOff x="743098" y="1104876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3098" y="1381093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05" y="1057255"/>
                  </a:moveTo>
                  <a:lnTo>
                    <a:pt x="264309" y="1057255"/>
                  </a:lnTo>
                  <a:lnTo>
                    <a:pt x="0" y="528701"/>
                  </a:lnTo>
                  <a:lnTo>
                    <a:pt x="264309" y="0"/>
                  </a:lnTo>
                  <a:lnTo>
                    <a:pt x="964405" y="0"/>
                  </a:lnTo>
                  <a:lnTo>
                    <a:pt x="1228697" y="528701"/>
                  </a:lnTo>
                  <a:lnTo>
                    <a:pt x="964405" y="1057255"/>
                  </a:lnTo>
                  <a:close/>
                </a:path>
              </a:pathLst>
            </a:custGeom>
            <a:solidFill>
              <a:srgbClr val="5EC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442" y="1104876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23" y="561966"/>
                  </a:moveTo>
                  <a:lnTo>
                    <a:pt x="140466" y="561966"/>
                  </a:lnTo>
                  <a:lnTo>
                    <a:pt x="0" y="280910"/>
                  </a:lnTo>
                  <a:lnTo>
                    <a:pt x="140466" y="0"/>
                  </a:lnTo>
                  <a:lnTo>
                    <a:pt x="507223" y="0"/>
                  </a:lnTo>
                  <a:lnTo>
                    <a:pt x="647683" y="280910"/>
                  </a:lnTo>
                  <a:lnTo>
                    <a:pt x="507223" y="561966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923" y="119059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297" y="1438248"/>
                </a:moveTo>
                <a:lnTo>
                  <a:pt x="359533" y="1438248"/>
                </a:lnTo>
                <a:lnTo>
                  <a:pt x="0" y="719056"/>
                </a:lnTo>
                <a:lnTo>
                  <a:pt x="359533" y="0"/>
                </a:lnTo>
                <a:lnTo>
                  <a:pt x="1307297" y="0"/>
                </a:lnTo>
                <a:lnTo>
                  <a:pt x="1666830" y="719056"/>
                </a:lnTo>
                <a:lnTo>
                  <a:pt x="1307297" y="1438248"/>
                </a:lnTo>
                <a:close/>
              </a:path>
            </a:pathLst>
          </a:custGeom>
          <a:solidFill>
            <a:srgbClr val="42C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549" y="522911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77" y="619115"/>
                </a:moveTo>
                <a:lnTo>
                  <a:pt x="154797" y="619115"/>
                </a:lnTo>
                <a:lnTo>
                  <a:pt x="0" y="309627"/>
                </a:lnTo>
                <a:lnTo>
                  <a:pt x="154797" y="0"/>
                </a:lnTo>
                <a:lnTo>
                  <a:pt x="569077" y="0"/>
                </a:lnTo>
                <a:lnTo>
                  <a:pt x="723881" y="309627"/>
                </a:lnTo>
                <a:lnTo>
                  <a:pt x="569077" y="619115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581400" y="3962400"/>
            <a:ext cx="6400800" cy="1000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25"/>
              </a:spcBef>
            </a:pPr>
            <a:r>
              <a:rPr lang="en-US" spc="15" dirty="0"/>
              <a:t>Megavannan M D</a:t>
            </a:r>
            <a:br>
              <a:rPr lang="en-US" spc="15" dirty="0"/>
            </a:br>
            <a:r>
              <a:rPr lang="en-US" spc="15" dirty="0"/>
              <a:t>71772117126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3800549" y="2895600"/>
            <a:ext cx="407670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4000" b="1" spc="-16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40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483" y="53624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483" y="589585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479" y="386071"/>
            <a:ext cx="2436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30" dirty="0"/>
              <a:t>E</a:t>
            </a:r>
            <a:r>
              <a:rPr spc="15" dirty="0"/>
              <a:t>S</a:t>
            </a:r>
            <a:r>
              <a:rPr spc="-25" dirty="0"/>
              <a:t>U</a:t>
            </a:r>
            <a:r>
              <a:rPr spc="-400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02502" y="6473622"/>
            <a:ext cx="176530" cy="1911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20" dirty="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r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5000" y="4648200"/>
            <a:ext cx="7696200" cy="1593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000" b="1" u="sng" spc="15" dirty="0">
                <a:solidFill>
                  <a:srgbClr val="0070BF"/>
                </a:solidFill>
                <a:uFill>
                  <a:solidFill>
                    <a:srgbClr val="0070BF"/>
                  </a:solidFill>
                </a:uFill>
                <a:latin typeface="Trebuchet MS"/>
                <a:cs typeface="Trebuchet MS"/>
              </a:rPr>
              <a:t>Code Link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IN" sz="2000" b="1" u="sng" spc="15" dirty="0">
              <a:solidFill>
                <a:srgbClr val="0070BF"/>
              </a:solidFill>
              <a:uFill>
                <a:solidFill>
                  <a:srgbClr val="0070BF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000" dirty="0" err="1">
                <a:hlinkClick r:id="rId2"/>
              </a:rPr>
              <a:t>Kitchen_Review_Summarizer</a:t>
            </a:r>
            <a:r>
              <a:rPr lang="en-IN" sz="2000" dirty="0">
                <a:hlinkClick r:id="rId2"/>
              </a:rPr>
              <a:t>/</a:t>
            </a:r>
            <a:r>
              <a:rPr lang="en-IN" sz="2000" dirty="0" err="1">
                <a:hlinkClick r:id="rId2"/>
              </a:rPr>
              <a:t>Kitchen_Review_Summary.ipynb</a:t>
            </a:r>
            <a:r>
              <a:rPr lang="en-IN" sz="2000" dirty="0">
                <a:hlinkClick r:id="rId2"/>
              </a:rPr>
              <a:t> at main · megavannanmd7/</a:t>
            </a:r>
            <a:r>
              <a:rPr lang="en-IN" sz="2000" dirty="0" err="1">
                <a:hlinkClick r:id="rId2"/>
              </a:rPr>
              <a:t>Kitchen_Review_Summarizer</a:t>
            </a:r>
            <a:r>
              <a:rPr lang="en-IN" sz="2000" dirty="0">
                <a:hlinkClick r:id="rId2"/>
              </a:rPr>
              <a:t> (github.com)</a:t>
            </a:r>
            <a:endParaRPr lang="en-IN" sz="2000" b="1" u="sng" spc="15" dirty="0">
              <a:solidFill>
                <a:srgbClr val="0070BF"/>
              </a:solidFill>
              <a:uFill>
                <a:solidFill>
                  <a:srgbClr val="0070BF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IN" sz="2000" u="heavy" spc="15" dirty="0">
              <a:solidFill>
                <a:srgbClr val="0070BF"/>
              </a:solidFill>
              <a:uFill>
                <a:solidFill>
                  <a:srgbClr val="0070BF"/>
                </a:solidFill>
              </a:uFill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36A97-756D-1840-9002-8F426E02284E}"/>
              </a:ext>
            </a:extLst>
          </p:cNvPr>
          <p:cNvSpPr txBox="1"/>
          <p:nvPr/>
        </p:nvSpPr>
        <p:spPr>
          <a:xfrm>
            <a:off x="1447800" y="1371600"/>
            <a:ext cx="74654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Successfully developed a functional kitchen food review summarization system.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Achieved high accuracy in extracting key insights and sentiments from kitchen food reviews.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Received positive feedback from users regarding the efficiency and usefulness of the summarization tool.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Demonstrated the ability to handle a diverse range of food items and reviews from various sources.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Continuously improving the system based on user feedback and performance metrics to enhance user experience.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6" y="0"/>
            <a:ext cx="4752975" cy="6863080"/>
            <a:chOff x="7443846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08" y="483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757" y="0"/>
                  </a:moveTo>
                  <a:lnTo>
                    <a:pt x="3147079" y="6853013"/>
                  </a:lnTo>
                </a:path>
                <a:path w="4743450" h="6853555">
                  <a:moveTo>
                    <a:pt x="4743252" y="3689986"/>
                  </a:moveTo>
                  <a:lnTo>
                    <a:pt x="0" y="6853013"/>
                  </a:lnTo>
                </a:path>
              </a:pathLst>
            </a:custGeom>
            <a:ln w="9524">
              <a:solidFill>
                <a:srgbClr val="5ECB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04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20" y="6857847"/>
                  </a:moveTo>
                  <a:lnTo>
                    <a:pt x="0" y="6857847"/>
                  </a:lnTo>
                  <a:lnTo>
                    <a:pt x="2044339" y="0"/>
                  </a:lnTo>
                  <a:lnTo>
                    <a:pt x="3009820" y="0"/>
                  </a:lnTo>
                  <a:lnTo>
                    <a:pt x="3009820" y="6857847"/>
                  </a:lnTo>
                  <a:close/>
                </a:path>
              </a:pathLst>
            </a:custGeom>
            <a:solidFill>
              <a:srgbClr val="5ECBEF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05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055" y="6857847"/>
                  </a:moveTo>
                  <a:lnTo>
                    <a:pt x="1208845" y="6857847"/>
                  </a:lnTo>
                  <a:lnTo>
                    <a:pt x="0" y="0"/>
                  </a:lnTo>
                  <a:lnTo>
                    <a:pt x="2589055" y="0"/>
                  </a:lnTo>
                  <a:lnTo>
                    <a:pt x="2589055" y="6857847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393" y="3047936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468" y="3809920"/>
                  </a:moveTo>
                  <a:lnTo>
                    <a:pt x="0" y="3809920"/>
                  </a:lnTo>
                  <a:lnTo>
                    <a:pt x="3257468" y="0"/>
                  </a:lnTo>
                  <a:lnTo>
                    <a:pt x="3257468" y="3809920"/>
                  </a:lnTo>
                  <a:close/>
                </a:path>
              </a:pathLst>
            </a:custGeom>
            <a:solidFill>
              <a:srgbClr val="17AFE4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863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3998" y="6857847"/>
                  </a:moveTo>
                  <a:lnTo>
                    <a:pt x="2469957" y="6857847"/>
                  </a:lnTo>
                  <a:lnTo>
                    <a:pt x="0" y="0"/>
                  </a:lnTo>
                  <a:lnTo>
                    <a:pt x="2853998" y="0"/>
                  </a:lnTo>
                  <a:lnTo>
                    <a:pt x="2853998" y="6857847"/>
                  </a:lnTo>
                  <a:close/>
                </a:path>
              </a:pathLst>
            </a:custGeom>
            <a:solidFill>
              <a:srgbClr val="17AFE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496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64" y="6857847"/>
                  </a:moveTo>
                  <a:lnTo>
                    <a:pt x="0" y="6857847"/>
                  </a:lnTo>
                  <a:lnTo>
                    <a:pt x="1022419" y="0"/>
                  </a:lnTo>
                  <a:lnTo>
                    <a:pt x="1295364" y="0"/>
                  </a:lnTo>
                  <a:lnTo>
                    <a:pt x="1295364" y="6857847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141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19" y="6857847"/>
                  </a:moveTo>
                  <a:lnTo>
                    <a:pt x="1114491" y="6857847"/>
                  </a:lnTo>
                  <a:lnTo>
                    <a:pt x="0" y="0"/>
                  </a:lnTo>
                  <a:lnTo>
                    <a:pt x="1255719" y="0"/>
                  </a:lnTo>
                  <a:lnTo>
                    <a:pt x="1255719" y="6857847"/>
                  </a:lnTo>
                  <a:close/>
                </a:path>
              </a:pathLst>
            </a:custGeom>
            <a:solidFill>
              <a:srgbClr val="2362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630" y="3590847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32" y="3267009"/>
                  </a:moveTo>
                  <a:lnTo>
                    <a:pt x="0" y="3267009"/>
                  </a:lnTo>
                  <a:lnTo>
                    <a:pt x="1819232" y="0"/>
                  </a:lnTo>
                  <a:lnTo>
                    <a:pt x="1819232" y="3267009"/>
                  </a:lnTo>
                  <a:close/>
                </a:path>
              </a:pathLst>
            </a:custGeom>
            <a:solidFill>
              <a:srgbClr val="17AFE4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66" y="4009938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66" y="2847918"/>
                </a:moveTo>
                <a:lnTo>
                  <a:pt x="0" y="2847918"/>
                </a:lnTo>
                <a:lnTo>
                  <a:pt x="0" y="0"/>
                </a:lnTo>
                <a:lnTo>
                  <a:pt x="447666" y="2847918"/>
                </a:lnTo>
                <a:close/>
              </a:path>
            </a:pathLst>
          </a:custGeom>
          <a:solidFill>
            <a:srgbClr val="5ECBE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483" y="53624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483" y="589585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39922" y="830562"/>
            <a:ext cx="3909060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5" dirty="0"/>
              <a:t>PROJECT</a:t>
            </a:r>
            <a:r>
              <a:rPr sz="4250" spc="-80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7" name="object 17"/>
          <p:cNvGrpSpPr/>
          <p:nvPr/>
        </p:nvGrpSpPr>
        <p:grpSpPr>
          <a:xfrm>
            <a:off x="469546" y="6412858"/>
            <a:ext cx="3700779" cy="292735"/>
            <a:chOff x="469546" y="6412858"/>
            <a:chExt cx="3700779" cy="29273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805" y="6467721"/>
              <a:ext cx="2139642" cy="199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546" y="6412858"/>
              <a:ext cx="3700179" cy="292601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C39AB-2528-4A1E-90B4-237FC462054E}"/>
              </a:ext>
            </a:extLst>
          </p:cNvPr>
          <p:cNvSpPr txBox="1"/>
          <p:nvPr/>
        </p:nvSpPr>
        <p:spPr>
          <a:xfrm>
            <a:off x="1741532" y="2551837"/>
            <a:ext cx="70493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Kitchen Review Summarizer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6" y="0"/>
            <a:ext cx="4752975" cy="6863080"/>
            <a:chOff x="7443846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08" y="483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757" y="0"/>
                  </a:moveTo>
                  <a:lnTo>
                    <a:pt x="3147079" y="6853013"/>
                  </a:lnTo>
                </a:path>
                <a:path w="4743450" h="6853555">
                  <a:moveTo>
                    <a:pt x="4743252" y="3689986"/>
                  </a:moveTo>
                  <a:lnTo>
                    <a:pt x="0" y="6853013"/>
                  </a:lnTo>
                </a:path>
              </a:pathLst>
            </a:custGeom>
            <a:ln w="9524">
              <a:solidFill>
                <a:srgbClr val="5ECB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04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20" y="6857847"/>
                  </a:moveTo>
                  <a:lnTo>
                    <a:pt x="0" y="6857847"/>
                  </a:lnTo>
                  <a:lnTo>
                    <a:pt x="2044339" y="0"/>
                  </a:lnTo>
                  <a:lnTo>
                    <a:pt x="3009820" y="0"/>
                  </a:lnTo>
                  <a:lnTo>
                    <a:pt x="3009820" y="6857847"/>
                  </a:lnTo>
                  <a:close/>
                </a:path>
              </a:pathLst>
            </a:custGeom>
            <a:solidFill>
              <a:srgbClr val="5ECBEF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05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055" y="6857847"/>
                  </a:moveTo>
                  <a:lnTo>
                    <a:pt x="1208845" y="6857847"/>
                  </a:lnTo>
                  <a:lnTo>
                    <a:pt x="0" y="0"/>
                  </a:lnTo>
                  <a:lnTo>
                    <a:pt x="2589055" y="0"/>
                  </a:lnTo>
                  <a:lnTo>
                    <a:pt x="2589055" y="6857847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393" y="3047936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468" y="3809920"/>
                  </a:moveTo>
                  <a:lnTo>
                    <a:pt x="0" y="3809920"/>
                  </a:lnTo>
                  <a:lnTo>
                    <a:pt x="3257468" y="0"/>
                  </a:lnTo>
                  <a:lnTo>
                    <a:pt x="3257468" y="3809920"/>
                  </a:lnTo>
                  <a:close/>
                </a:path>
              </a:pathLst>
            </a:custGeom>
            <a:solidFill>
              <a:srgbClr val="17AFE4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863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3998" y="6857847"/>
                  </a:moveTo>
                  <a:lnTo>
                    <a:pt x="2469957" y="6857847"/>
                  </a:lnTo>
                  <a:lnTo>
                    <a:pt x="0" y="0"/>
                  </a:lnTo>
                  <a:lnTo>
                    <a:pt x="2853998" y="0"/>
                  </a:lnTo>
                  <a:lnTo>
                    <a:pt x="2853998" y="6857847"/>
                  </a:lnTo>
                  <a:close/>
                </a:path>
              </a:pathLst>
            </a:custGeom>
            <a:solidFill>
              <a:srgbClr val="17AFE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496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64" y="6857847"/>
                  </a:moveTo>
                  <a:lnTo>
                    <a:pt x="0" y="6857847"/>
                  </a:lnTo>
                  <a:lnTo>
                    <a:pt x="1022419" y="0"/>
                  </a:lnTo>
                  <a:lnTo>
                    <a:pt x="1295364" y="0"/>
                  </a:lnTo>
                  <a:lnTo>
                    <a:pt x="1295364" y="6857847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141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19" y="6857847"/>
                  </a:moveTo>
                  <a:lnTo>
                    <a:pt x="1114491" y="6857847"/>
                  </a:lnTo>
                  <a:lnTo>
                    <a:pt x="0" y="0"/>
                  </a:lnTo>
                  <a:lnTo>
                    <a:pt x="1255719" y="0"/>
                  </a:lnTo>
                  <a:lnTo>
                    <a:pt x="1255719" y="6857847"/>
                  </a:lnTo>
                  <a:close/>
                </a:path>
              </a:pathLst>
            </a:custGeom>
            <a:solidFill>
              <a:srgbClr val="2362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630" y="3590847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32" y="3267009"/>
                  </a:moveTo>
                  <a:lnTo>
                    <a:pt x="0" y="3267009"/>
                  </a:lnTo>
                  <a:lnTo>
                    <a:pt x="1819232" y="0"/>
                  </a:lnTo>
                  <a:lnTo>
                    <a:pt x="1819232" y="3267009"/>
                  </a:lnTo>
                  <a:close/>
                </a:path>
              </a:pathLst>
            </a:custGeom>
            <a:solidFill>
              <a:srgbClr val="17AFE4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66" y="4009938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66" y="2847918"/>
                </a:moveTo>
                <a:lnTo>
                  <a:pt x="0" y="2847918"/>
                </a:lnTo>
                <a:lnTo>
                  <a:pt x="0" y="0"/>
                </a:lnTo>
                <a:lnTo>
                  <a:pt x="447666" y="2847918"/>
                </a:lnTo>
                <a:close/>
              </a:path>
            </a:pathLst>
          </a:custGeom>
          <a:solidFill>
            <a:srgbClr val="5ECBE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622" y="6486322"/>
            <a:ext cx="16713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b="1" spc="45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5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0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04" y="447668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3" y="361936"/>
                </a:moveTo>
                <a:lnTo>
                  <a:pt x="132866" y="355471"/>
                </a:lnTo>
                <a:lnTo>
                  <a:pt x="89636" y="337227"/>
                </a:lnTo>
                <a:lnTo>
                  <a:pt x="53008" y="308930"/>
                </a:lnTo>
                <a:lnTo>
                  <a:pt x="24709" y="272304"/>
                </a:lnTo>
                <a:lnTo>
                  <a:pt x="6465" y="229075"/>
                </a:lnTo>
                <a:lnTo>
                  <a:pt x="0" y="180968"/>
                </a:lnTo>
                <a:lnTo>
                  <a:pt x="6465" y="132861"/>
                </a:lnTo>
                <a:lnTo>
                  <a:pt x="24709" y="89631"/>
                </a:lnTo>
                <a:lnTo>
                  <a:pt x="53008" y="53005"/>
                </a:lnTo>
                <a:lnTo>
                  <a:pt x="89636" y="24708"/>
                </a:lnTo>
                <a:lnTo>
                  <a:pt x="132866" y="6464"/>
                </a:lnTo>
                <a:lnTo>
                  <a:pt x="180973" y="0"/>
                </a:lnTo>
                <a:lnTo>
                  <a:pt x="229080" y="6464"/>
                </a:lnTo>
                <a:lnTo>
                  <a:pt x="272311" y="24708"/>
                </a:lnTo>
                <a:lnTo>
                  <a:pt x="308938" y="53005"/>
                </a:lnTo>
                <a:lnTo>
                  <a:pt x="337237" y="89631"/>
                </a:lnTo>
                <a:lnTo>
                  <a:pt x="355481" y="132861"/>
                </a:lnTo>
                <a:lnTo>
                  <a:pt x="361947" y="180968"/>
                </a:lnTo>
                <a:lnTo>
                  <a:pt x="355481" y="229075"/>
                </a:lnTo>
                <a:lnTo>
                  <a:pt x="337237" y="272304"/>
                </a:lnTo>
                <a:lnTo>
                  <a:pt x="308938" y="308930"/>
                </a:lnTo>
                <a:lnTo>
                  <a:pt x="272311" y="337227"/>
                </a:lnTo>
                <a:lnTo>
                  <a:pt x="229080" y="355471"/>
                </a:lnTo>
                <a:lnTo>
                  <a:pt x="180973" y="36193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792" y="561010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1" y="647686"/>
                </a:moveTo>
                <a:lnTo>
                  <a:pt x="275998" y="644175"/>
                </a:lnTo>
                <a:lnTo>
                  <a:pt x="230330" y="633975"/>
                </a:lnTo>
                <a:lnTo>
                  <a:pt x="187339" y="617587"/>
                </a:lnTo>
                <a:lnTo>
                  <a:pt x="147528" y="595513"/>
                </a:lnTo>
                <a:lnTo>
                  <a:pt x="111397" y="568253"/>
                </a:lnTo>
                <a:lnTo>
                  <a:pt x="79449" y="536308"/>
                </a:lnTo>
                <a:lnTo>
                  <a:pt x="52185" y="500180"/>
                </a:lnTo>
                <a:lnTo>
                  <a:pt x="30106" y="460369"/>
                </a:lnTo>
                <a:lnTo>
                  <a:pt x="13715" y="417376"/>
                </a:lnTo>
                <a:lnTo>
                  <a:pt x="3512" y="371702"/>
                </a:lnTo>
                <a:lnTo>
                  <a:pt x="0" y="323849"/>
                </a:lnTo>
                <a:lnTo>
                  <a:pt x="3512" y="275994"/>
                </a:lnTo>
                <a:lnTo>
                  <a:pt x="13715" y="230318"/>
                </a:lnTo>
                <a:lnTo>
                  <a:pt x="30106" y="187324"/>
                </a:lnTo>
                <a:lnTo>
                  <a:pt x="52185" y="147511"/>
                </a:lnTo>
                <a:lnTo>
                  <a:pt x="79449" y="111382"/>
                </a:lnTo>
                <a:lnTo>
                  <a:pt x="111397" y="79436"/>
                </a:lnTo>
                <a:lnTo>
                  <a:pt x="147528" y="52175"/>
                </a:lnTo>
                <a:lnTo>
                  <a:pt x="187339" y="30100"/>
                </a:lnTo>
                <a:lnTo>
                  <a:pt x="230330" y="13711"/>
                </a:lnTo>
                <a:lnTo>
                  <a:pt x="275998" y="3511"/>
                </a:lnTo>
                <a:lnTo>
                  <a:pt x="323841" y="0"/>
                </a:lnTo>
                <a:lnTo>
                  <a:pt x="371685" y="3511"/>
                </a:lnTo>
                <a:lnTo>
                  <a:pt x="417353" y="13711"/>
                </a:lnTo>
                <a:lnTo>
                  <a:pt x="460344" y="30100"/>
                </a:lnTo>
                <a:lnTo>
                  <a:pt x="500155" y="52175"/>
                </a:lnTo>
                <a:lnTo>
                  <a:pt x="536285" y="79436"/>
                </a:lnTo>
                <a:lnTo>
                  <a:pt x="568234" y="111382"/>
                </a:lnTo>
                <a:lnTo>
                  <a:pt x="595498" y="147511"/>
                </a:lnTo>
                <a:lnTo>
                  <a:pt x="617577" y="187324"/>
                </a:lnTo>
                <a:lnTo>
                  <a:pt x="633968" y="230318"/>
                </a:lnTo>
                <a:lnTo>
                  <a:pt x="644171" y="275994"/>
                </a:lnTo>
                <a:lnTo>
                  <a:pt x="647683" y="323849"/>
                </a:lnTo>
                <a:lnTo>
                  <a:pt x="644171" y="371702"/>
                </a:lnTo>
                <a:lnTo>
                  <a:pt x="633968" y="417376"/>
                </a:lnTo>
                <a:lnTo>
                  <a:pt x="617577" y="460369"/>
                </a:lnTo>
                <a:lnTo>
                  <a:pt x="595498" y="500180"/>
                </a:lnTo>
                <a:lnTo>
                  <a:pt x="568234" y="536308"/>
                </a:lnTo>
                <a:lnTo>
                  <a:pt x="536285" y="568253"/>
                </a:lnTo>
                <a:lnTo>
                  <a:pt x="500155" y="595513"/>
                </a:lnTo>
                <a:lnTo>
                  <a:pt x="460344" y="617587"/>
                </a:lnTo>
                <a:lnTo>
                  <a:pt x="417353" y="633975"/>
                </a:lnTo>
                <a:lnTo>
                  <a:pt x="371685" y="644175"/>
                </a:lnTo>
                <a:lnTo>
                  <a:pt x="323841" y="647686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6950" y="6133972"/>
            <a:ext cx="247643" cy="24764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8933" y="3822112"/>
            <a:ext cx="4121150" cy="3005455"/>
            <a:chOff x="48933" y="3822112"/>
            <a:chExt cx="4121150" cy="300545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546" y="6412858"/>
              <a:ext cx="3700179" cy="2926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33" y="3822112"/>
              <a:ext cx="1731220" cy="300526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922" y="446014"/>
            <a:ext cx="23558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</a:t>
            </a:r>
            <a:r>
              <a:rPr dirty="0"/>
              <a:t>G</a:t>
            </a:r>
            <a:r>
              <a:rPr spc="-25" dirty="0"/>
              <a:t>E</a:t>
            </a:r>
            <a:r>
              <a:rPr spc="20" dirty="0"/>
              <a:t>N</a:t>
            </a:r>
            <a:r>
              <a:rPr dirty="0"/>
              <a:t>DA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335B3-5CC6-BDF7-B9B5-504998EB9C85}"/>
              </a:ext>
            </a:extLst>
          </p:cNvPr>
          <p:cNvSpPr txBox="1"/>
          <p:nvPr/>
        </p:nvSpPr>
        <p:spPr>
          <a:xfrm>
            <a:off x="2272268" y="1851909"/>
            <a:ext cx="67034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Automate the process of summarizing and analyzing kitchen food reviews.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Provide users with a convenient tool to make informed decisions about food purchases.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Offer a streamlined solution to navigate through the overwhelming variety of food options available.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Enhance user experience by presenting concise summaries of food reviews.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Enable users to quickly grasp the key aspects of different food items.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823" y="2933638"/>
            <a:ext cx="2761615" cy="3257550"/>
            <a:chOff x="7991823" y="2933638"/>
            <a:chExt cx="2761615" cy="3257550"/>
          </a:xfrm>
        </p:grpSpPr>
        <p:sp>
          <p:nvSpPr>
            <p:cNvPr id="3" name="object 3"/>
            <p:cNvSpPr/>
            <p:nvPr/>
          </p:nvSpPr>
          <p:spPr>
            <a:xfrm>
              <a:off x="9353483" y="536246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88" y="457190"/>
                  </a:moveTo>
                  <a:lnTo>
                    <a:pt x="0" y="457190"/>
                  </a:lnTo>
                  <a:lnTo>
                    <a:pt x="0" y="0"/>
                  </a:lnTo>
                  <a:lnTo>
                    <a:pt x="457188" y="0"/>
                  </a:lnTo>
                  <a:lnTo>
                    <a:pt x="457188" y="457190"/>
                  </a:lnTo>
                  <a:close/>
                </a:path>
              </a:pathLst>
            </a:custGeom>
            <a:solidFill>
              <a:srgbClr val="42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483" y="589585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3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3" y="0"/>
                  </a:lnTo>
                  <a:lnTo>
                    <a:pt x="180973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23" y="2933638"/>
              <a:ext cx="2761418" cy="325748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217" y="575678"/>
            <a:ext cx="5636895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27325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65" dirty="0"/>
              <a:t>L</a:t>
            </a:r>
            <a:r>
              <a:rPr sz="4250" spc="-20" dirty="0"/>
              <a:t>E</a:t>
            </a:r>
            <a:r>
              <a:rPr sz="4250" spc="15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65" dirty="0"/>
              <a:t>T</a:t>
            </a:r>
            <a:r>
              <a:rPr sz="4250" spc="-370" dirty="0"/>
              <a:t>A</a:t>
            </a:r>
            <a:r>
              <a:rPr sz="4250" spc="15" dirty="0"/>
              <a:t>T</a:t>
            </a:r>
            <a:r>
              <a:rPr sz="4250" spc="-15" dirty="0"/>
              <a:t>EME</a:t>
            </a:r>
            <a:r>
              <a:rPr sz="4250" spc="15" dirty="0"/>
              <a:t>NT</a:t>
            </a:r>
            <a:endParaRPr sz="4250" dirty="0"/>
          </a:p>
        </p:txBody>
      </p:sp>
      <p:sp>
        <p:nvSpPr>
          <p:cNvPr id="9" name="object 9"/>
          <p:cNvSpPr txBox="1"/>
          <p:nvPr/>
        </p:nvSpPr>
        <p:spPr>
          <a:xfrm>
            <a:off x="739922" y="6473622"/>
            <a:ext cx="1850878" cy="1756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lang="en-US" sz="1100" spc="1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5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0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6A37C-84B8-531F-8C55-017A58CAAE98}"/>
              </a:ext>
            </a:extLst>
          </p:cNvPr>
          <p:cNvSpPr txBox="1"/>
          <p:nvPr/>
        </p:nvSpPr>
        <p:spPr>
          <a:xfrm>
            <a:off x="914400" y="2113191"/>
            <a:ext cx="71691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When people want to order food from a kitchen, they often face a problem with too many reviews to read. These reviews can be hard to understand, and they take a lot of time to go through. Without a summary, it's tough for new customers to know what's good or bad about the food. So, there's a need for a tool that gives a quick summary of reviews to help new customers order food more easily.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172" y="2647894"/>
            <a:ext cx="3533775" cy="3808095"/>
            <a:chOff x="8658172" y="2647894"/>
            <a:chExt cx="3533775" cy="3808095"/>
          </a:xfrm>
        </p:grpSpPr>
        <p:sp>
          <p:nvSpPr>
            <p:cNvPr id="3" name="object 3"/>
            <p:cNvSpPr/>
            <p:nvPr/>
          </p:nvSpPr>
          <p:spPr>
            <a:xfrm>
              <a:off x="9353482" y="536246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88" y="457190"/>
                  </a:moveTo>
                  <a:lnTo>
                    <a:pt x="0" y="457190"/>
                  </a:lnTo>
                  <a:lnTo>
                    <a:pt x="0" y="0"/>
                  </a:lnTo>
                  <a:lnTo>
                    <a:pt x="457188" y="0"/>
                  </a:lnTo>
                  <a:lnTo>
                    <a:pt x="457188" y="457190"/>
                  </a:lnTo>
                  <a:close/>
                </a:path>
              </a:pathLst>
            </a:custGeom>
            <a:solidFill>
              <a:srgbClr val="42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482" y="589585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3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3" y="0"/>
                  </a:lnTo>
                  <a:lnTo>
                    <a:pt x="180973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172" y="2647894"/>
              <a:ext cx="3533687" cy="380763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922" y="830562"/>
            <a:ext cx="5262880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805" y="6467721"/>
            <a:ext cx="2139642" cy="19963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D93E8-545F-4707-0796-68B9F1ED263D}"/>
              </a:ext>
            </a:extLst>
          </p:cNvPr>
          <p:cNvSpPr txBox="1"/>
          <p:nvPr/>
        </p:nvSpPr>
        <p:spPr>
          <a:xfrm>
            <a:off x="1371600" y="2284192"/>
            <a:ext cx="755014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Leverage NLTK library to preprocess text and conduct sentiment analysis with VADER, distinguishing positive and negative sentiments.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Segregate insights into positive and negative sentiments separately to provide a comprehensive understanding of customer feedback.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We utilize GPT-3.5 turbo to condense reviews, enabling succinct summaries for presentation and analysis.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483" y="53624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483" y="589585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601" y="892410"/>
            <a:ext cx="5013960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20" dirty="0"/>
              <a:t>W</a:t>
            </a:r>
            <a:r>
              <a:rPr sz="3200" spc="-15" dirty="0"/>
              <a:t>H</a:t>
            </a:r>
            <a:r>
              <a:rPr sz="3200" spc="15" dirty="0"/>
              <a:t>O</a:t>
            </a:r>
            <a:r>
              <a:rPr sz="3200" spc="-235" dirty="0"/>
              <a:t> </a:t>
            </a:r>
            <a:r>
              <a:rPr sz="3200" spc="-5" dirty="0"/>
              <a:t>AR</a:t>
            </a:r>
            <a:r>
              <a:rPr sz="3200" spc="10" dirty="0"/>
              <a:t>E</a:t>
            </a:r>
            <a:r>
              <a:rPr sz="3200" spc="-30" dirty="0"/>
              <a:t> </a:t>
            </a:r>
            <a:r>
              <a:rPr sz="3200" spc="-5" dirty="0"/>
              <a:t>T</a:t>
            </a:r>
            <a:r>
              <a:rPr sz="3200" spc="-20" dirty="0"/>
              <a:t>H</a:t>
            </a:r>
            <a:r>
              <a:rPr sz="3200" spc="10" dirty="0"/>
              <a:t>E</a:t>
            </a:r>
            <a:r>
              <a:rPr sz="3200" spc="-30" dirty="0"/>
              <a:t> </a:t>
            </a:r>
            <a:r>
              <a:rPr sz="3200" spc="-2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0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5" dirty="0"/>
              <a:t>R</a:t>
            </a:r>
            <a:r>
              <a:rPr sz="3200" spc="10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572" y="6175119"/>
            <a:ext cx="2179643" cy="48157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E1C11-1E75-8F78-A948-1621FD4FD539}"/>
              </a:ext>
            </a:extLst>
          </p:cNvPr>
          <p:cNvSpPr txBox="1"/>
          <p:nvPr/>
        </p:nvSpPr>
        <p:spPr>
          <a:xfrm>
            <a:off x="1295400" y="1857339"/>
            <a:ext cx="74676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Customers:  People looking to order food from a kitchen, who want quick summaries of reviews to make informed decisions about what to order.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Kitchen Owners: Owners or managers of kitchens who want to understand customer feedback and preferences better to improve their offerings.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Application Platform Owners: Developers or administrators of platforms that facilitate food ordering, who want to provide value-added features like review summarization to enhance user experience and increase customer satisfaction.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" y="1476347"/>
            <a:ext cx="2694364" cy="324795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483" y="53624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483" y="589585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317" y="858502"/>
            <a:ext cx="9763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Y</a:t>
            </a:r>
            <a:r>
              <a:rPr sz="3600" spc="10" dirty="0"/>
              <a:t>O</a:t>
            </a:r>
            <a:r>
              <a:rPr sz="3600" spc="3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3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35" dirty="0"/>
              <a:t>U</a:t>
            </a:r>
            <a:r>
              <a:rPr sz="3600" spc="-30" dirty="0"/>
              <a:t>TI</a:t>
            </a:r>
            <a:r>
              <a:rPr sz="3600" spc="1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30" dirty="0"/>
              <a:t>A</a:t>
            </a:r>
            <a:r>
              <a:rPr sz="3600" dirty="0"/>
              <a:t>ND</a:t>
            </a:r>
            <a:r>
              <a:rPr sz="3600" spc="45" dirty="0"/>
              <a:t> </a:t>
            </a:r>
            <a:r>
              <a:rPr sz="3600" spc="-30" dirty="0"/>
              <a:t>IT</a:t>
            </a:r>
            <a:r>
              <a:rPr sz="3600" dirty="0"/>
              <a:t>S</a:t>
            </a:r>
            <a:r>
              <a:rPr sz="3600" spc="65" dirty="0"/>
              <a:t> </a:t>
            </a:r>
            <a:r>
              <a:rPr sz="3600" spc="-290" dirty="0"/>
              <a:t>V</a:t>
            </a:r>
            <a:r>
              <a:rPr sz="3600" spc="-30" dirty="0"/>
              <a:t>A</a:t>
            </a:r>
            <a:r>
              <a:rPr sz="3600" spc="30" dirty="0"/>
              <a:t>LU</a:t>
            </a:r>
            <a:r>
              <a:rPr sz="3600" dirty="0"/>
              <a:t>E</a:t>
            </a:r>
            <a:r>
              <a:rPr sz="3600" spc="-60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5" dirty="0"/>
              <a:t>O</a:t>
            </a:r>
            <a:r>
              <a:rPr sz="3600" spc="-15" dirty="0"/>
              <a:t>P</a:t>
            </a:r>
            <a:r>
              <a:rPr sz="3600" spc="15" dirty="0"/>
              <a:t>O</a:t>
            </a:r>
            <a:r>
              <a:rPr sz="3600" spc="25" dirty="0"/>
              <a:t>S</a:t>
            </a:r>
            <a:r>
              <a:rPr sz="3600" spc="-30" dirty="0"/>
              <a:t>ITI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805" y="6467721"/>
            <a:ext cx="2139642" cy="1996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C7229-EE22-AD58-27F0-BC5694B6F75D}"/>
              </a:ext>
            </a:extLst>
          </p:cNvPr>
          <p:cNvSpPr txBox="1"/>
          <p:nvPr/>
        </p:nvSpPr>
        <p:spPr>
          <a:xfrm>
            <a:off x="3181283" y="2217767"/>
            <a:ext cx="6400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Kitchen review summarizer automates the analysis and summarization of kitchen food reviews.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Provides users with concise summaries of positive and negative aspects of food items.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Saves users time and effort by eliminating the need for manual review analysis.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Empowers users to make informed decisions about food orders based on summarized insights.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Enhances user experience by presenting information in an easily digestible format.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622" y="6486322"/>
            <a:ext cx="16713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b="1" spc="45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5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0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483" y="53624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88" y="457190"/>
                </a:moveTo>
                <a:lnTo>
                  <a:pt x="0" y="457190"/>
                </a:lnTo>
                <a:lnTo>
                  <a:pt x="0" y="0"/>
                </a:lnTo>
                <a:lnTo>
                  <a:pt x="457188" y="0"/>
                </a:lnTo>
                <a:lnTo>
                  <a:pt x="457188" y="457190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483" y="589585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21" y="3383209"/>
            <a:ext cx="2466532" cy="34174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922" y="655560"/>
            <a:ext cx="7543165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spc="15" dirty="0"/>
              <a:t>THE</a:t>
            </a:r>
            <a:r>
              <a:rPr sz="4250" spc="25" dirty="0"/>
              <a:t> </a:t>
            </a:r>
            <a:r>
              <a:rPr sz="4250" spc="10" dirty="0"/>
              <a:t>WOW</a:t>
            </a:r>
            <a:r>
              <a:rPr sz="4250" spc="90" dirty="0"/>
              <a:t> </a:t>
            </a:r>
            <a:r>
              <a:rPr sz="4250" spc="10" dirty="0"/>
              <a:t>IN</a:t>
            </a:r>
            <a:r>
              <a:rPr sz="4250" spc="-10" dirty="0"/>
              <a:t> </a:t>
            </a:r>
            <a:r>
              <a:rPr sz="4250" spc="20" dirty="0"/>
              <a:t>YOUR</a:t>
            </a:r>
            <a:r>
              <a:rPr sz="4250" spc="-5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BE84A-EE13-DFAF-A697-EA6F60566B1A}"/>
              </a:ext>
            </a:extLst>
          </p:cNvPr>
          <p:cNvSpPr txBox="1"/>
          <p:nvPr/>
        </p:nvSpPr>
        <p:spPr>
          <a:xfrm>
            <a:off x="2701447" y="2133600"/>
            <a:ext cx="648434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Personalized summaries tailored to individual user preferences and requirements.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Real-time analysis and summarization of the latest mobile phone reviews.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Interactive chatbot interface for seamless user interaction and engagement.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Ability to handle a large volume of reviews and provide accurate summaries efficiently.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Continuous improvement through feedback integration and algorithm refinement.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7" y="16954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14" y="323843"/>
                </a:moveTo>
                <a:lnTo>
                  <a:pt x="0" y="323843"/>
                </a:lnTo>
                <a:lnTo>
                  <a:pt x="0" y="0"/>
                </a:lnTo>
                <a:lnTo>
                  <a:pt x="314314" y="0"/>
                </a:lnTo>
                <a:lnTo>
                  <a:pt x="314314" y="32384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483" y="589585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3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3" y="0"/>
                </a:lnTo>
                <a:lnTo>
                  <a:pt x="180973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739922" y="292094"/>
            <a:ext cx="3303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20" dirty="0">
                <a:latin typeface="Trebuchet MS"/>
                <a:cs typeface="Trebuchet MS"/>
              </a:rPr>
              <a:t>L</a:t>
            </a:r>
            <a:r>
              <a:rPr sz="4800" b="1" spc="-25" dirty="0">
                <a:latin typeface="Trebuchet MS"/>
                <a:cs typeface="Trebuchet MS"/>
              </a:rPr>
              <a:t>L</a:t>
            </a:r>
            <a:r>
              <a:rPr sz="4800" b="1" dirty="0">
                <a:latin typeface="Trebuchet MS"/>
                <a:cs typeface="Trebuchet MS"/>
              </a:rPr>
              <a:t>I</a:t>
            </a:r>
            <a:r>
              <a:rPr sz="4800" b="1" spc="25" dirty="0">
                <a:latin typeface="Trebuchet MS"/>
                <a:cs typeface="Trebuchet MS"/>
              </a:rPr>
              <a:t>N</a:t>
            </a:r>
            <a:r>
              <a:rPr sz="4800" b="1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19C9C-2444-D7B8-901D-36F3204E3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08193"/>
            <a:ext cx="6116883" cy="45876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559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Trebuchet MS</vt:lpstr>
      <vt:lpstr>Wingdings</vt:lpstr>
      <vt:lpstr>Office Theme</vt:lpstr>
      <vt:lpstr>Megavannan M D 71772117126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Megavannan MD</dc:creator>
  <cp:lastModifiedBy>Megavannan MD</cp:lastModifiedBy>
  <cp:revision>8</cp:revision>
  <dcterms:created xsi:type="dcterms:W3CDTF">2024-04-03T05:07:38Z</dcterms:created>
  <dcterms:modified xsi:type="dcterms:W3CDTF">2024-04-24T06:26:38Z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Mozilla Firefox 124.0.2</vt:lpwstr>
  </property>
  <property fmtid="{D5CDD505-2E9C-101B-9397-08002B2CF9AE}" pid="4" name="LastSaved">
    <vt:filetime>2024-04-03T00:00:00Z</vt:filetime>
  </property>
</Properties>
</file>