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90" y="-2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mployee_data%20-%20Cop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mployee_data%20-%20Cop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- Copy.xlsx]Sheet1!PivotTable1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(blank)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153</c:v>
                </c:pt>
                <c:pt idx="1">
                  <c:v>155</c:v>
                </c:pt>
                <c:pt idx="2">
                  <c:v>148</c:v>
                </c:pt>
                <c:pt idx="3">
                  <c:v>139</c:v>
                </c:pt>
                <c:pt idx="4">
                  <c:v>150</c:v>
                </c:pt>
                <c:pt idx="5">
                  <c:v>158</c:v>
                </c:pt>
                <c:pt idx="6">
                  <c:v>142</c:v>
                </c:pt>
                <c:pt idx="7">
                  <c:v>137</c:v>
                </c:pt>
                <c:pt idx="8">
                  <c:v>147</c:v>
                </c:pt>
                <c:pt idx="9">
                  <c:v>138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4308096"/>
        <c:axId val="184309632"/>
      </c:barChart>
      <c:catAx>
        <c:axId val="184308096"/>
        <c:scaling>
          <c:orientation val="minMax"/>
        </c:scaling>
        <c:delete val="0"/>
        <c:axPos val="b"/>
        <c:majorTickMark val="out"/>
        <c:minorTickMark val="none"/>
        <c:tickLblPos val="nextTo"/>
        <c:crossAx val="184309632"/>
        <c:crosses val="autoZero"/>
        <c:auto val="1"/>
        <c:lblAlgn val="ctr"/>
        <c:lblOffset val="100"/>
        <c:noMultiLvlLbl val="0"/>
      </c:catAx>
      <c:valAx>
        <c:axId val="1843096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43080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- Copy.xlsx]Sheet1!PivotTable1</c:name>
    <c:fmtId val="-1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</c:pivotFmts>
    <c:view3D>
      <c:rotX val="75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MEGA VARSHINI.J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2022G79/UNM14512022G79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</a:t>
            </a:r>
            <a:endParaRPr lang="en-US" sz="2400" dirty="0"/>
          </a:p>
          <a:p>
            <a:r>
              <a:rPr lang="en-US" sz="2400" dirty="0" smtClean="0"/>
              <a:t>COLLEGE : MAHALAKSHMI WOMENS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8200" y="1524000"/>
            <a:ext cx="6553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COLLECTION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COLLECTION THROUGH PORTAL 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COLLECTION THROUGH KAGGLE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SAVED IN CLOUD DRIVE</a:t>
            </a:r>
          </a:p>
          <a:p>
            <a:r>
              <a:rPr lang="en-US" dirty="0" smtClean="0"/>
              <a:t>FEATURE COLLECTION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CHECK</a:t>
            </a:r>
          </a:p>
          <a:p>
            <a:pPr marL="342900" indent="-342900">
              <a:buAutoNum type="arabicPeriod"/>
            </a:pPr>
            <a:r>
              <a:rPr lang="en-US" dirty="0" smtClean="0"/>
              <a:t>DATA ANALYSIS</a:t>
            </a:r>
          </a:p>
          <a:p>
            <a:r>
              <a:rPr lang="en-US" dirty="0" smtClean="0"/>
              <a:t>DATA CLEANING</a:t>
            </a:r>
          </a:p>
          <a:p>
            <a:pPr marL="342900" indent="-342900">
              <a:buAutoNum type="arabicPeriod"/>
            </a:pPr>
            <a:r>
              <a:rPr lang="en-US" dirty="0" smtClean="0"/>
              <a:t>CONDITIONAL FORMATTING</a:t>
            </a:r>
          </a:p>
          <a:p>
            <a:pPr marL="342900" indent="-342900">
              <a:buAutoNum type="arabicPeriod"/>
            </a:pPr>
            <a:r>
              <a:rPr lang="en-US" dirty="0" smtClean="0"/>
              <a:t>FILTER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REMOVING BLANKS</a:t>
            </a:r>
          </a:p>
          <a:p>
            <a:r>
              <a:rPr lang="en-US" dirty="0" smtClean="0"/>
              <a:t>PERFORMANCE LEVEL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FINDING PERFORMANCE COLUMN</a:t>
            </a:r>
          </a:p>
          <a:p>
            <a:pPr marL="342900" indent="-342900">
              <a:buAutoNum type="arabicPeriod"/>
            </a:pPr>
            <a:r>
              <a:rPr lang="en-US" dirty="0" smtClean="0"/>
              <a:t>USING FORMULA</a:t>
            </a:r>
          </a:p>
          <a:p>
            <a:pPr marL="342900" indent="-342900">
              <a:buAutoNum type="arabicPeriod"/>
            </a:pPr>
            <a:r>
              <a:rPr lang="en-US" dirty="0" smtClean="0"/>
              <a:t>USING PIVOT AND GRAPH</a:t>
            </a:r>
          </a:p>
          <a:p>
            <a:r>
              <a:rPr lang="en-US" dirty="0" smtClean="0"/>
              <a:t>SUMMARY</a:t>
            </a:r>
          </a:p>
          <a:p>
            <a:pPr marL="342900" indent="-342900">
              <a:buAutoNum type="arabicPeriod"/>
            </a:pPr>
            <a:r>
              <a:rPr lang="en-US" dirty="0" smtClean="0"/>
              <a:t>SEGREGATION OF PERFORMANCE 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 title="EMPLOYEE PERFORMANCE ANALYSIS"/>
          <p:cNvGraphicFramePr>
            <a:graphicFrameLocks/>
          </p:cNvGraphicFramePr>
          <p:nvPr/>
        </p:nvGraphicFramePr>
        <p:xfrm>
          <a:off x="1781175" y="1766888"/>
          <a:ext cx="8629650" cy="3324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EMPLOYEE PERFORMANCE ANALYSIS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0898697"/>
              </p:ext>
            </p:extLst>
          </p:nvPr>
        </p:nvGraphicFramePr>
        <p:xfrm>
          <a:off x="2157412" y="1766888"/>
          <a:ext cx="7877175" cy="3324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821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7800" y="2133600"/>
            <a:ext cx="739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LARGE NUMBER OF EMPLOYEES FALLS UNDER  MEDIUM CATEGORY</a:t>
            </a:r>
          </a:p>
          <a:p>
            <a:endParaRPr lang="en-US" dirty="0"/>
          </a:p>
          <a:p>
            <a:r>
              <a:rPr lang="en-US" dirty="0" smtClean="0"/>
              <a:t>FEMALE EMPLOYEES COUNT IS HIGH COMPARING TO THE MALE EMPLOYEES</a:t>
            </a:r>
          </a:p>
          <a:p>
            <a:endParaRPr lang="en-US" dirty="0"/>
          </a:p>
          <a:p>
            <a:r>
              <a:rPr lang="en-US" smtClean="0"/>
              <a:t>MOST OF THE EMPLOYEES ARE CONTRACT WORKERS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Techniques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	TO TRACK PERFORMANCE OF EMPLOYEE TO CALCULATHE THEIR ACHIEVEMENTS FOR THE IMPLEMENTATION OF NEW TECHNIQUES AND TO FOCUS ON THE GROWTH OF A COMPANY AS WELL AS EMPLOYEE GROWTH.</a:t>
            </a:r>
          </a:p>
          <a:p>
            <a:endParaRPr lang="en-US" dirty="0"/>
          </a:p>
          <a:p>
            <a:r>
              <a:rPr lang="en-US" dirty="0" smtClean="0"/>
              <a:t>	TO RECOGNISE THE EMPLOYEE PERFORMANCE AND TO APPRECIATE THEM WITH INCENTIVES AND PROMOTIONS, OR TO MOTIVATE THEM IF THE PERFORMANCE METRICS IS LOW.</a:t>
            </a:r>
            <a:endParaRPr lang="en-US" dirty="0"/>
          </a:p>
          <a:p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ANALYSING THE PERFORMANCE OF EMPLOYEES </a:t>
            </a:r>
          </a:p>
          <a:p>
            <a:pPr algn="l"/>
            <a:endParaRPr lang="en-US" sz="24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CONSIDERING VARIOIUS FACTORS LIKE GENDER, AREA OF WORK, LEVEL OF ACHIEVEMENTS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TRENDS AND PATTERNS OF DIFFERENT CATEGORIES OF EMPLOYEES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OF EMPLOYEES HIGH MEDIUM LOW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</p:spPr>
        <p:txBody>
          <a:bodyPr/>
          <a:lstStyle/>
          <a:p>
            <a:r>
              <a:rPr lang="en-US" dirty="0" smtClean="0"/>
              <a:t>ORGANIZATIONS</a:t>
            </a:r>
          </a:p>
          <a:p>
            <a:endParaRPr lang="en-US" dirty="0"/>
          </a:p>
          <a:p>
            <a:r>
              <a:rPr lang="en-US" dirty="0" smtClean="0"/>
              <a:t>EMPLOYERS</a:t>
            </a:r>
          </a:p>
          <a:p>
            <a:endParaRPr lang="en-US" dirty="0" smtClean="0"/>
          </a:p>
          <a:p>
            <a:r>
              <a:rPr lang="en-US" dirty="0" smtClean="0"/>
              <a:t>EMPLOYEES</a:t>
            </a:r>
          </a:p>
          <a:p>
            <a:endParaRPr lang="en-US" dirty="0"/>
          </a:p>
          <a:p>
            <a:r>
              <a:rPr lang="en-US" dirty="0" smtClean="0"/>
              <a:t>MANAGEMENT </a:t>
            </a:r>
          </a:p>
          <a:p>
            <a:endParaRPr lang="en-US" dirty="0"/>
          </a:p>
          <a:p>
            <a:r>
              <a:rPr lang="en-US" dirty="0" smtClean="0"/>
              <a:t>HR</a:t>
            </a:r>
          </a:p>
          <a:p>
            <a:endParaRPr lang="en-US" dirty="0"/>
          </a:p>
          <a:p>
            <a:r>
              <a:rPr lang="en-US" dirty="0" smtClean="0"/>
              <a:t>MANAGERS</a:t>
            </a:r>
          </a:p>
          <a:p>
            <a:endParaRPr lang="en-US" dirty="0"/>
          </a:p>
          <a:p>
            <a:r>
              <a:rPr lang="en-US" dirty="0" smtClean="0"/>
              <a:t>APPLICATION ORIENTED USERS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066" y="1791613"/>
            <a:ext cx="3994150" cy="2765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352800" y="2209800"/>
            <a:ext cx="44749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CONDITIONAL FORMATTING – MISSING DATA</a:t>
            </a:r>
          </a:p>
          <a:p>
            <a:endParaRPr lang="en-US" dirty="0"/>
          </a:p>
          <a:p>
            <a:r>
              <a:rPr lang="en-US" dirty="0" smtClean="0"/>
              <a:t>FILTER – REMOVE</a:t>
            </a:r>
          </a:p>
          <a:p>
            <a:endParaRPr lang="en-US" dirty="0"/>
          </a:p>
          <a:p>
            <a:r>
              <a:rPr lang="en-US" dirty="0" smtClean="0"/>
              <a:t>FORMULA – EMPLOYEE PERFORMANCE LEVEL</a:t>
            </a:r>
          </a:p>
          <a:p>
            <a:endParaRPr lang="en-US" dirty="0"/>
          </a:p>
          <a:p>
            <a:r>
              <a:rPr lang="en-US" dirty="0" smtClean="0"/>
              <a:t>PIVOT TABLE – SUMMARY</a:t>
            </a:r>
          </a:p>
          <a:p>
            <a:endParaRPr lang="en-US" dirty="0"/>
          </a:p>
          <a:p>
            <a:r>
              <a:rPr lang="en-US" dirty="0" smtClean="0"/>
              <a:t>GRAPH – DATA VISUALIZATION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5562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EMPLOYEE – KAGGLE</a:t>
            </a:r>
          </a:p>
          <a:p>
            <a:endParaRPr lang="en-US" dirty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9-FEATURES</a:t>
            </a:r>
          </a:p>
          <a:p>
            <a:r>
              <a:rPr lang="en-US" dirty="0" smtClean="0"/>
              <a:t>EMP ID – NUMERICAL 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 TYPE – TEXT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MALE/FEMALE</a:t>
            </a:r>
          </a:p>
          <a:p>
            <a:r>
              <a:rPr lang="en-US" dirty="0" smtClean="0"/>
              <a:t>RATING – NUMERICAL</a:t>
            </a:r>
          </a:p>
          <a:p>
            <a:r>
              <a:rPr lang="en-US" dirty="0" smtClean="0"/>
              <a:t>BUSINESS UNIT</a:t>
            </a:r>
          </a:p>
          <a:p>
            <a:r>
              <a:rPr lang="en-US" dirty="0" smtClean="0"/>
              <a:t>CLASSIFICATION TYPE</a:t>
            </a:r>
          </a:p>
          <a:p>
            <a:r>
              <a:rPr lang="en-US" dirty="0" smtClean="0"/>
              <a:t>EMPLOYEE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LEVEL = </a:t>
            </a:r>
            <a:r>
              <a:rPr lang="en-US" sz="2800" dirty="0"/>
              <a:t>=IFS(Z8&gt;=5,"VERY HIGH",Z8&gt;=4,"HIGH",Z8&gt;=3,"MED",TRUE,"LOW</a:t>
            </a:r>
            <a:r>
              <a:rPr lang="en-US" sz="2800" dirty="0" smtClean="0"/>
              <a:t>")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LINE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300</Words>
  <Application>Microsoft Office PowerPoint</Application>
  <PresentationFormat>Custom</PresentationFormat>
  <Paragraphs>117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18</cp:revision>
  <dcterms:created xsi:type="dcterms:W3CDTF">2024-03-29T15:07:22Z</dcterms:created>
  <dcterms:modified xsi:type="dcterms:W3CDTF">2024-08-27T11:54:03Z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