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5082"/>
  </p:normalViewPr>
  <p:slideViewPr>
    <p:cSldViewPr snapToGrid="0">
      <p:cViewPr varScale="1">
        <p:scale>
          <a:sx n="96" d="100"/>
          <a:sy n="96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E5D1-EE1D-CF40-8F30-46C61360A9A2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31023-3A12-5A48-9146-6F7B54212AC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7830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SI Fig Landmarks &amp; Measurements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1023-3A12-5A48-9146-6F7B54212ACD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8864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SI Fig Traits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1023-3A12-5A48-9146-6F7B54212ACD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5068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Figure P &amp; G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31023-3A12-5A48-9146-6F7B54212ACD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682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40B7-16C1-1FA1-ECEE-0C7D4DBA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D5FC9-9BCD-004D-97D1-4AD688B17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EFF0-82CF-EA1A-7637-B50A999E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0CC7-DC5A-0455-4D5A-68FC6F45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B7A7-3E23-A08F-C6CD-61214C7E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099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101B-5C90-9B66-C1D0-31D907A5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B093-461E-7232-CE17-377AC09A1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2F52-725D-83AC-A195-3CAFC0E7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74C6-7996-9C82-1C09-52E1B4B8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EC5A-CACB-8D9C-6A47-04365212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924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EA3BD-D5D6-7445-B690-BA0FAED8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DE1C-7F5F-FB6E-A009-09A106CDC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32FFF-2FB2-8600-F619-4EC6BD58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B207-C5CD-5055-E8E6-80835282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5D24-5898-5417-2256-4BC255F4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5635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2AE5-D561-CBEF-56B8-64EA3E59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27C9-4F8E-EBB8-816C-04FC2D1C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620E-0FE7-25A0-3B9F-56C0155B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AEA8-04B2-60CD-0734-9852EF8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C14E-7578-1DD8-601C-B74E549D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084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8A1D-5A54-0673-FAA2-6E8D2558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3820-4E51-B322-B2DB-EE7D9570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474A-2C4C-B900-444F-C156E3E0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BD0E-C63D-EAC0-930C-BBFD7060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0621-85B2-5EFF-63AB-6A73CF67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0651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647-38F7-0835-D91A-C5D75D9A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EC9F-619A-1E09-3F58-E95F6EC00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BAE32-0985-0394-1670-6C75E5BA3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FEDDA-3C15-D68D-EB9F-BB1E0ECF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50701-A3A9-D627-A6EF-02997339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73E92-7DE8-D033-6908-230DA44E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878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A090-F94E-CACE-7A4F-C1D5B790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A66F-BB1A-A4E2-F651-E9012A47E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0BE9E-68BF-A572-DF30-CAEC61F5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FCD0C-8BC3-4095-FFAA-EF66CB101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9A329-0EF3-EEAF-B95C-B4AF9F635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40D69-DCEF-2554-E349-7284D807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B2A4D-2B48-0D4A-86ED-9B0BB81E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3DF92-C980-B5C3-CFD0-AD113A2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558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2E2F-4530-FAA9-1977-015B84C0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7E78-3239-B8E6-921A-C2B17093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43E01-2E56-0151-2465-8B56C2B1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EC5B-DAE1-F408-B1BF-E12E2F06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32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2F1BF-AA8A-CD1E-B48B-00782E4C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01F48-CC76-DE07-6494-33A0C9F0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44209-8931-FB1E-F18E-CF2DCECD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128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E3D9-3AD3-DABE-43C5-9B8C9368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5614-0A7C-C779-FBF0-4CBD7D7F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C04D6-34FE-CF90-30F9-9060AAF2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DAEFE-AC0E-F8EB-22E0-EF2BD417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8F1CD-5C05-8672-9F0A-21AE7BD7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F233A-E968-C2BA-C92F-57204D72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171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D938-EC6C-E8BC-E1E7-5697B385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5E46E-2115-51BF-11A3-FCE76A465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0882A-415A-FF43-E6C9-49AB36141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E5296-A21F-0C26-AB29-D5FC2E3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96F2-A693-C18B-B939-84B76C2B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F643-8B37-3651-D7FF-4D057E56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2290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D2423-01DE-1547-2889-7E4C429B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58E7-5DB4-89CB-12EB-E7CF5E4BA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3CB1-13F6-9C06-E45E-472384595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0B1C-72B3-E549-BAEC-28FF41ED60E5}" type="datetimeFigureOut">
              <a:rPr lang="en-NO" smtClean="0"/>
              <a:t>14/10/2023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11EA-0192-475F-BCAF-EEC6CFB29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7CB6-5C25-542E-7131-09E12125C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4E57-3A6B-CB47-8DB1-CB21860AAE4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188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24;p36" descr="A close-up of a structure&#10;&#10;Description automatically generated">
            <a:extLst>
              <a:ext uri="{FF2B5EF4-FFF2-40B4-BE49-F238E27FC236}">
                <a16:creationId xmlns:a16="http://schemas.microsoft.com/office/drawing/2014/main" id="{AA58CB12-35B6-E8DA-E606-208E71C958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06017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DC0CAEF-51E4-1712-8668-64197EA0860C}"/>
              </a:ext>
            </a:extLst>
          </p:cNvPr>
          <p:cNvSpPr/>
          <p:nvPr/>
        </p:nvSpPr>
        <p:spPr>
          <a:xfrm>
            <a:off x="5429822" y="1061496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893E06-38B9-DE61-A96C-6DD1D68527EA}"/>
              </a:ext>
            </a:extLst>
          </p:cNvPr>
          <p:cNvSpPr/>
          <p:nvPr/>
        </p:nvSpPr>
        <p:spPr>
          <a:xfrm>
            <a:off x="5601741" y="2112487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E7884C-E66E-45AD-BC43-83FAA314B166}"/>
              </a:ext>
            </a:extLst>
          </p:cNvPr>
          <p:cNvSpPr/>
          <p:nvPr/>
        </p:nvSpPr>
        <p:spPr>
          <a:xfrm>
            <a:off x="5215513" y="2112486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8FB08D-124E-48DF-F780-9AB412EC20E3}"/>
              </a:ext>
            </a:extLst>
          </p:cNvPr>
          <p:cNvSpPr/>
          <p:nvPr/>
        </p:nvSpPr>
        <p:spPr>
          <a:xfrm>
            <a:off x="4986911" y="1172817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16DB38-A3E4-CB9B-3EC5-227473972FD0}"/>
              </a:ext>
            </a:extLst>
          </p:cNvPr>
          <p:cNvSpPr/>
          <p:nvPr/>
        </p:nvSpPr>
        <p:spPr>
          <a:xfrm>
            <a:off x="5861522" y="1336231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823AA8-9296-F5E0-5018-BED56C658F1A}"/>
              </a:ext>
            </a:extLst>
          </p:cNvPr>
          <p:cNvSpPr/>
          <p:nvPr/>
        </p:nvSpPr>
        <p:spPr>
          <a:xfrm>
            <a:off x="4862361" y="1723561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6BA66D-4A92-B030-F95B-61E10DC4F459}"/>
              </a:ext>
            </a:extLst>
          </p:cNvPr>
          <p:cNvSpPr/>
          <p:nvPr/>
        </p:nvSpPr>
        <p:spPr>
          <a:xfrm>
            <a:off x="5916510" y="1834882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E7E73-BF07-E86C-894D-0F4DBC3C485E}"/>
              </a:ext>
            </a:extLst>
          </p:cNvPr>
          <p:cNvSpPr/>
          <p:nvPr/>
        </p:nvSpPr>
        <p:spPr>
          <a:xfrm>
            <a:off x="4924844" y="2001165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927A84-025F-5432-1C88-3517BAA4D208}"/>
              </a:ext>
            </a:extLst>
          </p:cNvPr>
          <p:cNvSpPr/>
          <p:nvPr/>
        </p:nvSpPr>
        <p:spPr>
          <a:xfrm>
            <a:off x="5846948" y="2002558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E66F77-DBC4-B7A4-36B1-EC29F39D2EF7}"/>
              </a:ext>
            </a:extLst>
          </p:cNvPr>
          <p:cNvSpPr/>
          <p:nvPr/>
        </p:nvSpPr>
        <p:spPr>
          <a:xfrm>
            <a:off x="4812355" y="2112485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013784-AE29-25E8-2B66-267D9D20ED0B}"/>
              </a:ext>
            </a:extLst>
          </p:cNvPr>
          <p:cNvSpPr/>
          <p:nvPr/>
        </p:nvSpPr>
        <p:spPr>
          <a:xfrm>
            <a:off x="5989664" y="2112484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831C27-2AD9-68C7-42C7-1A42B70187DB}"/>
              </a:ext>
            </a:extLst>
          </p:cNvPr>
          <p:cNvSpPr/>
          <p:nvPr/>
        </p:nvSpPr>
        <p:spPr>
          <a:xfrm>
            <a:off x="5401824" y="2741635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360A23-097A-CE0D-C1A8-3808D4202E1F}"/>
              </a:ext>
            </a:extLst>
          </p:cNvPr>
          <p:cNvSpPr/>
          <p:nvPr/>
        </p:nvSpPr>
        <p:spPr>
          <a:xfrm>
            <a:off x="5656729" y="2797295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B08319-95E4-1F5F-B407-3F5315CE8520}"/>
              </a:ext>
            </a:extLst>
          </p:cNvPr>
          <p:cNvSpPr/>
          <p:nvPr/>
        </p:nvSpPr>
        <p:spPr>
          <a:xfrm>
            <a:off x="5113448" y="2741634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5CB3A6-AD9B-D4FA-F77A-1CC08B7DB6DD}"/>
              </a:ext>
            </a:extLst>
          </p:cNvPr>
          <p:cNvSpPr/>
          <p:nvPr/>
        </p:nvSpPr>
        <p:spPr>
          <a:xfrm>
            <a:off x="5003471" y="2630313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1A8B85-223A-4D20-0C38-743416BCEE1F}"/>
              </a:ext>
            </a:extLst>
          </p:cNvPr>
          <p:cNvSpPr/>
          <p:nvPr/>
        </p:nvSpPr>
        <p:spPr>
          <a:xfrm>
            <a:off x="4972337" y="2496248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3034D0-9F43-CCE0-A5DB-EB2BBA3C4248}"/>
              </a:ext>
            </a:extLst>
          </p:cNvPr>
          <p:cNvSpPr/>
          <p:nvPr/>
        </p:nvSpPr>
        <p:spPr>
          <a:xfrm>
            <a:off x="4924844" y="2359826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4E007C-B7B4-E314-0686-0B21D76D7CB8}"/>
              </a:ext>
            </a:extLst>
          </p:cNvPr>
          <p:cNvSpPr/>
          <p:nvPr/>
        </p:nvSpPr>
        <p:spPr>
          <a:xfrm>
            <a:off x="4887163" y="2218644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4E6398-2F65-1308-F8A4-09961006C1F7}"/>
              </a:ext>
            </a:extLst>
          </p:cNvPr>
          <p:cNvSpPr/>
          <p:nvPr/>
        </p:nvSpPr>
        <p:spPr>
          <a:xfrm>
            <a:off x="5751546" y="2677766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C7C86E-929D-27E1-A89F-ED68615017C9}"/>
              </a:ext>
            </a:extLst>
          </p:cNvPr>
          <p:cNvSpPr/>
          <p:nvPr/>
        </p:nvSpPr>
        <p:spPr>
          <a:xfrm>
            <a:off x="5832374" y="2533968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35E1F2-8B80-FA6C-01BA-8E857AC18C7E}"/>
              </a:ext>
            </a:extLst>
          </p:cNvPr>
          <p:cNvSpPr/>
          <p:nvPr/>
        </p:nvSpPr>
        <p:spPr>
          <a:xfrm>
            <a:off x="5901936" y="2390170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715318-FEC9-2A74-4DDA-5138EBB652C0}"/>
              </a:ext>
            </a:extLst>
          </p:cNvPr>
          <p:cNvSpPr/>
          <p:nvPr/>
        </p:nvSpPr>
        <p:spPr>
          <a:xfrm>
            <a:off x="5950369" y="2262610"/>
            <a:ext cx="109976" cy="111321"/>
          </a:xfrm>
          <a:prstGeom prst="ellipse">
            <a:avLst/>
          </a:prstGeom>
          <a:solidFill>
            <a:srgbClr val="E4E9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F138ED-B0D5-8F1F-32A0-BA4FECC81DED}"/>
              </a:ext>
            </a:extLst>
          </p:cNvPr>
          <p:cNvSpPr txBox="1"/>
          <p:nvPr/>
        </p:nvSpPr>
        <p:spPr>
          <a:xfrm>
            <a:off x="11184835" y="808383"/>
            <a:ext cx="1007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NO" dirty="0"/>
              <a:t>dd landmark numbers; add traits and abbr</a:t>
            </a:r>
          </a:p>
        </p:txBody>
      </p:sp>
      <p:pic>
        <p:nvPicPr>
          <p:cNvPr id="26" name="Picture 25" descr="A close-up of a cross&#10;&#10;Description automatically generated">
            <a:extLst>
              <a:ext uri="{FF2B5EF4-FFF2-40B4-BE49-F238E27FC236}">
                <a16:creationId xmlns:a16="http://schemas.microsoft.com/office/drawing/2014/main" id="{F316B6E7-9C24-E837-8861-B7248CE3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4" y="1618674"/>
            <a:ext cx="1484937" cy="213459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568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F36C5-390F-93CC-81D2-DDB83469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24" y="-1"/>
            <a:ext cx="9596356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30914-C48F-85ED-1823-DDBB743F02EE}"/>
              </a:ext>
            </a:extLst>
          </p:cNvPr>
          <p:cNvSpPr txBox="1"/>
          <p:nvPr/>
        </p:nvSpPr>
        <p:spPr>
          <a:xfrm>
            <a:off x="10894176" y="357809"/>
            <a:ext cx="714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NO" dirty="0"/>
              <a:t>dd p-vlaues; make more clear</a:t>
            </a:r>
          </a:p>
        </p:txBody>
      </p:sp>
    </p:spTree>
    <p:extLst>
      <p:ext uri="{BB962C8B-B14F-4D97-AF65-F5344CB8AC3E}">
        <p14:creationId xmlns:p14="http://schemas.microsoft.com/office/powerpoint/2010/main" val="138625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EACC58-1867-9C9B-C4C2-8AD20C1F5CD9}"/>
              </a:ext>
            </a:extLst>
          </p:cNvPr>
          <p:cNvGrpSpPr/>
          <p:nvPr/>
        </p:nvGrpSpPr>
        <p:grpSpPr>
          <a:xfrm>
            <a:off x="4967590" y="862188"/>
            <a:ext cx="3929057" cy="5133623"/>
            <a:chOff x="3839771" y="576649"/>
            <a:chExt cx="2542242" cy="37823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5CB0C84-D769-C2FF-A6B9-8707489ED270}"/>
                </a:ext>
              </a:extLst>
            </p:cNvPr>
            <p:cNvGrpSpPr/>
            <p:nvPr/>
          </p:nvGrpSpPr>
          <p:grpSpPr>
            <a:xfrm>
              <a:off x="5455015" y="783159"/>
              <a:ext cx="926998" cy="3575804"/>
              <a:chOff x="6358436" y="836378"/>
              <a:chExt cx="926998" cy="357580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11C3A07-3894-65C5-6E35-3CD100DF384A}"/>
                  </a:ext>
                </a:extLst>
              </p:cNvPr>
              <p:cNvGrpSpPr/>
              <p:nvPr/>
            </p:nvGrpSpPr>
            <p:grpSpPr>
              <a:xfrm>
                <a:off x="6639872" y="836378"/>
                <a:ext cx="645562" cy="3575804"/>
                <a:chOff x="6639872" y="836378"/>
                <a:chExt cx="645562" cy="357580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C049272-DB30-94FF-3224-55A0662776FD}"/>
                    </a:ext>
                  </a:extLst>
                </p:cNvPr>
                <p:cNvSpPr txBox="1"/>
                <p:nvPr/>
              </p:nvSpPr>
              <p:spPr>
                <a:xfrm>
                  <a:off x="6794871" y="4104405"/>
                  <a:ext cx="4905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3.0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07D0901-1963-BCC0-3AC1-B2FB48FA8938}"/>
                    </a:ext>
                  </a:extLst>
                </p:cNvPr>
                <p:cNvSpPr txBox="1"/>
                <p:nvPr/>
              </p:nvSpPr>
              <p:spPr>
                <a:xfrm>
                  <a:off x="6794871" y="3583360"/>
                  <a:ext cx="4905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2.5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4515205-F483-BF8E-09B0-597A087F5D7E}"/>
                    </a:ext>
                  </a:extLst>
                </p:cNvPr>
                <p:cNvSpPr txBox="1"/>
                <p:nvPr/>
              </p:nvSpPr>
              <p:spPr>
                <a:xfrm>
                  <a:off x="6794871" y="3019102"/>
                  <a:ext cx="4905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2.0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5075371-5E65-F12D-5EFE-DF817525FB91}"/>
                    </a:ext>
                  </a:extLst>
                </p:cNvPr>
                <p:cNvSpPr txBox="1"/>
                <p:nvPr/>
              </p:nvSpPr>
              <p:spPr>
                <a:xfrm>
                  <a:off x="6794871" y="2464498"/>
                  <a:ext cx="4905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1.5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7BD8309-F2E1-4885-AB14-6C6E114778DF}"/>
                    </a:ext>
                  </a:extLst>
                </p:cNvPr>
                <p:cNvSpPr txBox="1"/>
                <p:nvPr/>
              </p:nvSpPr>
              <p:spPr>
                <a:xfrm>
                  <a:off x="6794871" y="1953600"/>
                  <a:ext cx="4905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1.0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A1B25B-3DD0-CA78-8BAE-2026103F7C26}"/>
                    </a:ext>
                  </a:extLst>
                </p:cNvPr>
                <p:cNvSpPr txBox="1"/>
                <p:nvPr/>
              </p:nvSpPr>
              <p:spPr>
                <a:xfrm>
                  <a:off x="6794871" y="836378"/>
                  <a:ext cx="4905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0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EFE7AF2-46A5-5A82-4B26-6C3A029356A0}"/>
                    </a:ext>
                  </a:extLst>
                </p:cNvPr>
                <p:cNvSpPr txBox="1"/>
                <p:nvPr/>
              </p:nvSpPr>
              <p:spPr>
                <a:xfrm>
                  <a:off x="6794871" y="1389614"/>
                  <a:ext cx="49056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0.5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32E0E654-6AAA-5C2B-81A2-F956392B4A07}"/>
                    </a:ext>
                  </a:extLst>
                </p:cNvPr>
                <p:cNvGrpSpPr/>
                <p:nvPr/>
              </p:nvGrpSpPr>
              <p:grpSpPr>
                <a:xfrm>
                  <a:off x="6639872" y="988278"/>
                  <a:ext cx="216124" cy="3267498"/>
                  <a:chOff x="6246333" y="988278"/>
                  <a:chExt cx="216124" cy="3267498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79F4EE4-0D09-EB16-C9BD-6EA473AC64F0}"/>
                      </a:ext>
                    </a:extLst>
                  </p:cNvPr>
                  <p:cNvSpPr/>
                  <p:nvPr/>
                </p:nvSpPr>
                <p:spPr>
                  <a:xfrm>
                    <a:off x="6246333" y="988278"/>
                    <a:ext cx="149359" cy="3267498"/>
                  </a:xfrm>
                  <a:prstGeom prst="rect">
                    <a:avLst/>
                  </a:prstGeom>
                  <a:solidFill>
                    <a:srgbClr val="FEF99B"/>
                  </a:solidFill>
                  <a:ln w="6350" cap="sq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O" dirty="0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1D0E382C-5FD1-8A89-4CA3-B321976CF6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457" y="991858"/>
                    <a:ext cx="72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CABDF23-59A8-5E91-D306-6EDCF035C6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457" y="1543502"/>
                    <a:ext cx="72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F955DF5-0B13-CFEE-1BEC-8BC34FC1A8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457" y="2097077"/>
                    <a:ext cx="72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58D629B1-463E-2E70-976B-726C1F037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457" y="2635604"/>
                    <a:ext cx="72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423D696A-7B98-B0A8-77AD-B81F097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457" y="3173881"/>
                    <a:ext cx="72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C671BE4B-0BF8-48FE-9DBA-1843FFD68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457" y="3733120"/>
                    <a:ext cx="72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6B7DBE00-CB1D-9DA9-CF16-04DB96D76C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90457" y="4252211"/>
                    <a:ext cx="72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0B328F3-564D-3CF9-E4F7-34E17B547E07}"/>
                  </a:ext>
                </a:extLst>
              </p:cNvPr>
              <p:cNvGrpSpPr/>
              <p:nvPr/>
            </p:nvGrpSpPr>
            <p:grpSpPr>
              <a:xfrm>
                <a:off x="6358436" y="988137"/>
                <a:ext cx="459730" cy="3269196"/>
                <a:chOff x="6359778" y="955948"/>
                <a:chExt cx="459730" cy="3269196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6832C49-BC3C-98B3-E5DA-5EB50683A756}"/>
                    </a:ext>
                  </a:extLst>
                </p:cNvPr>
                <p:cNvSpPr/>
                <p:nvPr/>
              </p:nvSpPr>
              <p:spPr>
                <a:xfrm>
                  <a:off x="6490513" y="2924091"/>
                  <a:ext cx="149359" cy="1301053"/>
                </a:xfrm>
                <a:prstGeom prst="rect">
                  <a:avLst/>
                </a:prstGeom>
                <a:solidFill>
                  <a:srgbClr val="FFF9AF"/>
                </a:solidFill>
                <a:ln w="6350" cap="sq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/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E8A60755-311D-349C-64B7-B3323AF0A7A4}"/>
                    </a:ext>
                  </a:extLst>
                </p:cNvPr>
                <p:cNvGrpSpPr/>
                <p:nvPr/>
              </p:nvGrpSpPr>
              <p:grpSpPr>
                <a:xfrm>
                  <a:off x="6359778" y="955948"/>
                  <a:ext cx="459730" cy="3269195"/>
                  <a:chOff x="6359778" y="955948"/>
                  <a:chExt cx="459730" cy="3269195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E38A4B8A-EBBA-3ACA-04F1-B0F9840B0F9F}"/>
                      </a:ext>
                    </a:extLst>
                  </p:cNvPr>
                  <p:cNvSpPr/>
                  <p:nvPr/>
                </p:nvSpPr>
                <p:spPr>
                  <a:xfrm>
                    <a:off x="6503432" y="956089"/>
                    <a:ext cx="141912" cy="1967995"/>
                  </a:xfrm>
                  <a:prstGeom prst="rect">
                    <a:avLst/>
                  </a:prstGeom>
                  <a:solidFill>
                    <a:srgbClr val="FFF6C8"/>
                  </a:solidFill>
                  <a:ln w="6350" cap="sq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O" dirty="0"/>
                  </a:p>
                </p:txBody>
              </p: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A24E8D68-C2BB-3D65-1529-539D4BC6B40F}"/>
                      </a:ext>
                    </a:extLst>
                  </p:cNvPr>
                  <p:cNvGrpSpPr/>
                  <p:nvPr/>
                </p:nvGrpSpPr>
                <p:grpSpPr>
                  <a:xfrm>
                    <a:off x="6359778" y="955948"/>
                    <a:ext cx="459730" cy="3269195"/>
                    <a:chOff x="6359778" y="921226"/>
                    <a:chExt cx="459730" cy="3269195"/>
                  </a:xfrm>
                </p:grpSpPr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288BEA4F-FC4F-C4B7-0E3D-050612BC85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9778" y="3745452"/>
                      <a:ext cx="145990" cy="444969"/>
                    </a:xfrm>
                    <a:prstGeom prst="rect">
                      <a:avLst/>
                    </a:prstGeom>
                    <a:solidFill>
                      <a:srgbClr val="FFF9CE"/>
                    </a:solidFill>
                    <a:ln w="6350" cap="sq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O" dirty="0"/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8005F4F7-E563-31AF-56C0-D92EA14CB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1949" y="1840124"/>
                      <a:ext cx="139271" cy="1094707"/>
                    </a:xfrm>
                    <a:prstGeom prst="rect">
                      <a:avLst/>
                    </a:prstGeom>
                    <a:solidFill>
                      <a:srgbClr val="FEF0C0"/>
                    </a:solidFill>
                    <a:ln w="6350" cap="sq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O" dirty="0"/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55A363FA-74CA-67AD-DE88-F87544C8E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9778" y="2934924"/>
                      <a:ext cx="142619" cy="815837"/>
                    </a:xfrm>
                    <a:prstGeom prst="rect">
                      <a:avLst/>
                    </a:prstGeom>
                    <a:solidFill>
                      <a:srgbClr val="FEF0C0"/>
                    </a:solidFill>
                    <a:ln w="6350" cap="sq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O" dirty="0"/>
                    </a:p>
                  </p:txBody>
                </p:sp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318B9F86-C6C8-8065-8B93-5FA09C25E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3693" y="1109397"/>
                      <a:ext cx="136439" cy="730706"/>
                    </a:xfrm>
                    <a:prstGeom prst="rect">
                      <a:avLst/>
                    </a:prstGeom>
                    <a:solidFill>
                      <a:srgbClr val="FEF0C0"/>
                    </a:solidFill>
                    <a:ln w="6350" cap="sq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O" dirty="0"/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C2752972-3035-39D0-3039-AA2E9A6AF1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0446" y="921226"/>
                      <a:ext cx="142986" cy="188135"/>
                    </a:xfrm>
                    <a:prstGeom prst="rect">
                      <a:avLst/>
                    </a:prstGeom>
                    <a:solidFill>
                      <a:srgbClr val="FEF0C0"/>
                    </a:solidFill>
                    <a:ln w="6350" cap="sq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O" dirty="0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5C32A700-D8BD-8637-4A76-6C0C8B139C3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5102005" y="2444341"/>
                      <a:ext cx="3235863" cy="1991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NO" dirty="0"/>
                        <a:t>Quaternary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B72C38DD-29F3-7261-BE01-FD6A62E6D4C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5920467" y="3437724"/>
                      <a:ext cx="1296004" cy="1991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NO" dirty="0"/>
                        <a:t>Pliocene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06F8181-9DA3-452B-86D5-5A5CD24C4241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5587939" y="1808066"/>
                      <a:ext cx="1963311" cy="1991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NO" dirty="0"/>
                        <a:t>Pleistocene</a:t>
                      </a:r>
                    </a:p>
                  </p:txBody>
                </p:sp>
              </p:grp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E5B3A0-2E47-2148-95B9-F645D46C9ACF}"/>
                </a:ext>
              </a:extLst>
            </p:cNvPr>
            <p:cNvGrpSpPr/>
            <p:nvPr/>
          </p:nvGrpSpPr>
          <p:grpSpPr>
            <a:xfrm>
              <a:off x="3839771" y="576649"/>
              <a:ext cx="863073" cy="3602564"/>
              <a:chOff x="4870246" y="764585"/>
              <a:chExt cx="863073" cy="360256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45F524-1C71-1202-D7D9-7850A72E5019}"/>
                  </a:ext>
                </a:extLst>
              </p:cNvPr>
              <p:cNvSpPr txBox="1"/>
              <p:nvPr/>
            </p:nvSpPr>
            <p:spPr>
              <a:xfrm rot="16200000">
                <a:off x="4691289" y="3918615"/>
                <a:ext cx="628226" cy="268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Nukumaru Group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F3ACBB-C805-123B-8396-6C4C9CA936C1}"/>
                  </a:ext>
                </a:extLst>
              </p:cNvPr>
              <p:cNvSpPr txBox="1"/>
              <p:nvPr/>
            </p:nvSpPr>
            <p:spPr>
              <a:xfrm>
                <a:off x="5140496" y="4115748"/>
                <a:ext cx="589949" cy="187078"/>
              </a:xfrm>
              <a:prstGeom prst="rect">
                <a:avLst/>
              </a:prstGeom>
              <a:solidFill>
                <a:srgbClr val="F9766D">
                  <a:alpha val="50187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NKLS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03C8E1-29F3-A7BB-3C51-96631912065C}"/>
                  </a:ext>
                </a:extLst>
              </p:cNvPr>
              <p:cNvSpPr txBox="1"/>
              <p:nvPr/>
            </p:nvSpPr>
            <p:spPr>
              <a:xfrm>
                <a:off x="5140494" y="3932315"/>
                <a:ext cx="589950" cy="187078"/>
              </a:xfrm>
              <a:prstGeom prst="rect">
                <a:avLst/>
              </a:prstGeom>
              <a:solidFill>
                <a:srgbClr val="CE9600">
                  <a:alpha val="5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NKBS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AA1C2B-3F86-2DD0-C616-67D3E541380D}"/>
                  </a:ext>
                </a:extLst>
              </p:cNvPr>
              <p:cNvSpPr txBox="1"/>
              <p:nvPr/>
            </p:nvSpPr>
            <p:spPr>
              <a:xfrm>
                <a:off x="5140496" y="3740489"/>
                <a:ext cx="589950" cy="191825"/>
              </a:xfrm>
              <a:prstGeom prst="rect">
                <a:avLst/>
              </a:prstGeom>
              <a:solidFill>
                <a:srgbClr val="7CAF00">
                  <a:alpha val="5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Tewkesbury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9D6D02-DF63-01F0-E347-9238799C9DA4}"/>
                  </a:ext>
                </a:extLst>
              </p:cNvPr>
              <p:cNvSpPr txBox="1"/>
              <p:nvPr/>
            </p:nvSpPr>
            <p:spPr>
              <a:xfrm rot="16200000">
                <a:off x="4604870" y="3203635"/>
                <a:ext cx="801733" cy="268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Maxwell Group</a:t>
                </a:r>
              </a:p>
              <a:p>
                <a:pPr algn="ctr"/>
                <a:endParaRPr lang="en-NO" sz="105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CC45DA-D0C9-146B-59E9-2B1704CFEC9F}"/>
                  </a:ext>
                </a:extLst>
              </p:cNvPr>
              <p:cNvSpPr txBox="1"/>
              <p:nvPr/>
            </p:nvSpPr>
            <p:spPr>
              <a:xfrm>
                <a:off x="5142814" y="3019102"/>
                <a:ext cx="590505" cy="187078"/>
              </a:xfrm>
              <a:prstGeom prst="rect">
                <a:avLst/>
              </a:prstGeom>
              <a:solidFill>
                <a:srgbClr val="00BE67">
                  <a:alpha val="5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Waipuru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9D2F35-BFF4-9E28-7FA5-18917E75E366}"/>
                  </a:ext>
                </a:extLst>
              </p:cNvPr>
              <p:cNvSpPr txBox="1"/>
              <p:nvPr/>
            </p:nvSpPr>
            <p:spPr>
              <a:xfrm rot="16200000">
                <a:off x="4719727" y="2357240"/>
                <a:ext cx="569882" cy="268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Okehu Group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08CC7D-F6F7-7330-C535-EA9344EBD230}"/>
                  </a:ext>
                </a:extLst>
              </p:cNvPr>
              <p:cNvSpPr txBox="1"/>
              <p:nvPr/>
            </p:nvSpPr>
            <p:spPr>
              <a:xfrm rot="16200000">
                <a:off x="4642971" y="1716820"/>
                <a:ext cx="723392" cy="268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Kai-Iwi Group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C3CABF-10A1-ABE5-3286-4ABEC50C54F6}"/>
                  </a:ext>
                </a:extLst>
              </p:cNvPr>
              <p:cNvSpPr txBox="1"/>
              <p:nvPr/>
            </p:nvSpPr>
            <p:spPr>
              <a:xfrm>
                <a:off x="5139089" y="1469485"/>
                <a:ext cx="590505" cy="306128"/>
              </a:xfrm>
              <a:prstGeom prst="rect">
                <a:avLst/>
              </a:prstGeom>
              <a:solidFill>
                <a:srgbClr val="01A9FF">
                  <a:alpha val="5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Upper </a:t>
                </a:r>
              </a:p>
              <a:p>
                <a:pPr algn="ctr"/>
                <a:r>
                  <a:rPr lang="en-NO" sz="1050" dirty="0"/>
                  <a:t>Kai-Iwi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8D2484-5AFB-15B9-5B8B-A331912291A5}"/>
                  </a:ext>
                </a:extLst>
              </p:cNvPr>
              <p:cNvSpPr txBox="1"/>
              <p:nvPr/>
            </p:nvSpPr>
            <p:spPr>
              <a:xfrm>
                <a:off x="5143282" y="1038267"/>
                <a:ext cx="585600" cy="187078"/>
              </a:xfrm>
              <a:prstGeom prst="rect">
                <a:avLst/>
              </a:prstGeom>
              <a:solidFill>
                <a:srgbClr val="C77CFF">
                  <a:alpha val="5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Tainui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64107A-8DB0-A63F-07D1-FA6A63A127F1}"/>
                  </a:ext>
                </a:extLst>
              </p:cNvPr>
              <p:cNvSpPr txBox="1"/>
              <p:nvPr/>
            </p:nvSpPr>
            <p:spPr>
              <a:xfrm>
                <a:off x="5139087" y="851190"/>
                <a:ext cx="585600" cy="187076"/>
              </a:xfrm>
              <a:prstGeom prst="rect">
                <a:avLst/>
              </a:prstGeom>
              <a:solidFill>
                <a:srgbClr val="FF61CD">
                  <a:alpha val="50000"/>
                </a:srgb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SHCSBSB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3F5223-0EFB-947F-2F7F-DA20D260918A}"/>
                  </a:ext>
                </a:extLst>
              </p:cNvPr>
              <p:cNvSpPr txBox="1"/>
              <p:nvPr/>
            </p:nvSpPr>
            <p:spPr>
              <a:xfrm rot="16200000">
                <a:off x="4644041" y="991861"/>
                <a:ext cx="723393" cy="26884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O" sz="1050" dirty="0"/>
                  <a:t>Shakespeare Group</a:t>
                </a:r>
              </a:p>
            </p:txBody>
          </p:sp>
        </p:grp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6876063A-F9C9-91C0-A5F6-6E3B1620D1B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699970" y="3363424"/>
              <a:ext cx="717379" cy="657928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176802CC-FD90-7E3B-0985-36F01F07C1A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699969" y="3119771"/>
              <a:ext cx="717379" cy="718148"/>
            </a:xfrm>
            <a:prstGeom prst="bentConnector3">
              <a:avLst>
                <a:gd name="adj1" fmla="val 42328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39D795B3-82EB-51C4-E8C1-80F8ADC7D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6135" y="2926526"/>
              <a:ext cx="707884" cy="694068"/>
            </a:xfrm>
            <a:prstGeom prst="bentConnector3">
              <a:avLst>
                <a:gd name="adj1" fmla="val 3119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D5A57B65-6579-3432-7E1F-46D52860D554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4699119" y="1434614"/>
              <a:ext cx="727996" cy="209560"/>
            </a:xfrm>
            <a:prstGeom prst="bentConnector3">
              <a:avLst>
                <a:gd name="adj1" fmla="val 3299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314C8169-1CD8-8CCB-9190-3E11415EA992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702843" y="2838368"/>
              <a:ext cx="711176" cy="86338"/>
            </a:xfrm>
            <a:prstGeom prst="bentConnector3">
              <a:avLst>
                <a:gd name="adj1" fmla="val 19044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F0A4414D-EB0B-DE8E-0542-CD5340EB8EDF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4698407" y="943871"/>
              <a:ext cx="728705" cy="514876"/>
            </a:xfrm>
            <a:prstGeom prst="bentConnector3">
              <a:avLst>
                <a:gd name="adj1" fmla="val 38671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BB8C5FAF-7F8B-F102-6BFD-B73406D7964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694212" y="756792"/>
              <a:ext cx="732902" cy="5044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DFCCF0E9-FF8A-2B5D-4AB0-27527DDCEEA5}"/>
              </a:ext>
            </a:extLst>
          </p:cNvPr>
          <p:cNvSpPr/>
          <p:nvPr/>
        </p:nvSpPr>
        <p:spPr>
          <a:xfrm>
            <a:off x="3925010" y="5256505"/>
            <a:ext cx="917286" cy="558757"/>
          </a:xfrm>
          <a:prstGeom prst="ellipse">
            <a:avLst/>
          </a:prstGeom>
          <a:solidFill>
            <a:srgbClr val="FFBA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b="1" dirty="0">
                <a:solidFill>
                  <a:schemeClr val="tx1"/>
                </a:solidFill>
              </a:rPr>
              <a:t>95.6%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E1521FA-3C4C-824B-1CFD-8AED64723F0F}"/>
              </a:ext>
            </a:extLst>
          </p:cNvPr>
          <p:cNvSpPr/>
          <p:nvPr/>
        </p:nvSpPr>
        <p:spPr>
          <a:xfrm>
            <a:off x="3919028" y="4713584"/>
            <a:ext cx="917286" cy="521863"/>
          </a:xfrm>
          <a:prstGeom prst="ellipse">
            <a:avLst/>
          </a:prstGeom>
          <a:solidFill>
            <a:srgbClr val="E6C9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b="1" dirty="0">
                <a:solidFill>
                  <a:schemeClr val="tx1"/>
                </a:solidFill>
              </a:rPr>
              <a:t>96%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B2B615-BA6C-5976-7917-BCCF49D6F89A}"/>
              </a:ext>
            </a:extLst>
          </p:cNvPr>
          <p:cNvSpPr/>
          <p:nvPr/>
        </p:nvSpPr>
        <p:spPr>
          <a:xfrm>
            <a:off x="3925349" y="4170663"/>
            <a:ext cx="917285" cy="521863"/>
          </a:xfrm>
          <a:prstGeom prst="ellipse">
            <a:avLst/>
          </a:prstGeom>
          <a:solidFill>
            <a:srgbClr val="BED6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b="1" dirty="0">
                <a:solidFill>
                  <a:schemeClr val="tx1"/>
                </a:solidFill>
              </a:rPr>
              <a:t>97.8%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AA3DE2F-9B3F-9B62-C3AC-468C5A653273}"/>
              </a:ext>
            </a:extLst>
          </p:cNvPr>
          <p:cNvSpPr/>
          <p:nvPr/>
        </p:nvSpPr>
        <p:spPr>
          <a:xfrm>
            <a:off x="3907715" y="3631146"/>
            <a:ext cx="917286" cy="518459"/>
          </a:xfrm>
          <a:prstGeom prst="ellipse">
            <a:avLst/>
          </a:prstGeom>
          <a:solidFill>
            <a:srgbClr val="9BDE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b="1" dirty="0">
                <a:solidFill>
                  <a:schemeClr val="tx1"/>
                </a:solidFill>
              </a:rPr>
              <a:t>93.6%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C85638-68F1-3636-F2AA-408137DA9397}"/>
              </a:ext>
            </a:extLst>
          </p:cNvPr>
          <p:cNvSpPr/>
          <p:nvPr/>
        </p:nvSpPr>
        <p:spPr>
          <a:xfrm>
            <a:off x="3929759" y="2035031"/>
            <a:ext cx="917287" cy="518459"/>
          </a:xfrm>
          <a:prstGeom prst="ellipse">
            <a:avLst/>
          </a:prstGeom>
          <a:solidFill>
            <a:srgbClr val="97D4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b="1" dirty="0">
                <a:solidFill>
                  <a:schemeClr val="tx1"/>
                </a:solidFill>
              </a:rPr>
              <a:t>96.8%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0220256-344C-6AAB-2A82-EE6F8C65E9F4}"/>
              </a:ext>
            </a:extLst>
          </p:cNvPr>
          <p:cNvSpPr/>
          <p:nvPr/>
        </p:nvSpPr>
        <p:spPr>
          <a:xfrm>
            <a:off x="3929759" y="1449015"/>
            <a:ext cx="912631" cy="518459"/>
          </a:xfrm>
          <a:prstGeom prst="ellipse">
            <a:avLst/>
          </a:prstGeom>
          <a:solidFill>
            <a:srgbClr val="E5BD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b="1" dirty="0">
                <a:solidFill>
                  <a:schemeClr val="tx1"/>
                </a:solidFill>
              </a:rPr>
              <a:t>97.5%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078320-0D73-5D37-5309-708AB7B24BF9}"/>
              </a:ext>
            </a:extLst>
          </p:cNvPr>
          <p:cNvSpPr/>
          <p:nvPr/>
        </p:nvSpPr>
        <p:spPr>
          <a:xfrm>
            <a:off x="3942476" y="861491"/>
            <a:ext cx="908279" cy="519967"/>
          </a:xfrm>
          <a:prstGeom prst="ellipse">
            <a:avLst/>
          </a:prstGeom>
          <a:solidFill>
            <a:srgbClr val="FFB1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b="1" dirty="0">
                <a:solidFill>
                  <a:schemeClr val="tx1"/>
                </a:solidFill>
              </a:rPr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422961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74</Words>
  <Application>Microsoft Macintosh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Meghan Balk</dc:creator>
  <cp:lastModifiedBy>Meghan Balk</cp:lastModifiedBy>
  <cp:revision>6</cp:revision>
  <dcterms:created xsi:type="dcterms:W3CDTF">2023-10-14T15:26:05Z</dcterms:created>
  <dcterms:modified xsi:type="dcterms:W3CDTF">2023-10-14T15:49:26Z</dcterms:modified>
</cp:coreProperties>
</file>