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jblomo.github.io/datamining290/slides/2013-03-07-Clustering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mini-batch-kmeans" TargetMode="External"/><Relationship Id="rId2" Type="http://schemas.openxmlformats.org/officeDocument/2006/relationships/hyperlink" Target="https://scikit-learn.org/stable/modules/clustering.html#k-mea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egbert123/Machine-Learning-J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Megan Egbert</a:t>
            </a:r>
          </a:p>
          <a:p>
            <a:r>
              <a:rPr lang="en-US" dirty="0" smtClean="0"/>
              <a:t>October 22, 2019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143" y="2522483"/>
            <a:ext cx="5535511" cy="86605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06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 supervise, Or not to supervise?</a:t>
            </a:r>
            <a:br>
              <a:rPr lang="en-US" b="1" dirty="0" smtClean="0"/>
            </a:br>
            <a:r>
              <a:rPr lang="en-US" sz="2000" b="1" i="1" dirty="0" smtClean="0"/>
              <a:t>That is the question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 (</a:t>
            </a:r>
            <a:r>
              <a:rPr lang="en-US" i="1" dirty="0" smtClean="0"/>
              <a:t>last month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Training / Testing / Validation on </a:t>
            </a:r>
            <a:r>
              <a:rPr lang="en-US" i="1" dirty="0" smtClean="0"/>
              <a:t>labeled</a:t>
            </a:r>
            <a:r>
              <a:rPr lang="en-US" dirty="0" smtClean="0"/>
              <a:t> data sets &amp; Predicting on unlabeled data sets</a:t>
            </a:r>
          </a:p>
          <a:p>
            <a:pPr lvl="1"/>
            <a:r>
              <a:rPr lang="en-US" dirty="0" smtClean="0"/>
              <a:t>General goal: learning a mapping between input &amp; output spaces</a:t>
            </a:r>
          </a:p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Operating on </a:t>
            </a:r>
            <a:r>
              <a:rPr lang="en-US" i="1" dirty="0" smtClean="0"/>
              <a:t>unlabeled</a:t>
            </a:r>
            <a:r>
              <a:rPr lang="en-US" dirty="0" smtClean="0"/>
              <a:t> data sets</a:t>
            </a:r>
          </a:p>
          <a:p>
            <a:pPr lvl="1"/>
            <a:r>
              <a:rPr lang="en-US" dirty="0" smtClean="0"/>
              <a:t>General goal: discover properties of the data</a:t>
            </a:r>
          </a:p>
          <a:p>
            <a:pPr lvl="2"/>
            <a:r>
              <a:rPr lang="en-US" dirty="0" smtClean="0"/>
              <a:t>Density Estimation</a:t>
            </a:r>
          </a:p>
          <a:p>
            <a:pPr lvl="2"/>
            <a:r>
              <a:rPr lang="en-US" dirty="0" smtClean="0"/>
              <a:t>Clustering</a:t>
            </a:r>
          </a:p>
          <a:p>
            <a:pPr lvl="2"/>
            <a:r>
              <a:rPr lang="en-US" dirty="0" smtClean="0"/>
              <a:t>Dimensionality Reduction, Representation &amp; Feature extraction</a:t>
            </a:r>
          </a:p>
          <a:p>
            <a:pPr lvl="2"/>
            <a:r>
              <a:rPr lang="en-US" dirty="0" smtClean="0"/>
              <a:t>Generation of new samples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44144" y="6427113"/>
            <a:ext cx="71449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</a:rPr>
              <a:t>Simeone</a:t>
            </a:r>
            <a:r>
              <a:rPr lang="en-US" sz="1100" dirty="0">
                <a:latin typeface="Arial" panose="020B0604020202020204" pitchFamily="34" charset="0"/>
              </a:rPr>
              <a:t>, O. (2018). A very brief introduction to machine learning with applications to communication systems. </a:t>
            </a:r>
            <a:r>
              <a:rPr lang="en-US" sz="1100" i="1" dirty="0">
                <a:latin typeface="Arial" panose="020B0604020202020204" pitchFamily="34" charset="0"/>
              </a:rPr>
              <a:t>IEEE Transactions on Cognitive Communications and Networking</a:t>
            </a:r>
            <a:r>
              <a:rPr lang="en-US" sz="1100" dirty="0">
                <a:latin typeface="Arial" panose="020B0604020202020204" pitchFamily="34" charset="0"/>
              </a:rPr>
              <a:t>, </a:t>
            </a:r>
            <a:r>
              <a:rPr lang="en-US" sz="1100" i="1" dirty="0">
                <a:latin typeface="Arial" panose="020B0604020202020204" pitchFamily="34" charset="0"/>
              </a:rPr>
              <a:t>4</a:t>
            </a:r>
            <a:r>
              <a:rPr lang="en-US" sz="1100" dirty="0">
                <a:latin typeface="Arial" panose="020B0604020202020204" pitchFamily="34" charset="0"/>
              </a:rPr>
              <a:t>(4), 648-664.</a:t>
            </a:r>
            <a:endParaRPr lang="en-US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821" y="104446"/>
            <a:ext cx="2509873" cy="392678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40760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UNSupervised</a:t>
            </a:r>
            <a:r>
              <a:rPr lang="en-US" dirty="0" smtClean="0"/>
              <a:t> learning methodology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formally organized than supervised learning</a:t>
            </a:r>
          </a:p>
          <a:p>
            <a:r>
              <a:rPr lang="en-US" dirty="0" smtClean="0"/>
              <a:t>Still follows 3 main steps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Select the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Model defines the relationship between latent variables &amp; observable 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Directed / undirected generative models, discriminative models, </a:t>
            </a:r>
            <a:r>
              <a:rPr lang="en-US" dirty="0" err="1" smtClean="0"/>
              <a:t>autoencoders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Train the model – by learning from the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Maximizing the log-likelihood of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the model – for prediction, sample generation, data reduction, 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821" y="104446"/>
            <a:ext cx="2509873" cy="392678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30143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Generative models for drug discovery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36" y="1962438"/>
            <a:ext cx="4534689" cy="441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03509" y="2200866"/>
            <a:ext cx="55242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Their AI model “created” a compound incredibly similar to the already FDA approved, </a:t>
            </a:r>
            <a:r>
              <a:rPr lang="en-US" dirty="0" err="1" smtClean="0"/>
              <a:t>Ponatinib</a:t>
            </a:r>
            <a:r>
              <a:rPr lang="en-US" dirty="0" smtClean="0"/>
              <a:t>… which was also in their training data…</a:t>
            </a:r>
          </a:p>
          <a:p>
            <a:endParaRPr lang="en-US" dirty="0"/>
          </a:p>
          <a:p>
            <a:r>
              <a:rPr lang="en-US" dirty="0" smtClean="0"/>
              <a:t>BUT, they raised $30 million for a start up…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821" y="104446"/>
            <a:ext cx="2509873" cy="392678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4201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758" y="168164"/>
            <a:ext cx="10131425" cy="1456267"/>
          </a:xfrm>
        </p:spPr>
        <p:txBody>
          <a:bodyPr/>
          <a:lstStyle/>
          <a:p>
            <a:r>
              <a:rPr lang="en-US" b="1" dirty="0" smtClean="0"/>
              <a:t>K – MEANS </a:t>
            </a:r>
            <a:r>
              <a:rPr lang="en-US" b="1" dirty="0" err="1" smtClean="0"/>
              <a:t>CluSTERING</a:t>
            </a:r>
            <a:endParaRPr lang="en-US" b="1" dirty="0"/>
          </a:p>
        </p:txBody>
      </p:sp>
      <p:pic>
        <p:nvPicPr>
          <p:cNvPr id="1026" name="Picture 2" descr="Image result for k means clustering sli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006" y="1688149"/>
            <a:ext cx="6897988" cy="419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821" y="104446"/>
            <a:ext cx="2509873" cy="392678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2"/>
          <p:cNvSpPr/>
          <p:nvPr/>
        </p:nvSpPr>
        <p:spPr>
          <a:xfrm>
            <a:off x="0" y="6546767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hlinkClick r:id="rId4"/>
              </a:rPr>
              <a:t>http://jblomo.github.io/datamining290/slides/2013-03-07-Clustering.html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248629" y="1797270"/>
            <a:ext cx="29576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Randomly select K cluster centers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Assign each point to a cluster, based on distant to cluster center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Recalculate the cluster center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Repeat 2-3 until cluster members do not change</a:t>
            </a:r>
            <a:endParaRPr lang="en-US" dirty="0"/>
          </a:p>
        </p:txBody>
      </p:sp>
      <p:sp>
        <p:nvSpPr>
          <p:cNvPr id="6" name="Curved Down Arrow 5"/>
          <p:cNvSpPr/>
          <p:nvPr/>
        </p:nvSpPr>
        <p:spPr>
          <a:xfrm rot="14337927">
            <a:off x="-475912" y="2765500"/>
            <a:ext cx="3177551" cy="1536958"/>
          </a:xfrm>
          <a:prstGeom prst="curvedDownArrow">
            <a:avLst>
              <a:gd name="adj1" fmla="val 13766"/>
              <a:gd name="adj2" fmla="val 50000"/>
              <a:gd name="adj3" fmla="val 22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004" y="4797196"/>
            <a:ext cx="409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Repeat clustering N times, and select most robust clustering result for 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6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MINIBATCH CLUSTERING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Variant of K-MEANS that’s uses “mini-batches” to reduce the computation time</a:t>
            </a:r>
          </a:p>
          <a:p>
            <a:r>
              <a:rPr lang="en-US" dirty="0" smtClean="0"/>
              <a:t>Mini-batches == subsets of the input data</a:t>
            </a:r>
          </a:p>
          <a:p>
            <a:r>
              <a:rPr lang="en-US" dirty="0" smtClean="0"/>
              <a:t>Can produce results that are slightly worse than K-MEANS, but in practice this difference can be quite small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32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351572"/>
          </a:xfrm>
        </p:spPr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 Learn K-MEANS: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scikit-learn.org/stable/modules/clustering.html#k-means</a:t>
            </a:r>
            <a:endParaRPr lang="en-US" dirty="0" smtClean="0"/>
          </a:p>
          <a:p>
            <a:r>
              <a:rPr lang="en-US" dirty="0" err="1" smtClean="0"/>
              <a:t>SciKit</a:t>
            </a:r>
            <a:r>
              <a:rPr lang="en-US" dirty="0" smtClean="0"/>
              <a:t> Learn K-MEAN-MINI-BATCH: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scikit-learn.org/stable/modules/clustering.html#mini-batch-kmeans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65984" y="4184195"/>
            <a:ext cx="11068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GITHUB : </a:t>
            </a:r>
            <a:r>
              <a:rPr lang="en-US" sz="3200" b="1" dirty="0">
                <a:hlinkClick r:id="rId4"/>
              </a:rPr>
              <a:t>https://github.com/megbert123/Machine-Learning-JC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0259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03" y="1942310"/>
            <a:ext cx="5570392" cy="445631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b="1" dirty="0" err="1" smtClean="0"/>
              <a:t>Autoencoders</a:t>
            </a:r>
            <a:r>
              <a:rPr lang="en-US" b="1" dirty="0" smtClean="0"/>
              <a:t> for drug discovery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821" y="104446"/>
            <a:ext cx="2509873" cy="392678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3763577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1408</TotalTime>
  <Words>323</Words>
  <Application>Microsoft Office PowerPoint</Application>
  <PresentationFormat>Widescreen</PresentationFormat>
  <Paragraphs>46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Celestial</vt:lpstr>
      <vt:lpstr>Unsupervised learning</vt:lpstr>
      <vt:lpstr>To supervise, Or not to supervise? That is the question</vt:lpstr>
      <vt:lpstr>UNSupervised learning methodology </vt:lpstr>
      <vt:lpstr>Generative models for drug discovery</vt:lpstr>
      <vt:lpstr>K – MEANS CluSTERING</vt:lpstr>
      <vt:lpstr>K-MEANS MINIBATCH CLUSTERING</vt:lpstr>
      <vt:lpstr>LINKS</vt:lpstr>
      <vt:lpstr>Autoencoders for drug discovery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creator>Megan Egbert</dc:creator>
  <cp:lastModifiedBy>Megan Egbert</cp:lastModifiedBy>
  <cp:revision>10</cp:revision>
  <dcterms:created xsi:type="dcterms:W3CDTF">2019-10-22T17:22:50Z</dcterms:created>
  <dcterms:modified xsi:type="dcterms:W3CDTF">2019-10-23T16:51:04Z</dcterms:modified>
</cp:coreProperties>
</file>