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81" r:id="rId8"/>
    <p:sldId id="277" r:id="rId9"/>
    <p:sldId id="285" r:id="rId10"/>
    <p:sldId id="282" r:id="rId11"/>
    <p:sldId id="284" r:id="rId12"/>
    <p:sldId id="275" r:id="rId13"/>
    <p:sldId id="271" r:id="rId14"/>
    <p:sldId id="272" r:id="rId15"/>
    <p:sldId id="276" r:id="rId16"/>
    <p:sldId id="273" r:id="rId17"/>
    <p:sldId id="279" r:id="rId18"/>
    <p:sldId id="266" r:id="rId19"/>
    <p:sldId id="264" r:id="rId20"/>
    <p:sldId id="268" r:id="rId21"/>
    <p:sldId id="270" r:id="rId22"/>
    <p:sldId id="274" r:id="rId23"/>
    <p:sldId id="287" r:id="rId24"/>
    <p:sldId id="28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CD1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48AC33-B4A9-4B1C-BCF3-F2D02A93EF53}" v="3140" dt="2024-10-03T03:07:05.401"/>
    <p1510:client id="{0EC9129C-2ABD-4EA8-B00B-1BFB50E4F5C4}" v="66" dt="2024-10-02T19:36:45.705"/>
    <p1510:client id="{18B57BD1-ED9B-45FB-91CA-D2146AF2F960}" v="290" dt="2024-10-03T02:40:41.432"/>
    <p1510:client id="{26EE1CB9-05E2-43E6-9E09-0798D3DEB4EB}" v="408" dt="2024-10-02T16:49:57.692"/>
    <p1510:client id="{291A7586-9377-4037-B4BD-C2FF96E84C94}" v="85" dt="2024-10-02T19:15:11.862"/>
    <p1510:client id="{47915CEE-2252-48F7-B972-DF0C2123DF93}" v="9" dt="2024-10-02T20:55:32.510"/>
    <p1510:client id="{9E3E1BA8-1B23-456A-8C08-EAC9F77F5D76}" v="7" dt="2024-10-03T03:01:15.061"/>
    <p1510:client id="{A651E6AA-7FBA-4DBF-A3B0-3F9B01F22B80}" v="121" dt="2024-10-02T22:41:31.945"/>
    <p1510:client id="{E7A8DBDE-CE30-4BBE-83B1-F6EFBE82EF18}" v="984" dt="2024-10-02T19:09:50.983"/>
    <p1510:client id="{E7F81BA2-70C4-4FAA-B709-B434F485F66B}" v="783" dt="2024-10-03T02:55:35.387"/>
    <p1510:client id="{F9B3A8EB-FC6F-4BD0-81F8-2FCAC979DF43}" v="2011" dt="2024-10-03T02:52:08.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y Bui" userId="1c5cc193006bf953" providerId="Windows Live" clId="Web-{26EE1CB9-05E2-43E6-9E09-0798D3DEB4EB}"/>
    <pc:docChg chg="modSld">
      <pc:chgData name="Kenny Bui" userId="1c5cc193006bf953" providerId="Windows Live" clId="Web-{26EE1CB9-05E2-43E6-9E09-0798D3DEB4EB}" dt="2024-10-02T16:49:57.692" v="388" actId="20577"/>
      <pc:docMkLst>
        <pc:docMk/>
      </pc:docMkLst>
      <pc:sldChg chg="modSp">
        <pc:chgData name="Kenny Bui" userId="1c5cc193006bf953" providerId="Windows Live" clId="Web-{26EE1CB9-05E2-43E6-9E09-0798D3DEB4EB}" dt="2024-10-02T16:49:57.692" v="388" actId="20577"/>
        <pc:sldMkLst>
          <pc:docMk/>
          <pc:sldMk cId="2896733867" sldId="261"/>
        </pc:sldMkLst>
        <pc:spChg chg="mod">
          <ac:chgData name="Kenny Bui" userId="1c5cc193006bf953" providerId="Windows Live" clId="Web-{26EE1CB9-05E2-43E6-9E09-0798D3DEB4EB}" dt="2024-10-02T16:31:06.547" v="201" actId="20577"/>
          <ac:spMkLst>
            <pc:docMk/>
            <pc:sldMk cId="2896733867" sldId="261"/>
            <ac:spMk id="4" creationId="{FC12D564-5169-BF50-D111-2CF36D7C8677}"/>
          </ac:spMkLst>
        </pc:spChg>
        <pc:spChg chg="mod">
          <ac:chgData name="Kenny Bui" userId="1c5cc193006bf953" providerId="Windows Live" clId="Web-{26EE1CB9-05E2-43E6-9E09-0798D3DEB4EB}" dt="2024-10-02T16:26:27.835" v="134" actId="20577"/>
          <ac:spMkLst>
            <pc:docMk/>
            <pc:sldMk cId="2896733867" sldId="261"/>
            <ac:spMk id="8" creationId="{83E9AFEA-EC8E-6F4D-D3C3-035369067EB5}"/>
          </ac:spMkLst>
        </pc:spChg>
        <pc:spChg chg="mod">
          <ac:chgData name="Kenny Bui" userId="1c5cc193006bf953" providerId="Windows Live" clId="Web-{26EE1CB9-05E2-43E6-9E09-0798D3DEB4EB}" dt="2024-10-02T16:32:31.628" v="214" actId="20577"/>
          <ac:spMkLst>
            <pc:docMk/>
            <pc:sldMk cId="2896733867" sldId="261"/>
            <ac:spMk id="12" creationId="{2779AFCB-B9D0-2DFC-9FCA-C21A0D41A302}"/>
          </ac:spMkLst>
        </pc:spChg>
        <pc:spChg chg="mod">
          <ac:chgData name="Kenny Bui" userId="1c5cc193006bf953" providerId="Windows Live" clId="Web-{26EE1CB9-05E2-43E6-9E09-0798D3DEB4EB}" dt="2024-10-02T16:37:29.622" v="223" actId="20577"/>
          <ac:spMkLst>
            <pc:docMk/>
            <pc:sldMk cId="2896733867" sldId="261"/>
            <ac:spMk id="14" creationId="{FEF1757A-7928-DFDB-09BC-E9C39DDA2F4C}"/>
          </ac:spMkLst>
        </pc:spChg>
        <pc:spChg chg="mod">
          <ac:chgData name="Kenny Bui" userId="1c5cc193006bf953" providerId="Windows Live" clId="Web-{26EE1CB9-05E2-43E6-9E09-0798D3DEB4EB}" dt="2024-10-02T16:29:57.732" v="163" actId="20577"/>
          <ac:spMkLst>
            <pc:docMk/>
            <pc:sldMk cId="2896733867" sldId="261"/>
            <ac:spMk id="16" creationId="{5AD3E304-179A-0338-9334-481E42D60449}"/>
          </ac:spMkLst>
        </pc:spChg>
        <pc:spChg chg="mod">
          <ac:chgData name="Kenny Bui" userId="1c5cc193006bf953" providerId="Windows Live" clId="Web-{26EE1CB9-05E2-43E6-9E09-0798D3DEB4EB}" dt="2024-10-02T16:49:57.692" v="388" actId="20577"/>
          <ac:spMkLst>
            <pc:docMk/>
            <pc:sldMk cId="2896733867" sldId="261"/>
            <ac:spMk id="24" creationId="{57ED44AC-75B4-AFA7-7047-9C02B0F2AD4E}"/>
          </ac:spMkLst>
        </pc:spChg>
        <pc:spChg chg="mod">
          <ac:chgData name="Kenny Bui" userId="1c5cc193006bf953" providerId="Windows Live" clId="Web-{26EE1CB9-05E2-43E6-9E09-0798D3DEB4EB}" dt="2024-10-02T16:37:53.826" v="237" actId="20577"/>
          <ac:spMkLst>
            <pc:docMk/>
            <pc:sldMk cId="2896733867" sldId="261"/>
            <ac:spMk id="25" creationId="{9A418005-9A0E-FB28-707D-C308AEA9DF3E}"/>
          </ac:spMkLst>
        </pc:spChg>
        <pc:spChg chg="mod">
          <ac:chgData name="Kenny Bui" userId="1c5cc193006bf953" providerId="Windows Live" clId="Web-{26EE1CB9-05E2-43E6-9E09-0798D3DEB4EB}" dt="2024-10-02T16:31:28.954" v="209" actId="20577"/>
          <ac:spMkLst>
            <pc:docMk/>
            <pc:sldMk cId="2896733867" sldId="261"/>
            <ac:spMk id="26" creationId="{46421BAA-5DF6-ECD7-7647-19110E4107B6}"/>
          </ac:spMkLst>
        </pc:spChg>
        <pc:spChg chg="mod">
          <ac:chgData name="Kenny Bui" userId="1c5cc193006bf953" providerId="Windows Live" clId="Web-{26EE1CB9-05E2-43E6-9E09-0798D3DEB4EB}" dt="2024-10-02T16:30:14.999" v="173" actId="20577"/>
          <ac:spMkLst>
            <pc:docMk/>
            <pc:sldMk cId="2896733867" sldId="261"/>
            <ac:spMk id="28" creationId="{232759DF-41CD-2C9B-829A-4D0A588EAC71}"/>
          </ac:spMkLst>
        </pc:spChg>
      </pc:sldChg>
      <pc:sldChg chg="modSp">
        <pc:chgData name="Kenny Bui" userId="1c5cc193006bf953" providerId="Windows Live" clId="Web-{26EE1CB9-05E2-43E6-9E09-0798D3DEB4EB}" dt="2024-10-02T16:18:11.803" v="48" actId="1076"/>
        <pc:sldMkLst>
          <pc:docMk/>
          <pc:sldMk cId="3692632112" sldId="272"/>
        </pc:sldMkLst>
        <pc:spChg chg="mod">
          <ac:chgData name="Kenny Bui" userId="1c5cc193006bf953" providerId="Windows Live" clId="Web-{26EE1CB9-05E2-43E6-9E09-0798D3DEB4EB}" dt="2024-10-02T16:18:11.803" v="48" actId="1076"/>
          <ac:spMkLst>
            <pc:docMk/>
            <pc:sldMk cId="3692632112" sldId="272"/>
            <ac:spMk id="2" creationId="{A96A6117-46AA-7F58-33C3-F3A8E2A6FFD4}"/>
          </ac:spMkLst>
        </pc:spChg>
      </pc:sldChg>
    </pc:docChg>
  </pc:docChgLst>
  <pc:docChgLst>
    <pc:chgData name="Guest User" providerId="Windows Live" clId="Web-{A651E6AA-7FBA-4DBF-A3B0-3F9B01F22B80}"/>
    <pc:docChg chg="addSld delSld modSld">
      <pc:chgData name="Guest User" userId="" providerId="Windows Live" clId="Web-{A651E6AA-7FBA-4DBF-A3B0-3F9B01F22B80}" dt="2024-10-02T22:41:31.945" v="105" actId="14100"/>
      <pc:docMkLst>
        <pc:docMk/>
      </pc:docMkLst>
      <pc:sldChg chg="modSp">
        <pc:chgData name="Guest User" userId="" providerId="Windows Live" clId="Web-{A651E6AA-7FBA-4DBF-A3B0-3F9B01F22B80}" dt="2024-10-02T22:41:31.945" v="105" actId="14100"/>
        <pc:sldMkLst>
          <pc:docMk/>
          <pc:sldMk cId="1564299145" sldId="262"/>
        </pc:sldMkLst>
        <pc:picChg chg="mod">
          <ac:chgData name="Guest User" userId="" providerId="Windows Live" clId="Web-{A651E6AA-7FBA-4DBF-A3B0-3F9B01F22B80}" dt="2024-10-02T22:41:31.945" v="105" actId="14100"/>
          <ac:picMkLst>
            <pc:docMk/>
            <pc:sldMk cId="1564299145" sldId="262"/>
            <ac:picMk id="46" creationId="{449761F5-0394-D767-4928-1EED43AF6F7E}"/>
          </ac:picMkLst>
        </pc:picChg>
      </pc:sldChg>
      <pc:sldChg chg="addSp delSp modSp">
        <pc:chgData name="Guest User" userId="" providerId="Windows Live" clId="Web-{A651E6AA-7FBA-4DBF-A3B0-3F9B01F22B80}" dt="2024-10-02T22:28:08.565" v="104"/>
        <pc:sldMkLst>
          <pc:docMk/>
          <pc:sldMk cId="829308175" sldId="266"/>
        </pc:sldMkLst>
        <pc:spChg chg="del">
          <ac:chgData name="Guest User" userId="" providerId="Windows Live" clId="Web-{A651E6AA-7FBA-4DBF-A3B0-3F9B01F22B80}" dt="2024-10-02T22:27:15.627" v="3"/>
          <ac:spMkLst>
            <pc:docMk/>
            <pc:sldMk cId="829308175" sldId="266"/>
            <ac:spMk id="3" creationId="{8AF49E40-CC4A-3270-54B4-CFEA087AE613}"/>
          </ac:spMkLst>
        </pc:spChg>
        <pc:spChg chg="add del mod">
          <ac:chgData name="Guest User" userId="" providerId="Windows Live" clId="Web-{A651E6AA-7FBA-4DBF-A3B0-3F9B01F22B80}" dt="2024-10-02T22:27:32.096" v="6"/>
          <ac:spMkLst>
            <pc:docMk/>
            <pc:sldMk cId="829308175" sldId="266"/>
            <ac:spMk id="10" creationId="{17F0B3E1-6BD7-6F9B-4EB3-33DBABAF050F}"/>
          </ac:spMkLst>
        </pc:spChg>
        <pc:graphicFrameChg chg="del modGraphic">
          <ac:chgData name="Guest User" userId="" providerId="Windows Live" clId="Web-{A651E6AA-7FBA-4DBF-A3B0-3F9B01F22B80}" dt="2024-10-02T22:27:15.470" v="2"/>
          <ac:graphicFrameMkLst>
            <pc:docMk/>
            <pc:sldMk cId="829308175" sldId="266"/>
            <ac:graphicFrameMk id="6" creationId="{F4243B49-070A-A1DC-6044-D1F061DED4EF}"/>
          </ac:graphicFrameMkLst>
        </pc:graphicFrameChg>
        <pc:graphicFrameChg chg="add mod modGraphic">
          <ac:chgData name="Guest User" userId="" providerId="Windows Live" clId="Web-{A651E6AA-7FBA-4DBF-A3B0-3F9B01F22B80}" dt="2024-10-02T22:28:08.565" v="104"/>
          <ac:graphicFrameMkLst>
            <pc:docMk/>
            <pc:sldMk cId="829308175" sldId="266"/>
            <ac:graphicFrameMk id="14" creationId="{AB7090DA-03C2-D53C-B7C9-C51764F48CD6}"/>
          </ac:graphicFrameMkLst>
        </pc:graphicFrameChg>
      </pc:sldChg>
      <pc:sldChg chg="new del">
        <pc:chgData name="Guest User" userId="" providerId="Windows Live" clId="Web-{A651E6AA-7FBA-4DBF-A3B0-3F9B01F22B80}" dt="2024-10-02T22:27:38.143" v="10"/>
        <pc:sldMkLst>
          <pc:docMk/>
          <pc:sldMk cId="1986952859" sldId="278"/>
        </pc:sldMkLst>
      </pc:sldChg>
    </pc:docChg>
  </pc:docChgLst>
  <pc:docChgLst>
    <pc:chgData name="Guest User" providerId="Windows Live" clId="Web-{AD1BFC98-9B7A-44B0-8DC7-9B77906D62D7}"/>
    <pc:docChg chg="modSld">
      <pc:chgData name="Guest User" userId="" providerId="Windows Live" clId="Web-{AD1BFC98-9B7A-44B0-8DC7-9B77906D62D7}" dt="2024-10-01T16:04:27.162" v="195" actId="1076"/>
      <pc:docMkLst>
        <pc:docMk/>
      </pc:docMkLst>
      <pc:sldChg chg="modSp">
        <pc:chgData name="Guest User" userId="" providerId="Windows Live" clId="Web-{AD1BFC98-9B7A-44B0-8DC7-9B77906D62D7}" dt="2024-10-01T16:04:27.162" v="195" actId="1076"/>
        <pc:sldMkLst>
          <pc:docMk/>
          <pc:sldMk cId="381354285" sldId="264"/>
        </pc:sldMkLst>
        <pc:spChg chg="mod">
          <ac:chgData name="Guest User" userId="" providerId="Windows Live" clId="Web-{AD1BFC98-9B7A-44B0-8DC7-9B77906D62D7}" dt="2024-10-01T16:04:22.380" v="194" actId="1076"/>
          <ac:spMkLst>
            <pc:docMk/>
            <pc:sldMk cId="381354285" sldId="264"/>
            <ac:spMk id="2" creationId="{488B5FB7-4F8A-40FD-0F6F-7BF8FCB028DA}"/>
          </ac:spMkLst>
        </pc:spChg>
        <pc:spChg chg="mod">
          <ac:chgData name="Guest User" userId="" providerId="Windows Live" clId="Web-{AD1BFC98-9B7A-44B0-8DC7-9B77906D62D7}" dt="2024-10-01T16:04:27.162" v="195" actId="1076"/>
          <ac:spMkLst>
            <pc:docMk/>
            <pc:sldMk cId="381354285" sldId="264"/>
            <ac:spMk id="3" creationId="{B85A1997-0526-4414-9426-9995FAFB41C2}"/>
          </ac:spMkLst>
        </pc:spChg>
      </pc:sldChg>
      <pc:sldChg chg="addSp delSp modSp">
        <pc:chgData name="Guest User" userId="" providerId="Windows Live" clId="Web-{AD1BFC98-9B7A-44B0-8DC7-9B77906D62D7}" dt="2024-09-30T17:50:53.696" v="193" actId="20577"/>
        <pc:sldMkLst>
          <pc:docMk/>
          <pc:sldMk cId="2206312751" sldId="268"/>
        </pc:sldMkLst>
        <pc:spChg chg="del">
          <ac:chgData name="Guest User" userId="" providerId="Windows Live" clId="Web-{AD1BFC98-9B7A-44B0-8DC7-9B77906D62D7}" dt="2024-09-30T17:50:36.962" v="191"/>
          <ac:spMkLst>
            <pc:docMk/>
            <pc:sldMk cId="2206312751" sldId="268"/>
            <ac:spMk id="3" creationId="{09FA4473-7CD1-5270-1DC8-DFE75EE6DBFE}"/>
          </ac:spMkLst>
        </pc:spChg>
        <pc:spChg chg="add mod">
          <ac:chgData name="Guest User" userId="" providerId="Windows Live" clId="Web-{AD1BFC98-9B7A-44B0-8DC7-9B77906D62D7}" dt="2024-09-30T17:31:27.005" v="35" actId="20577"/>
          <ac:spMkLst>
            <pc:docMk/>
            <pc:sldMk cId="2206312751" sldId="268"/>
            <ac:spMk id="13" creationId="{2483FA33-1081-9B12-F86A-76609E3C7FF6}"/>
          </ac:spMkLst>
        </pc:spChg>
        <pc:spChg chg="add mod">
          <ac:chgData name="Guest User" userId="" providerId="Windows Live" clId="Web-{AD1BFC98-9B7A-44B0-8DC7-9B77906D62D7}" dt="2024-09-30T17:31:52.161" v="52" actId="1076"/>
          <ac:spMkLst>
            <pc:docMk/>
            <pc:sldMk cId="2206312751" sldId="268"/>
            <ac:spMk id="14" creationId="{13873007-707B-8879-3A32-BA9EE9C51AAD}"/>
          </ac:spMkLst>
        </pc:spChg>
        <pc:spChg chg="add mod">
          <ac:chgData name="Guest User" userId="" providerId="Windows Live" clId="Web-{AD1BFC98-9B7A-44B0-8DC7-9B77906D62D7}" dt="2024-09-30T17:32:38.880" v="84" actId="1076"/>
          <ac:spMkLst>
            <pc:docMk/>
            <pc:sldMk cId="2206312751" sldId="268"/>
            <ac:spMk id="15" creationId="{39E0CDF9-23FB-B1BA-B6C5-EDAE74D4BA0A}"/>
          </ac:spMkLst>
        </pc:spChg>
        <pc:spChg chg="add mod">
          <ac:chgData name="Guest User" userId="" providerId="Windows Live" clId="Web-{AD1BFC98-9B7A-44B0-8DC7-9B77906D62D7}" dt="2024-09-30T17:50:53.696" v="193" actId="20577"/>
          <ac:spMkLst>
            <pc:docMk/>
            <pc:sldMk cId="2206312751" sldId="268"/>
            <ac:spMk id="16" creationId="{686AD5D4-5FDF-2F23-79EB-CFB4D176D4CF}"/>
          </ac:spMkLst>
        </pc:spChg>
        <pc:spChg chg="add del mod">
          <ac:chgData name="Guest User" userId="" providerId="Windows Live" clId="Web-{AD1BFC98-9B7A-44B0-8DC7-9B77906D62D7}" dt="2024-09-30T17:50:42.462" v="192"/>
          <ac:spMkLst>
            <pc:docMk/>
            <pc:sldMk cId="2206312751" sldId="268"/>
            <ac:spMk id="18" creationId="{A56BAE70-6A22-062F-D687-0D25AE4BF4F0}"/>
          </ac:spMkLst>
        </pc:spChg>
        <pc:picChg chg="add mod modCrop">
          <ac:chgData name="Guest User" userId="" providerId="Windows Live" clId="Web-{AD1BFC98-9B7A-44B0-8DC7-9B77906D62D7}" dt="2024-09-30T17:24:46.925" v="5" actId="1076"/>
          <ac:picMkLst>
            <pc:docMk/>
            <pc:sldMk cId="2206312751" sldId="268"/>
            <ac:picMk id="6" creationId="{BE915F9F-4523-F158-B3DD-08948636612A}"/>
          </ac:picMkLst>
        </pc:picChg>
        <pc:picChg chg="add mod">
          <ac:chgData name="Guest User" userId="" providerId="Windows Live" clId="Web-{AD1BFC98-9B7A-44B0-8DC7-9B77906D62D7}" dt="2024-09-30T17:26:17.394" v="8" actId="688"/>
          <ac:picMkLst>
            <pc:docMk/>
            <pc:sldMk cId="2206312751" sldId="268"/>
            <ac:picMk id="7" creationId="{4ED1E8F5-B0D5-8E57-A05C-D4F852E4E07A}"/>
          </ac:picMkLst>
        </pc:picChg>
        <pc:picChg chg="add del mod">
          <ac:chgData name="Guest User" userId="" providerId="Windows Live" clId="Web-{AD1BFC98-9B7A-44B0-8DC7-9B77906D62D7}" dt="2024-09-30T17:26:29.441" v="12"/>
          <ac:picMkLst>
            <pc:docMk/>
            <pc:sldMk cId="2206312751" sldId="268"/>
            <ac:picMk id="8" creationId="{C265BD80-34B9-43C8-48F4-82D060CBAC2C}"/>
          </ac:picMkLst>
        </pc:picChg>
        <pc:picChg chg="add mod">
          <ac:chgData name="Guest User" userId="" providerId="Windows Live" clId="Web-{AD1BFC98-9B7A-44B0-8DC7-9B77906D62D7}" dt="2024-09-30T17:26:44.770" v="15" actId="688"/>
          <ac:picMkLst>
            <pc:docMk/>
            <pc:sldMk cId="2206312751" sldId="268"/>
            <ac:picMk id="9" creationId="{9C32328D-CBD1-741D-3DA3-5533FE1AC493}"/>
          </ac:picMkLst>
        </pc:picChg>
        <pc:picChg chg="add mod">
          <ac:chgData name="Guest User" userId="" providerId="Windows Live" clId="Web-{AD1BFC98-9B7A-44B0-8DC7-9B77906D62D7}" dt="2024-09-30T17:27:23.426" v="23" actId="1076"/>
          <ac:picMkLst>
            <pc:docMk/>
            <pc:sldMk cId="2206312751" sldId="268"/>
            <ac:picMk id="10" creationId="{8BA32E6E-12CF-C9B2-BC64-F66240F8CA6B}"/>
          </ac:picMkLst>
        </pc:picChg>
        <pc:picChg chg="add mod">
          <ac:chgData name="Guest User" userId="" providerId="Windows Live" clId="Web-{AD1BFC98-9B7A-44B0-8DC7-9B77906D62D7}" dt="2024-09-30T17:27:13.442" v="22" actId="1076"/>
          <ac:picMkLst>
            <pc:docMk/>
            <pc:sldMk cId="2206312751" sldId="268"/>
            <ac:picMk id="11" creationId="{E2B3CF8B-31E5-E195-2808-894785AF63D7}"/>
          </ac:picMkLst>
        </pc:picChg>
        <pc:picChg chg="add mod">
          <ac:chgData name="Guest User" userId="" providerId="Windows Live" clId="Web-{AD1BFC98-9B7A-44B0-8DC7-9B77906D62D7}" dt="2024-09-30T17:30:42.427" v="25" actId="1076"/>
          <ac:picMkLst>
            <pc:docMk/>
            <pc:sldMk cId="2206312751" sldId="268"/>
            <ac:picMk id="12" creationId="{D0F6A290-8D1D-1E60-05D0-428A35C31E6B}"/>
          </ac:picMkLst>
        </pc:picChg>
      </pc:sldChg>
    </pc:docChg>
  </pc:docChgLst>
  <pc:docChgLst>
    <pc:chgData name="Kenny Bui" userId="1c5cc193006bf953" providerId="Windows Live" clId="Web-{291A7586-9377-4037-B4BD-C2FF96E84C94}"/>
    <pc:docChg chg="addSld delSld modSld">
      <pc:chgData name="Kenny Bui" userId="1c5cc193006bf953" providerId="Windows Live" clId="Web-{291A7586-9377-4037-B4BD-C2FF96E84C94}" dt="2024-10-02T19:15:11.862" v="65" actId="1076"/>
      <pc:docMkLst>
        <pc:docMk/>
      </pc:docMkLst>
      <pc:sldChg chg="delSp modSp">
        <pc:chgData name="Kenny Bui" userId="1c5cc193006bf953" providerId="Windows Live" clId="Web-{291A7586-9377-4037-B4BD-C2FF96E84C94}" dt="2024-10-02T18:37:33.597" v="24" actId="20577"/>
        <pc:sldMkLst>
          <pc:docMk/>
          <pc:sldMk cId="2896733867" sldId="261"/>
        </pc:sldMkLst>
        <pc:spChg chg="topLvl">
          <ac:chgData name="Kenny Bui" userId="1c5cc193006bf953" providerId="Windows Live" clId="Web-{291A7586-9377-4037-B4BD-C2FF96E84C94}" dt="2024-10-02T18:29:00.145" v="0"/>
          <ac:spMkLst>
            <pc:docMk/>
            <pc:sldMk cId="2896733867" sldId="261"/>
            <ac:spMk id="4" creationId="{FC12D564-5169-BF50-D111-2CF36D7C8677}"/>
          </ac:spMkLst>
        </pc:spChg>
        <pc:spChg chg="topLvl">
          <ac:chgData name="Kenny Bui" userId="1c5cc193006bf953" providerId="Windows Live" clId="Web-{291A7586-9377-4037-B4BD-C2FF96E84C94}" dt="2024-10-02T18:29:00.145" v="0"/>
          <ac:spMkLst>
            <pc:docMk/>
            <pc:sldMk cId="2896733867" sldId="261"/>
            <ac:spMk id="6" creationId="{E88C98CF-135D-18F0-4192-911ECF83C378}"/>
          </ac:spMkLst>
        </pc:spChg>
        <pc:spChg chg="topLvl">
          <ac:chgData name="Kenny Bui" userId="1c5cc193006bf953" providerId="Windows Live" clId="Web-{291A7586-9377-4037-B4BD-C2FF96E84C94}" dt="2024-10-02T18:29:00.145" v="0"/>
          <ac:spMkLst>
            <pc:docMk/>
            <pc:sldMk cId="2896733867" sldId="261"/>
            <ac:spMk id="8" creationId="{83E9AFEA-EC8E-6F4D-D3C3-035369067EB5}"/>
          </ac:spMkLst>
        </pc:spChg>
        <pc:spChg chg="mod">
          <ac:chgData name="Kenny Bui" userId="1c5cc193006bf953" providerId="Windows Live" clId="Web-{291A7586-9377-4037-B4BD-C2FF96E84C94}" dt="2024-10-02T18:29:47.412" v="8" actId="20577"/>
          <ac:spMkLst>
            <pc:docMk/>
            <pc:sldMk cId="2896733867" sldId="261"/>
            <ac:spMk id="24" creationId="{57ED44AC-75B4-AFA7-7047-9C02B0F2AD4E}"/>
          </ac:spMkLst>
        </pc:spChg>
        <pc:spChg chg="mod">
          <ac:chgData name="Kenny Bui" userId="1c5cc193006bf953" providerId="Windows Live" clId="Web-{291A7586-9377-4037-B4BD-C2FF96E84C94}" dt="2024-10-02T18:37:21.050" v="19" actId="20577"/>
          <ac:spMkLst>
            <pc:docMk/>
            <pc:sldMk cId="2896733867" sldId="261"/>
            <ac:spMk id="28" creationId="{232759DF-41CD-2C9B-829A-4D0A588EAC71}"/>
          </ac:spMkLst>
        </pc:spChg>
        <pc:spChg chg="mod">
          <ac:chgData name="Kenny Bui" userId="1c5cc193006bf953" providerId="Windows Live" clId="Web-{291A7586-9377-4037-B4BD-C2FF96E84C94}" dt="2024-10-02T18:37:33.597" v="24" actId="20577"/>
          <ac:spMkLst>
            <pc:docMk/>
            <pc:sldMk cId="2896733867" sldId="261"/>
            <ac:spMk id="30" creationId="{C65EAB53-1586-293E-E70D-F3FA2898ED91}"/>
          </ac:spMkLst>
        </pc:spChg>
        <pc:grpChg chg="mod topLvl">
          <ac:chgData name="Kenny Bui" userId="1c5cc193006bf953" providerId="Windows Live" clId="Web-{291A7586-9377-4037-B4BD-C2FF96E84C94}" dt="2024-10-02T18:29:08.880" v="1" actId="1076"/>
          <ac:grpSpMkLst>
            <pc:docMk/>
            <pc:sldMk cId="2896733867" sldId="261"/>
            <ac:grpSpMk id="11" creationId="{3D5D6F04-A91F-80A9-726D-81FFA6B020B6}"/>
          </ac:grpSpMkLst>
        </pc:grpChg>
        <pc:grpChg chg="topLvl">
          <ac:chgData name="Kenny Bui" userId="1c5cc193006bf953" providerId="Windows Live" clId="Web-{291A7586-9377-4037-B4BD-C2FF96E84C94}" dt="2024-10-02T18:29:00.145" v="0"/>
          <ac:grpSpMkLst>
            <pc:docMk/>
            <pc:sldMk cId="2896733867" sldId="261"/>
            <ac:grpSpMk id="23" creationId="{242CA84B-7699-88A6-B4AE-750D104D4314}"/>
          </ac:grpSpMkLst>
        </pc:grpChg>
        <pc:grpChg chg="topLvl">
          <ac:chgData name="Kenny Bui" userId="1c5cc193006bf953" providerId="Windows Live" clId="Web-{291A7586-9377-4037-B4BD-C2FF96E84C94}" dt="2024-10-02T18:29:00.145" v="0"/>
          <ac:grpSpMkLst>
            <pc:docMk/>
            <pc:sldMk cId="2896733867" sldId="261"/>
            <ac:grpSpMk id="27" creationId="{934F7535-A2BA-16E9-0B03-AD118C94F132}"/>
          </ac:grpSpMkLst>
        </pc:grpChg>
        <pc:grpChg chg="del">
          <ac:chgData name="Kenny Bui" userId="1c5cc193006bf953" providerId="Windows Live" clId="Web-{291A7586-9377-4037-B4BD-C2FF96E84C94}" dt="2024-10-02T18:29:00.145" v="0"/>
          <ac:grpSpMkLst>
            <pc:docMk/>
            <pc:sldMk cId="2896733867" sldId="261"/>
            <ac:grpSpMk id="40" creationId="{6C2963B5-6D87-FC33-A636-B5468E9FF26D}"/>
          </ac:grpSpMkLst>
        </pc:grpChg>
        <pc:cxnChg chg="topLvl">
          <ac:chgData name="Kenny Bui" userId="1c5cc193006bf953" providerId="Windows Live" clId="Web-{291A7586-9377-4037-B4BD-C2FF96E84C94}" dt="2024-10-02T18:29:00.145" v="0"/>
          <ac:cxnSpMkLst>
            <pc:docMk/>
            <pc:sldMk cId="2896733867" sldId="261"/>
            <ac:cxnSpMk id="31" creationId="{F636D74D-EC4D-DB3B-0870-9DE85DF699A0}"/>
          </ac:cxnSpMkLst>
        </pc:cxnChg>
        <pc:cxnChg chg="topLvl">
          <ac:chgData name="Kenny Bui" userId="1c5cc193006bf953" providerId="Windows Live" clId="Web-{291A7586-9377-4037-B4BD-C2FF96E84C94}" dt="2024-10-02T18:29:00.145" v="0"/>
          <ac:cxnSpMkLst>
            <pc:docMk/>
            <pc:sldMk cId="2896733867" sldId="261"/>
            <ac:cxnSpMk id="32" creationId="{B5CF40B9-AA6F-AFDF-F357-9C35C39D1E9F}"/>
          </ac:cxnSpMkLst>
        </pc:cxnChg>
        <pc:cxnChg chg="topLvl">
          <ac:chgData name="Kenny Bui" userId="1c5cc193006bf953" providerId="Windows Live" clId="Web-{291A7586-9377-4037-B4BD-C2FF96E84C94}" dt="2024-10-02T18:29:00.145" v="0"/>
          <ac:cxnSpMkLst>
            <pc:docMk/>
            <pc:sldMk cId="2896733867" sldId="261"/>
            <ac:cxnSpMk id="33" creationId="{14F0733E-76F3-8E02-CDB4-50BCA35FA986}"/>
          </ac:cxnSpMkLst>
        </pc:cxnChg>
        <pc:cxnChg chg="topLvl">
          <ac:chgData name="Kenny Bui" userId="1c5cc193006bf953" providerId="Windows Live" clId="Web-{291A7586-9377-4037-B4BD-C2FF96E84C94}" dt="2024-10-02T18:29:00.145" v="0"/>
          <ac:cxnSpMkLst>
            <pc:docMk/>
            <pc:sldMk cId="2896733867" sldId="261"/>
            <ac:cxnSpMk id="34" creationId="{B2AD417C-9C15-B1DB-56AA-191236DB21DF}"/>
          </ac:cxnSpMkLst>
        </pc:cxnChg>
        <pc:cxnChg chg="topLvl">
          <ac:chgData name="Kenny Bui" userId="1c5cc193006bf953" providerId="Windows Live" clId="Web-{291A7586-9377-4037-B4BD-C2FF96E84C94}" dt="2024-10-02T18:29:00.145" v="0"/>
          <ac:cxnSpMkLst>
            <pc:docMk/>
            <pc:sldMk cId="2896733867" sldId="261"/>
            <ac:cxnSpMk id="35" creationId="{CF2EB954-D18C-5568-7F2B-9A9435822DA4}"/>
          </ac:cxnSpMkLst>
        </pc:cxnChg>
        <pc:cxnChg chg="topLvl">
          <ac:chgData name="Kenny Bui" userId="1c5cc193006bf953" providerId="Windows Live" clId="Web-{291A7586-9377-4037-B4BD-C2FF96E84C94}" dt="2024-10-02T18:29:00.145" v="0"/>
          <ac:cxnSpMkLst>
            <pc:docMk/>
            <pc:sldMk cId="2896733867" sldId="261"/>
            <ac:cxnSpMk id="36" creationId="{C9695962-CAA5-D91A-32B9-D7B8FA7B122C}"/>
          </ac:cxnSpMkLst>
        </pc:cxnChg>
        <pc:cxnChg chg="topLvl">
          <ac:chgData name="Kenny Bui" userId="1c5cc193006bf953" providerId="Windows Live" clId="Web-{291A7586-9377-4037-B4BD-C2FF96E84C94}" dt="2024-10-02T18:29:00.145" v="0"/>
          <ac:cxnSpMkLst>
            <pc:docMk/>
            <pc:sldMk cId="2896733867" sldId="261"/>
            <ac:cxnSpMk id="37" creationId="{B843D630-D141-2E8D-B126-38BE7FF0E4A3}"/>
          </ac:cxnSpMkLst>
        </pc:cxnChg>
        <pc:cxnChg chg="topLvl">
          <ac:chgData name="Kenny Bui" userId="1c5cc193006bf953" providerId="Windows Live" clId="Web-{291A7586-9377-4037-B4BD-C2FF96E84C94}" dt="2024-10-02T18:29:00.145" v="0"/>
          <ac:cxnSpMkLst>
            <pc:docMk/>
            <pc:sldMk cId="2896733867" sldId="261"/>
            <ac:cxnSpMk id="38" creationId="{EBA0B23B-129D-D756-C49C-6D83FBD59416}"/>
          </ac:cxnSpMkLst>
        </pc:cxnChg>
        <pc:cxnChg chg="topLvl">
          <ac:chgData name="Kenny Bui" userId="1c5cc193006bf953" providerId="Windows Live" clId="Web-{291A7586-9377-4037-B4BD-C2FF96E84C94}" dt="2024-10-02T18:29:00.145" v="0"/>
          <ac:cxnSpMkLst>
            <pc:docMk/>
            <pc:sldMk cId="2896733867" sldId="261"/>
            <ac:cxnSpMk id="39" creationId="{57BE4833-E7CA-3B6A-ECBA-AAE4D22933FF}"/>
          </ac:cxnSpMkLst>
        </pc:cxnChg>
      </pc:sldChg>
      <pc:sldChg chg="addSp delSp modSp">
        <pc:chgData name="Kenny Bui" userId="1c5cc193006bf953" providerId="Windows Live" clId="Web-{291A7586-9377-4037-B4BD-C2FF96E84C94}" dt="2024-10-02T19:14:08.501" v="63" actId="1076"/>
        <pc:sldMkLst>
          <pc:docMk/>
          <pc:sldMk cId="3692632112" sldId="272"/>
        </pc:sldMkLst>
        <pc:spChg chg="del mod">
          <ac:chgData name="Kenny Bui" userId="1c5cc193006bf953" providerId="Windows Live" clId="Web-{291A7586-9377-4037-B4BD-C2FF96E84C94}" dt="2024-10-02T18:36:51.080" v="10"/>
          <ac:spMkLst>
            <pc:docMk/>
            <pc:sldMk cId="3692632112" sldId="272"/>
            <ac:spMk id="3" creationId="{019ED18C-11A5-7E46-54F9-DA336593EDF3}"/>
          </ac:spMkLst>
        </pc:spChg>
        <pc:spChg chg="mod">
          <ac:chgData name="Kenny Bui" userId="1c5cc193006bf953" providerId="Windows Live" clId="Web-{291A7586-9377-4037-B4BD-C2FF96E84C94}" dt="2024-10-02T18:36:59.440" v="13" actId="20577"/>
          <ac:spMkLst>
            <pc:docMk/>
            <pc:sldMk cId="3692632112" sldId="272"/>
            <ac:spMk id="17" creationId="{EB3195A6-F5EC-DE11-8AFC-73D04305BD95}"/>
          </ac:spMkLst>
        </pc:spChg>
        <pc:picChg chg="add del mod">
          <ac:chgData name="Kenny Bui" userId="1c5cc193006bf953" providerId="Windows Live" clId="Web-{291A7586-9377-4037-B4BD-C2FF96E84C94}" dt="2024-10-02T18:49:45.118" v="38"/>
          <ac:picMkLst>
            <pc:docMk/>
            <pc:sldMk cId="3692632112" sldId="272"/>
            <ac:picMk id="4" creationId="{993AB603-0ECC-DA0A-19EB-520287D9A161}"/>
          </ac:picMkLst>
        </pc:picChg>
        <pc:picChg chg="add mod">
          <ac:chgData name="Kenny Bui" userId="1c5cc193006bf953" providerId="Windows Live" clId="Web-{291A7586-9377-4037-B4BD-C2FF96E84C94}" dt="2024-10-02T19:14:08.501" v="63" actId="1076"/>
          <ac:picMkLst>
            <pc:docMk/>
            <pc:sldMk cId="3692632112" sldId="272"/>
            <ac:picMk id="6" creationId="{CEBAED71-EABA-53CE-943D-8F8F55009471}"/>
          </ac:picMkLst>
        </pc:picChg>
      </pc:sldChg>
      <pc:sldChg chg="modSp">
        <pc:chgData name="Kenny Bui" userId="1c5cc193006bf953" providerId="Windows Live" clId="Web-{291A7586-9377-4037-B4BD-C2FF96E84C94}" dt="2024-10-02T19:07:47.212" v="51" actId="20577"/>
        <pc:sldMkLst>
          <pc:docMk/>
          <pc:sldMk cId="2868898583" sldId="273"/>
        </pc:sldMkLst>
        <pc:spChg chg="mod">
          <ac:chgData name="Kenny Bui" userId="1c5cc193006bf953" providerId="Windows Live" clId="Web-{291A7586-9377-4037-B4BD-C2FF96E84C94}" dt="2024-10-02T19:07:47.212" v="51" actId="20577"/>
          <ac:spMkLst>
            <pc:docMk/>
            <pc:sldMk cId="2868898583" sldId="273"/>
            <ac:spMk id="9" creationId="{3238A562-498D-254A-61BB-07A9F545B290}"/>
          </ac:spMkLst>
        </pc:spChg>
      </pc:sldChg>
      <pc:sldChg chg="modSp">
        <pc:chgData name="Kenny Bui" userId="1c5cc193006bf953" providerId="Windows Live" clId="Web-{291A7586-9377-4037-B4BD-C2FF96E84C94}" dt="2024-10-02T19:07:56.525" v="59" actId="20577"/>
        <pc:sldMkLst>
          <pc:docMk/>
          <pc:sldMk cId="2219805552" sldId="274"/>
        </pc:sldMkLst>
        <pc:spChg chg="mod">
          <ac:chgData name="Kenny Bui" userId="1c5cc193006bf953" providerId="Windows Live" clId="Web-{291A7586-9377-4037-B4BD-C2FF96E84C94}" dt="2024-10-02T19:07:56.525" v="59" actId="20577"/>
          <ac:spMkLst>
            <pc:docMk/>
            <pc:sldMk cId="2219805552" sldId="274"/>
            <ac:spMk id="9" creationId="{BE53272F-10FD-5BA1-7E82-A49541D78C74}"/>
          </ac:spMkLst>
        </pc:spChg>
      </pc:sldChg>
      <pc:sldChg chg="addSp delSp modSp add replId">
        <pc:chgData name="Kenny Bui" userId="1c5cc193006bf953" providerId="Windows Live" clId="Web-{291A7586-9377-4037-B4BD-C2FF96E84C94}" dt="2024-10-02T19:15:11.862" v="65" actId="1076"/>
        <pc:sldMkLst>
          <pc:docMk/>
          <pc:sldMk cId="2030063156" sldId="276"/>
        </pc:sldMkLst>
        <pc:spChg chg="mod">
          <ac:chgData name="Kenny Bui" userId="1c5cc193006bf953" providerId="Windows Live" clId="Web-{291A7586-9377-4037-B4BD-C2FF96E84C94}" dt="2024-10-02T19:07:38.383" v="50" actId="20577"/>
          <ac:spMkLst>
            <pc:docMk/>
            <pc:sldMk cId="2030063156" sldId="276"/>
            <ac:spMk id="9" creationId="{A3C9D38F-9817-D2B6-792C-A0DE6106D842}"/>
          </ac:spMkLst>
        </pc:spChg>
        <pc:picChg chg="add mod">
          <ac:chgData name="Kenny Bui" userId="1c5cc193006bf953" providerId="Windows Live" clId="Web-{291A7586-9377-4037-B4BD-C2FF96E84C94}" dt="2024-10-02T19:15:11.862" v="65" actId="1076"/>
          <ac:picMkLst>
            <pc:docMk/>
            <pc:sldMk cId="2030063156" sldId="276"/>
            <ac:picMk id="3" creationId="{B27469E1-A1A0-DCC7-0A06-D9483E98F6DD}"/>
          </ac:picMkLst>
        </pc:picChg>
        <pc:picChg chg="del">
          <ac:chgData name="Kenny Bui" userId="1c5cc193006bf953" providerId="Windows Live" clId="Web-{291A7586-9377-4037-B4BD-C2FF96E84C94}" dt="2024-10-02T19:02:56.375" v="49"/>
          <ac:picMkLst>
            <pc:docMk/>
            <pc:sldMk cId="2030063156" sldId="276"/>
            <ac:picMk id="6" creationId="{CEBAED71-EABA-53CE-943D-8F8F55009471}"/>
          </ac:picMkLst>
        </pc:picChg>
      </pc:sldChg>
      <pc:sldChg chg="delSp new del">
        <pc:chgData name="Kenny Bui" userId="1c5cc193006bf953" providerId="Windows Live" clId="Web-{291A7586-9377-4037-B4BD-C2FF96E84C94}" dt="2024-10-02T19:02:47.656" v="47"/>
        <pc:sldMkLst>
          <pc:docMk/>
          <pc:sldMk cId="3665648256" sldId="276"/>
        </pc:sldMkLst>
        <pc:spChg chg="del">
          <ac:chgData name="Kenny Bui" userId="1c5cc193006bf953" providerId="Windows Live" clId="Web-{291A7586-9377-4037-B4BD-C2FF96E84C94}" dt="2024-10-02T19:02:06.421" v="46"/>
          <ac:spMkLst>
            <pc:docMk/>
            <pc:sldMk cId="3665648256" sldId="276"/>
            <ac:spMk id="2" creationId="{C53BA076-61A2-18C8-CBC3-337A0C70FB35}"/>
          </ac:spMkLst>
        </pc:spChg>
      </pc:sldChg>
    </pc:docChg>
  </pc:docChgLst>
  <pc:docChgLst>
    <pc:chgData name="Guest User" providerId="Windows Live" clId="Web-{E7F81BA2-70C4-4FAA-B709-B434F485F66B}"/>
    <pc:docChg chg="modSld">
      <pc:chgData name="Guest User" userId="" providerId="Windows Live" clId="Web-{E7F81BA2-70C4-4FAA-B709-B434F485F66B}" dt="2024-10-03T02:53:51.442" v="724"/>
      <pc:docMkLst>
        <pc:docMk/>
      </pc:docMkLst>
      <pc:sldChg chg="modSp">
        <pc:chgData name="Guest User" userId="" providerId="Windows Live" clId="Web-{E7F81BA2-70C4-4FAA-B709-B434F485F66B}" dt="2024-10-03T02:53:51.442" v="724"/>
        <pc:sldMkLst>
          <pc:docMk/>
          <pc:sldMk cId="3582179936" sldId="271"/>
        </pc:sldMkLst>
        <pc:graphicFrameChg chg="mod modGraphic">
          <ac:chgData name="Guest User" userId="" providerId="Windows Live" clId="Web-{E7F81BA2-70C4-4FAA-B709-B434F485F66B}" dt="2024-10-03T02:53:51.442" v="724"/>
          <ac:graphicFrameMkLst>
            <pc:docMk/>
            <pc:sldMk cId="3582179936" sldId="271"/>
            <ac:graphicFrameMk id="6" creationId="{BF7F3648-FDAE-C2CE-FEC4-2FD4AE90E39B}"/>
          </ac:graphicFrameMkLst>
        </pc:graphicFrameChg>
      </pc:sldChg>
      <pc:sldChg chg="modSp">
        <pc:chgData name="Guest User" userId="" providerId="Windows Live" clId="Web-{E7F81BA2-70C4-4FAA-B709-B434F485F66B}" dt="2024-10-03T02:27:54.322" v="708"/>
        <pc:sldMkLst>
          <pc:docMk/>
          <pc:sldMk cId="2519642350" sldId="281"/>
        </pc:sldMkLst>
        <pc:graphicFrameChg chg="mod modGraphic">
          <ac:chgData name="Guest User" userId="" providerId="Windows Live" clId="Web-{E7F81BA2-70C4-4FAA-B709-B434F485F66B}" dt="2024-10-03T02:27:54.322" v="708"/>
          <ac:graphicFrameMkLst>
            <pc:docMk/>
            <pc:sldMk cId="2519642350" sldId="281"/>
            <ac:graphicFrameMk id="6" creationId="{B131057B-A4E1-0D87-1B92-7E6BE5335179}"/>
          </ac:graphicFrameMkLst>
        </pc:graphicFrameChg>
      </pc:sldChg>
      <pc:sldChg chg="addSp delSp modSp">
        <pc:chgData name="Guest User" userId="" providerId="Windows Live" clId="Web-{E7F81BA2-70C4-4FAA-B709-B434F485F66B}" dt="2024-10-03T02:19:53.504" v="658" actId="1076"/>
        <pc:sldMkLst>
          <pc:docMk/>
          <pc:sldMk cId="421419811" sldId="282"/>
        </pc:sldMkLst>
        <pc:spChg chg="del">
          <ac:chgData name="Guest User" userId="" providerId="Windows Live" clId="Web-{E7F81BA2-70C4-4FAA-B709-B434F485F66B}" dt="2024-10-03T02:17:45.250" v="569"/>
          <ac:spMkLst>
            <pc:docMk/>
            <pc:sldMk cId="421419811" sldId="282"/>
            <ac:spMk id="2" creationId="{0A8E0BA2-BB03-C5A8-6F2E-40B9B96294E6}"/>
          </ac:spMkLst>
        </pc:spChg>
        <pc:spChg chg="del">
          <ac:chgData name="Guest User" userId="" providerId="Windows Live" clId="Web-{E7F81BA2-70C4-4FAA-B709-B434F485F66B}" dt="2024-10-03T02:05:37.761" v="0"/>
          <ac:spMkLst>
            <pc:docMk/>
            <pc:sldMk cId="421419811" sldId="282"/>
            <ac:spMk id="3" creationId="{6C798510-3369-C9E0-76A8-C3196F56AC79}"/>
          </ac:spMkLst>
        </pc:spChg>
        <pc:spChg chg="add del mod">
          <ac:chgData name="Guest User" userId="" providerId="Windows Live" clId="Web-{E7F81BA2-70C4-4FAA-B709-B434F485F66B}" dt="2024-10-03T02:19:10.065" v="654"/>
          <ac:spMkLst>
            <pc:docMk/>
            <pc:sldMk cId="421419811" sldId="282"/>
            <ac:spMk id="10" creationId="{E5A0CEEA-FD62-3FC5-8315-7C5E852E90EF}"/>
          </ac:spMkLst>
        </pc:spChg>
        <pc:spChg chg="add mod">
          <ac:chgData name="Guest User" userId="" providerId="Windows Live" clId="Web-{E7F81BA2-70C4-4FAA-B709-B434F485F66B}" dt="2024-10-03T02:19:53.504" v="658" actId="1076"/>
          <ac:spMkLst>
            <pc:docMk/>
            <pc:sldMk cId="421419811" sldId="282"/>
            <ac:spMk id="14" creationId="{0F4F6B8A-A6CF-30A1-618D-A094494305F3}"/>
          </ac:spMkLst>
        </pc:spChg>
        <pc:graphicFrameChg chg="add mod ord modGraphic">
          <ac:chgData name="Guest User" userId="" providerId="Windows Live" clId="Web-{E7F81BA2-70C4-4FAA-B709-B434F485F66B}" dt="2024-10-03T02:19:49.566" v="657" actId="1076"/>
          <ac:graphicFrameMkLst>
            <pc:docMk/>
            <pc:sldMk cId="421419811" sldId="282"/>
            <ac:graphicFrameMk id="6" creationId="{780C729D-6D17-A6C7-393F-7FFC0C6BFCF6}"/>
          </ac:graphicFrameMkLst>
        </pc:graphicFrameChg>
        <pc:picChg chg="mod">
          <ac:chgData name="Guest User" userId="" providerId="Windows Live" clId="Web-{E7F81BA2-70C4-4FAA-B709-B434F485F66B}" dt="2024-10-03T02:18:04.735" v="575" actId="14100"/>
          <ac:picMkLst>
            <pc:docMk/>
            <pc:sldMk cId="421419811" sldId="282"/>
            <ac:picMk id="5" creationId="{2ABE8ACA-80DF-573D-B9F4-328DAED00DA6}"/>
          </ac:picMkLst>
        </pc:picChg>
      </pc:sldChg>
    </pc:docChg>
  </pc:docChgLst>
  <pc:docChgLst>
    <pc:chgData name="Meg Burkes" userId="1efcd6318e7a8f65" providerId="LiveId" clId="{0A48AC33-B4A9-4B1C-BCF3-F2D02A93EF53}"/>
    <pc:docChg chg="undo redo custSel addSld delSld modSld sldOrd">
      <pc:chgData name="Meg Burkes" userId="1efcd6318e7a8f65" providerId="LiveId" clId="{0A48AC33-B4A9-4B1C-BCF3-F2D02A93EF53}" dt="2024-10-03T03:07:05.401" v="6183" actId="20577"/>
      <pc:docMkLst>
        <pc:docMk/>
      </pc:docMkLst>
      <pc:sldChg chg="addSp delSp modSp mod">
        <pc:chgData name="Meg Burkes" userId="1efcd6318e7a8f65" providerId="LiveId" clId="{0A48AC33-B4A9-4B1C-BCF3-F2D02A93EF53}" dt="2024-10-02T22:03:23.653" v="4793" actId="478"/>
        <pc:sldMkLst>
          <pc:docMk/>
          <pc:sldMk cId="3494119000" sldId="256"/>
        </pc:sldMkLst>
        <pc:spChg chg="mod">
          <ac:chgData name="Meg Burkes" userId="1efcd6318e7a8f65" providerId="LiveId" clId="{0A48AC33-B4A9-4B1C-BCF3-F2D02A93EF53}" dt="2024-10-01T15:53:52.463" v="3332" actId="1076"/>
          <ac:spMkLst>
            <pc:docMk/>
            <pc:sldMk cId="3494119000" sldId="256"/>
            <ac:spMk id="2" creationId="{55939363-0ACA-B547-470C-F4EA57E11CD1}"/>
          </ac:spMkLst>
        </pc:spChg>
        <pc:spChg chg="mod">
          <ac:chgData name="Meg Burkes" userId="1efcd6318e7a8f65" providerId="LiveId" clId="{0A48AC33-B4A9-4B1C-BCF3-F2D02A93EF53}" dt="2024-10-01T15:53:57.708" v="3333" actId="1076"/>
          <ac:spMkLst>
            <pc:docMk/>
            <pc:sldMk cId="3494119000" sldId="256"/>
            <ac:spMk id="3" creationId="{0D48299C-69EF-390F-EC3F-6A0ECF9ADD46}"/>
          </ac:spMkLst>
        </pc:spChg>
        <pc:spChg chg="del">
          <ac:chgData name="Meg Burkes" userId="1efcd6318e7a8f65" providerId="LiveId" clId="{0A48AC33-B4A9-4B1C-BCF3-F2D02A93EF53}" dt="2024-10-02T22:03:06.157" v="4773" actId="478"/>
          <ac:spMkLst>
            <pc:docMk/>
            <pc:sldMk cId="3494119000" sldId="256"/>
            <ac:spMk id="11" creationId="{EDDB5651-DE41-3E49-E833-CE245689CE98}"/>
          </ac:spMkLst>
        </pc:spChg>
        <pc:spChg chg="mod">
          <ac:chgData name="Meg Burkes" userId="1efcd6318e7a8f65" providerId="LiveId" clId="{0A48AC33-B4A9-4B1C-BCF3-F2D02A93EF53}" dt="2024-10-02T22:03:19.746" v="4792" actId="20577"/>
          <ac:spMkLst>
            <pc:docMk/>
            <pc:sldMk cId="3494119000" sldId="256"/>
            <ac:spMk id="12" creationId="{492042C7-2741-917F-9A49-E138E4F73E34}"/>
          </ac:spMkLst>
        </pc:spChg>
        <pc:picChg chg="add mod">
          <ac:chgData name="Meg Burkes" userId="1efcd6318e7a8f65" providerId="LiveId" clId="{0A48AC33-B4A9-4B1C-BCF3-F2D02A93EF53}" dt="2024-10-01T15:53:43.587" v="3329" actId="1076"/>
          <ac:picMkLst>
            <pc:docMk/>
            <pc:sldMk cId="3494119000" sldId="256"/>
            <ac:picMk id="4" creationId="{45C9E68B-6E13-0000-16F2-FE83A6F295DF}"/>
          </ac:picMkLst>
        </pc:picChg>
        <pc:picChg chg="mod">
          <ac:chgData name="Meg Burkes" userId="1efcd6318e7a8f65" providerId="LiveId" clId="{0A48AC33-B4A9-4B1C-BCF3-F2D02A93EF53}" dt="2024-10-01T15:53:48.760" v="3331" actId="1076"/>
          <ac:picMkLst>
            <pc:docMk/>
            <pc:sldMk cId="3494119000" sldId="256"/>
            <ac:picMk id="8" creationId="{324FBEA2-6F8E-C29D-6934-44030F50A69A}"/>
          </ac:picMkLst>
        </pc:picChg>
        <pc:picChg chg="del">
          <ac:chgData name="Meg Burkes" userId="1efcd6318e7a8f65" providerId="LiveId" clId="{0A48AC33-B4A9-4B1C-BCF3-F2D02A93EF53}" dt="2024-10-02T22:03:23.653" v="4793" actId="478"/>
          <ac:picMkLst>
            <pc:docMk/>
            <pc:sldMk cId="3494119000" sldId="256"/>
            <ac:picMk id="16" creationId="{43A94BF2-6F66-6975-A105-F4F4618B4AA3}"/>
          </ac:picMkLst>
        </pc:picChg>
      </pc:sldChg>
      <pc:sldChg chg="delSp modSp new mod">
        <pc:chgData name="Meg Burkes" userId="1efcd6318e7a8f65" providerId="LiveId" clId="{0A48AC33-B4A9-4B1C-BCF3-F2D02A93EF53}" dt="2024-10-02T22:03:35.866" v="4805" actId="20577"/>
        <pc:sldMkLst>
          <pc:docMk/>
          <pc:sldMk cId="356347659" sldId="257"/>
        </pc:sldMkLst>
        <pc:spChg chg="mod">
          <ac:chgData name="Meg Burkes" userId="1efcd6318e7a8f65" providerId="LiveId" clId="{0A48AC33-B4A9-4B1C-BCF3-F2D02A93EF53}" dt="2024-09-26T16:16:40.010" v="150" actId="20577"/>
          <ac:spMkLst>
            <pc:docMk/>
            <pc:sldMk cId="356347659" sldId="257"/>
            <ac:spMk id="2" creationId="{F8834CF8-F2D5-D643-B952-2D4527BD55F1}"/>
          </ac:spMkLst>
        </pc:spChg>
        <pc:spChg chg="mod">
          <ac:chgData name="Meg Burkes" userId="1efcd6318e7a8f65" providerId="LiveId" clId="{0A48AC33-B4A9-4B1C-BCF3-F2D02A93EF53}" dt="2024-09-27T21:34:22.060" v="2530" actId="20577"/>
          <ac:spMkLst>
            <pc:docMk/>
            <pc:sldMk cId="356347659" sldId="257"/>
            <ac:spMk id="3" creationId="{66110D45-AB0D-7792-7E20-5BD9B2C53C71}"/>
          </ac:spMkLst>
        </pc:spChg>
        <pc:spChg chg="del">
          <ac:chgData name="Meg Burkes" userId="1efcd6318e7a8f65" providerId="LiveId" clId="{0A48AC33-B4A9-4B1C-BCF3-F2D02A93EF53}" dt="2024-10-02T22:03:29.766" v="4794" actId="478"/>
          <ac:spMkLst>
            <pc:docMk/>
            <pc:sldMk cId="356347659" sldId="257"/>
            <ac:spMk id="10" creationId="{BDAF0127-2970-1B66-9110-DBC837178BEF}"/>
          </ac:spMkLst>
        </pc:spChg>
        <pc:spChg chg="mod">
          <ac:chgData name="Meg Burkes" userId="1efcd6318e7a8f65" providerId="LiveId" clId="{0A48AC33-B4A9-4B1C-BCF3-F2D02A93EF53}" dt="2024-10-02T22:03:35.866" v="4805" actId="20577"/>
          <ac:spMkLst>
            <pc:docMk/>
            <pc:sldMk cId="356347659" sldId="257"/>
            <ac:spMk id="16" creationId="{294B9FBF-46BA-C5B5-963A-508C0E47FCD6}"/>
          </ac:spMkLst>
        </pc:spChg>
        <pc:picChg chg="del">
          <ac:chgData name="Meg Burkes" userId="1efcd6318e7a8f65" providerId="LiveId" clId="{0A48AC33-B4A9-4B1C-BCF3-F2D02A93EF53}" dt="2024-09-30T20:48:34.128" v="3269" actId="478"/>
          <ac:picMkLst>
            <pc:docMk/>
            <pc:sldMk cId="356347659" sldId="257"/>
            <ac:picMk id="27" creationId="{82C38041-C45D-32A6-04E3-EA0842E85EDC}"/>
          </ac:picMkLst>
        </pc:picChg>
      </pc:sldChg>
      <pc:sldChg chg="addSp delSp modSp new mod">
        <pc:chgData name="Meg Burkes" userId="1efcd6318e7a8f65" providerId="LiveId" clId="{0A48AC33-B4A9-4B1C-BCF3-F2D02A93EF53}" dt="2024-10-02T22:03:49.768" v="4809" actId="478"/>
        <pc:sldMkLst>
          <pc:docMk/>
          <pc:sldMk cId="3347386540" sldId="258"/>
        </pc:sldMkLst>
        <pc:spChg chg="mod">
          <ac:chgData name="Meg Burkes" userId="1efcd6318e7a8f65" providerId="LiveId" clId="{0A48AC33-B4A9-4B1C-BCF3-F2D02A93EF53}" dt="2024-09-26T16:17:02.220" v="176" actId="20577"/>
          <ac:spMkLst>
            <pc:docMk/>
            <pc:sldMk cId="3347386540" sldId="258"/>
            <ac:spMk id="2" creationId="{332C1B63-559D-5B9D-52E8-F57CBFF612CF}"/>
          </ac:spMkLst>
        </pc:spChg>
        <pc:spChg chg="del mod">
          <ac:chgData name="Meg Burkes" userId="1efcd6318e7a8f65" providerId="LiveId" clId="{0A48AC33-B4A9-4B1C-BCF3-F2D02A93EF53}" dt="2024-09-26T16:29:50.903" v="820" actId="3680"/>
          <ac:spMkLst>
            <pc:docMk/>
            <pc:sldMk cId="3347386540" sldId="258"/>
            <ac:spMk id="3" creationId="{CCE28D85-04DA-AA01-D7A3-C29335AFBB25}"/>
          </ac:spMkLst>
        </pc:spChg>
        <pc:spChg chg="del mod">
          <ac:chgData name="Meg Burkes" userId="1efcd6318e7a8f65" providerId="LiveId" clId="{0A48AC33-B4A9-4B1C-BCF3-F2D02A93EF53}" dt="2024-10-02T22:03:49.768" v="4809" actId="478"/>
          <ac:spMkLst>
            <pc:docMk/>
            <pc:sldMk cId="3347386540" sldId="258"/>
            <ac:spMk id="9" creationId="{2012D593-F646-E29E-214D-06F95A75A18E}"/>
          </ac:spMkLst>
        </pc:spChg>
        <pc:spChg chg="mod">
          <ac:chgData name="Meg Burkes" userId="1efcd6318e7a8f65" providerId="LiveId" clId="{0A48AC33-B4A9-4B1C-BCF3-F2D02A93EF53}" dt="2024-10-02T22:03:43.703" v="4806"/>
          <ac:spMkLst>
            <pc:docMk/>
            <pc:sldMk cId="3347386540" sldId="258"/>
            <ac:spMk id="15" creationId="{DBF36C8C-F889-6018-785D-A0A98E5D9379}"/>
          </ac:spMkLst>
        </pc:spChg>
        <pc:graphicFrameChg chg="add mod ord modGraphic">
          <ac:chgData name="Meg Burkes" userId="1efcd6318e7a8f65" providerId="LiveId" clId="{0A48AC33-B4A9-4B1C-BCF3-F2D02A93EF53}" dt="2024-09-30T19:21:32.849" v="3268" actId="20577"/>
          <ac:graphicFrameMkLst>
            <pc:docMk/>
            <pc:sldMk cId="3347386540" sldId="258"/>
            <ac:graphicFrameMk id="4" creationId="{E72ACEF9-6472-1516-7EF8-DD0040841F52}"/>
          </ac:graphicFrameMkLst>
        </pc:graphicFrameChg>
        <pc:picChg chg="del">
          <ac:chgData name="Meg Burkes" userId="1efcd6318e7a8f65" providerId="LiveId" clId="{0A48AC33-B4A9-4B1C-BCF3-F2D02A93EF53}" dt="2024-10-02T22:03:45.991" v="4807" actId="478"/>
          <ac:picMkLst>
            <pc:docMk/>
            <pc:sldMk cId="3347386540" sldId="258"/>
            <ac:picMk id="19" creationId="{B324C856-19A2-B2B3-D10C-AD8876B2D3E0}"/>
          </ac:picMkLst>
        </pc:picChg>
      </pc:sldChg>
      <pc:sldChg chg="addSp delSp modSp new mod">
        <pc:chgData name="Meg Burkes" userId="1efcd6318e7a8f65" providerId="LiveId" clId="{0A48AC33-B4A9-4B1C-BCF3-F2D02A93EF53}" dt="2024-10-03T02:39:37.681" v="6069" actId="1076"/>
        <pc:sldMkLst>
          <pc:docMk/>
          <pc:sldMk cId="1460761255" sldId="259"/>
        </pc:sldMkLst>
        <pc:spChg chg="mod">
          <ac:chgData name="Meg Burkes" userId="1efcd6318e7a8f65" providerId="LiveId" clId="{0A48AC33-B4A9-4B1C-BCF3-F2D02A93EF53}" dt="2024-10-03T02:39:37.681" v="6069" actId="1076"/>
          <ac:spMkLst>
            <pc:docMk/>
            <pc:sldMk cId="1460761255" sldId="259"/>
            <ac:spMk id="2" creationId="{0A187074-67A3-00E1-A0F8-9EC92ABA3539}"/>
          </ac:spMkLst>
        </pc:spChg>
        <pc:spChg chg="del">
          <ac:chgData name="Meg Burkes" userId="1efcd6318e7a8f65" providerId="LiveId" clId="{0A48AC33-B4A9-4B1C-BCF3-F2D02A93EF53}" dt="2024-09-26T17:43:02.245" v="1241" actId="478"/>
          <ac:spMkLst>
            <pc:docMk/>
            <pc:sldMk cId="1460761255" sldId="259"/>
            <ac:spMk id="3" creationId="{06E483DA-A474-9317-318D-58729CD64A46}"/>
          </ac:spMkLst>
        </pc:spChg>
        <pc:spChg chg="del mod">
          <ac:chgData name="Meg Burkes" userId="1efcd6318e7a8f65" providerId="LiveId" clId="{0A48AC33-B4A9-4B1C-BCF3-F2D02A93EF53}" dt="2024-10-02T22:04:03.708" v="4813" actId="478"/>
          <ac:spMkLst>
            <pc:docMk/>
            <pc:sldMk cId="1460761255" sldId="259"/>
            <ac:spMk id="9" creationId="{F1A93B8B-0FC4-EBBA-629F-1962D37C59D0}"/>
          </ac:spMkLst>
        </pc:spChg>
        <pc:spChg chg="mod">
          <ac:chgData name="Meg Burkes" userId="1efcd6318e7a8f65" providerId="LiveId" clId="{0A48AC33-B4A9-4B1C-BCF3-F2D02A93EF53}" dt="2024-10-02T22:03:54.509" v="4810"/>
          <ac:spMkLst>
            <pc:docMk/>
            <pc:sldMk cId="1460761255" sldId="259"/>
            <ac:spMk id="15" creationId="{6AD1355F-7514-DEF3-8E83-13E3CEDD1F4D}"/>
          </ac:spMkLst>
        </pc:spChg>
        <pc:graphicFrameChg chg="add mod modGraphic">
          <ac:chgData name="Meg Burkes" userId="1efcd6318e7a8f65" providerId="LiveId" clId="{0A48AC33-B4A9-4B1C-BCF3-F2D02A93EF53}" dt="2024-09-26T17:47:05.427" v="1827" actId="20577"/>
          <ac:graphicFrameMkLst>
            <pc:docMk/>
            <pc:sldMk cId="1460761255" sldId="259"/>
            <ac:graphicFrameMk id="4" creationId="{2111AD66-5AAA-8E3F-85FB-B371D4ACB34F}"/>
          </ac:graphicFrameMkLst>
        </pc:graphicFrameChg>
        <pc:picChg chg="mod">
          <ac:chgData name="Meg Burkes" userId="1efcd6318e7a8f65" providerId="LiveId" clId="{0A48AC33-B4A9-4B1C-BCF3-F2D02A93EF53}" dt="2024-10-03T02:39:27.094" v="6068" actId="1076"/>
          <ac:picMkLst>
            <pc:docMk/>
            <pc:sldMk cId="1460761255" sldId="259"/>
            <ac:picMk id="5" creationId="{060B073E-A815-4142-9FE0-CC0432F0F821}"/>
          </ac:picMkLst>
        </pc:picChg>
        <pc:picChg chg="del">
          <ac:chgData name="Meg Burkes" userId="1efcd6318e7a8f65" providerId="LiveId" clId="{0A48AC33-B4A9-4B1C-BCF3-F2D02A93EF53}" dt="2024-10-02T22:03:56.795" v="4811" actId="478"/>
          <ac:picMkLst>
            <pc:docMk/>
            <pc:sldMk cId="1460761255" sldId="259"/>
            <ac:picMk id="19" creationId="{83370BF4-DD75-82A3-57EE-5D83CC111BA7}"/>
          </ac:picMkLst>
        </pc:picChg>
      </pc:sldChg>
      <pc:sldChg chg="addSp delSp modSp new mod">
        <pc:chgData name="Meg Burkes" userId="1efcd6318e7a8f65" providerId="LiveId" clId="{0A48AC33-B4A9-4B1C-BCF3-F2D02A93EF53}" dt="2024-10-03T02:39:46.796" v="6070" actId="1076"/>
        <pc:sldMkLst>
          <pc:docMk/>
          <pc:sldMk cId="2555654252" sldId="260"/>
        </pc:sldMkLst>
        <pc:spChg chg="mod">
          <ac:chgData name="Meg Burkes" userId="1efcd6318e7a8f65" providerId="LiveId" clId="{0A48AC33-B4A9-4B1C-BCF3-F2D02A93EF53}" dt="2024-10-03T02:39:46.796" v="6070" actId="1076"/>
          <ac:spMkLst>
            <pc:docMk/>
            <pc:sldMk cId="2555654252" sldId="260"/>
            <ac:spMk id="2" creationId="{BA760A59-3BC8-105B-7F40-BC35FEE25DA2}"/>
          </ac:spMkLst>
        </pc:spChg>
        <pc:spChg chg="del">
          <ac:chgData name="Meg Burkes" userId="1efcd6318e7a8f65" providerId="LiveId" clId="{0A48AC33-B4A9-4B1C-BCF3-F2D02A93EF53}" dt="2024-09-26T17:47:29.979" v="1832" actId="478"/>
          <ac:spMkLst>
            <pc:docMk/>
            <pc:sldMk cId="2555654252" sldId="260"/>
            <ac:spMk id="3" creationId="{A1E3B49D-E108-82F5-50BD-C4D8AC87812A}"/>
          </ac:spMkLst>
        </pc:spChg>
        <pc:spChg chg="del">
          <ac:chgData name="Meg Burkes" userId="1efcd6318e7a8f65" providerId="LiveId" clId="{0A48AC33-B4A9-4B1C-BCF3-F2D02A93EF53}" dt="2024-10-02T22:04:12.750" v="4816" actId="478"/>
          <ac:spMkLst>
            <pc:docMk/>
            <pc:sldMk cId="2555654252" sldId="260"/>
            <ac:spMk id="9" creationId="{6F9524DA-EB95-42E9-949B-519785E55E33}"/>
          </ac:spMkLst>
        </pc:spChg>
        <pc:spChg chg="mod">
          <ac:chgData name="Meg Burkes" userId="1efcd6318e7a8f65" providerId="LiveId" clId="{0A48AC33-B4A9-4B1C-BCF3-F2D02A93EF53}" dt="2024-10-02T22:04:09.558" v="4814"/>
          <ac:spMkLst>
            <pc:docMk/>
            <pc:sldMk cId="2555654252" sldId="260"/>
            <ac:spMk id="15" creationId="{85F7633D-1F0C-AE7D-2CCC-DAF613832E42}"/>
          </ac:spMkLst>
        </pc:spChg>
        <pc:graphicFrameChg chg="add mod modGraphic">
          <ac:chgData name="Meg Burkes" userId="1efcd6318e7a8f65" providerId="LiveId" clId="{0A48AC33-B4A9-4B1C-BCF3-F2D02A93EF53}" dt="2024-10-01T14:16:08.158" v="3270" actId="2166"/>
          <ac:graphicFrameMkLst>
            <pc:docMk/>
            <pc:sldMk cId="2555654252" sldId="260"/>
            <ac:graphicFrameMk id="4" creationId="{55F36C0F-025A-A3E2-AF47-3405CE44F5F0}"/>
          </ac:graphicFrameMkLst>
        </pc:graphicFrameChg>
        <pc:picChg chg="del">
          <ac:chgData name="Meg Burkes" userId="1efcd6318e7a8f65" providerId="LiveId" clId="{0A48AC33-B4A9-4B1C-BCF3-F2D02A93EF53}" dt="2024-10-02T22:04:11.127" v="4815" actId="478"/>
          <ac:picMkLst>
            <pc:docMk/>
            <pc:sldMk cId="2555654252" sldId="260"/>
            <ac:picMk id="19" creationId="{6FD670A0-1112-6AB6-BF59-988582364CBE}"/>
          </ac:picMkLst>
        </pc:picChg>
      </pc:sldChg>
      <pc:sldChg chg="delSp modSp new mod">
        <pc:chgData name="Meg Burkes" userId="1efcd6318e7a8f65" providerId="LiveId" clId="{0A48AC33-B4A9-4B1C-BCF3-F2D02A93EF53}" dt="2024-10-02T22:04:19.801" v="4819" actId="478"/>
        <pc:sldMkLst>
          <pc:docMk/>
          <pc:sldMk cId="2896733867" sldId="261"/>
        </pc:sldMkLst>
        <pc:spChg chg="mod">
          <ac:chgData name="Meg Burkes" userId="1efcd6318e7a8f65" providerId="LiveId" clId="{0A48AC33-B4A9-4B1C-BCF3-F2D02A93EF53}" dt="2024-09-26T16:18:03.285" v="253" actId="20577"/>
          <ac:spMkLst>
            <pc:docMk/>
            <pc:sldMk cId="2896733867" sldId="261"/>
            <ac:spMk id="2" creationId="{949BC6C6-DB60-32DF-91DF-0F8561D6FE67}"/>
          </ac:spMkLst>
        </pc:spChg>
        <pc:spChg chg="mod">
          <ac:chgData name="Meg Burkes" userId="1efcd6318e7a8f65" providerId="LiveId" clId="{0A48AC33-B4A9-4B1C-BCF3-F2D02A93EF53}" dt="2024-09-26T20:09:10.933" v="2307" actId="20577"/>
          <ac:spMkLst>
            <pc:docMk/>
            <pc:sldMk cId="2896733867" sldId="261"/>
            <ac:spMk id="3" creationId="{93D5A24F-69B0-5E12-0BF2-AA35368397FB}"/>
          </ac:spMkLst>
        </pc:spChg>
        <pc:spChg chg="del">
          <ac:chgData name="Meg Burkes" userId="1efcd6318e7a8f65" providerId="LiveId" clId="{0A48AC33-B4A9-4B1C-BCF3-F2D02A93EF53}" dt="2024-10-02T22:04:19.801" v="4819" actId="478"/>
          <ac:spMkLst>
            <pc:docMk/>
            <pc:sldMk cId="2896733867" sldId="261"/>
            <ac:spMk id="9" creationId="{4F31E68D-4807-8A93-0BF9-EF8EFD824875}"/>
          </ac:spMkLst>
        </pc:spChg>
        <pc:spChg chg="mod">
          <ac:chgData name="Meg Burkes" userId="1efcd6318e7a8f65" providerId="LiveId" clId="{0A48AC33-B4A9-4B1C-BCF3-F2D02A93EF53}" dt="2024-10-01T22:19:57.504" v="3360" actId="14100"/>
          <ac:spMkLst>
            <pc:docMk/>
            <pc:sldMk cId="2896733867" sldId="261"/>
            <ac:spMk id="14" creationId="{FEF1757A-7928-DFDB-09BC-E9C39DDA2F4C}"/>
          </ac:spMkLst>
        </pc:spChg>
        <pc:spChg chg="mod">
          <ac:chgData name="Meg Burkes" userId="1efcd6318e7a8f65" providerId="LiveId" clId="{0A48AC33-B4A9-4B1C-BCF3-F2D02A93EF53}" dt="2024-10-02T22:04:16.607" v="4817"/>
          <ac:spMkLst>
            <pc:docMk/>
            <pc:sldMk cId="2896733867" sldId="261"/>
            <ac:spMk id="15" creationId="{3B7F525D-9A0C-7028-B1DE-773EA6FBEBB5}"/>
          </ac:spMkLst>
        </pc:spChg>
        <pc:picChg chg="del">
          <ac:chgData name="Meg Burkes" userId="1efcd6318e7a8f65" providerId="LiveId" clId="{0A48AC33-B4A9-4B1C-BCF3-F2D02A93EF53}" dt="2024-10-02T22:04:18.031" v="4818" actId="478"/>
          <ac:picMkLst>
            <pc:docMk/>
            <pc:sldMk cId="2896733867" sldId="261"/>
            <ac:picMk id="19" creationId="{2FC06D64-79CF-B443-D474-EE1E9BAB7E02}"/>
          </ac:picMkLst>
        </pc:picChg>
      </pc:sldChg>
      <pc:sldChg chg="delSp modSp new mod modNotesTx">
        <pc:chgData name="Meg Burkes" userId="1efcd6318e7a8f65" providerId="LiveId" clId="{0A48AC33-B4A9-4B1C-BCF3-F2D02A93EF53}" dt="2024-10-02T22:14:01.362" v="4912" actId="20577"/>
        <pc:sldMkLst>
          <pc:docMk/>
          <pc:sldMk cId="1564299145" sldId="262"/>
        </pc:sldMkLst>
        <pc:spChg chg="mod">
          <ac:chgData name="Meg Burkes" userId="1efcd6318e7a8f65" providerId="LiveId" clId="{0A48AC33-B4A9-4B1C-BCF3-F2D02A93EF53}" dt="2024-09-30T17:55:12.191" v="3227" actId="20577"/>
          <ac:spMkLst>
            <pc:docMk/>
            <pc:sldMk cId="1564299145" sldId="262"/>
            <ac:spMk id="2" creationId="{96C5B704-6744-8DB7-17B5-2B68813D3441}"/>
          </ac:spMkLst>
        </pc:spChg>
        <pc:spChg chg="mod">
          <ac:chgData name="Meg Burkes" userId="1efcd6318e7a8f65" providerId="LiveId" clId="{0A48AC33-B4A9-4B1C-BCF3-F2D02A93EF53}" dt="2024-09-26T20:08:28.002" v="2267" actId="20577"/>
          <ac:spMkLst>
            <pc:docMk/>
            <pc:sldMk cId="1564299145" sldId="262"/>
            <ac:spMk id="3" creationId="{83BE6290-6238-2128-9BFD-A695E4733386}"/>
          </ac:spMkLst>
        </pc:spChg>
        <pc:spChg chg="del mod">
          <ac:chgData name="Meg Burkes" userId="1efcd6318e7a8f65" providerId="LiveId" clId="{0A48AC33-B4A9-4B1C-BCF3-F2D02A93EF53}" dt="2024-10-02T22:04:29.030" v="4823" actId="478"/>
          <ac:spMkLst>
            <pc:docMk/>
            <pc:sldMk cId="1564299145" sldId="262"/>
            <ac:spMk id="9" creationId="{46374ACD-5712-0390-2F80-2E0FC3FB9237}"/>
          </ac:spMkLst>
        </pc:spChg>
        <pc:spChg chg="mod">
          <ac:chgData name="Meg Burkes" userId="1efcd6318e7a8f65" providerId="LiveId" clId="{0A48AC33-B4A9-4B1C-BCF3-F2D02A93EF53}" dt="2024-10-02T22:04:23.294" v="4820"/>
          <ac:spMkLst>
            <pc:docMk/>
            <pc:sldMk cId="1564299145" sldId="262"/>
            <ac:spMk id="13" creationId="{670DD0E3-85C9-A188-9F08-1D4829ACC7F5}"/>
          </ac:spMkLst>
        </pc:spChg>
        <pc:picChg chg="del">
          <ac:chgData name="Meg Burkes" userId="1efcd6318e7a8f65" providerId="LiveId" clId="{0A48AC33-B4A9-4B1C-BCF3-F2D02A93EF53}" dt="2024-10-02T22:04:25.244" v="4821" actId="478"/>
          <ac:picMkLst>
            <pc:docMk/>
            <pc:sldMk cId="1564299145" sldId="262"/>
            <ac:picMk id="17" creationId="{A74475D7-991E-ABCA-7A0D-E5C1F0A75E37}"/>
          </ac:picMkLst>
        </pc:picChg>
      </pc:sldChg>
      <pc:sldChg chg="addSp delSp modSp new del mod ord modAnim">
        <pc:chgData name="Meg Burkes" userId="1efcd6318e7a8f65" providerId="LiveId" clId="{0A48AC33-B4A9-4B1C-BCF3-F2D02A93EF53}" dt="2024-10-01T22:22:54.629" v="3361" actId="2696"/>
        <pc:sldMkLst>
          <pc:docMk/>
          <pc:sldMk cId="1166791820" sldId="263"/>
        </pc:sldMkLst>
        <pc:spChg chg="add del mod">
          <ac:chgData name="Meg Burkes" userId="1efcd6318e7a8f65" providerId="LiveId" clId="{0A48AC33-B4A9-4B1C-BCF3-F2D02A93EF53}" dt="2024-10-01T14:17:55.257" v="3284" actId="478"/>
          <ac:spMkLst>
            <pc:docMk/>
            <pc:sldMk cId="1166791820" sldId="263"/>
            <ac:spMk id="2" creationId="{943D9827-ACA4-5FEB-4B0C-89A9C0936939}"/>
          </ac:spMkLst>
        </pc:spChg>
        <pc:spChg chg="del mod">
          <ac:chgData name="Meg Burkes" userId="1efcd6318e7a8f65" providerId="LiveId" clId="{0A48AC33-B4A9-4B1C-BCF3-F2D02A93EF53}" dt="2024-09-27T22:36:53.611" v="2533" actId="478"/>
          <ac:spMkLst>
            <pc:docMk/>
            <pc:sldMk cId="1166791820" sldId="263"/>
            <ac:spMk id="3" creationId="{67E42C7C-8457-422D-9056-71879E7C8D91}"/>
          </ac:spMkLst>
        </pc:spChg>
        <pc:spChg chg="add del">
          <ac:chgData name="Meg Burkes" userId="1efcd6318e7a8f65" providerId="LiveId" clId="{0A48AC33-B4A9-4B1C-BCF3-F2D02A93EF53}" dt="2024-09-27T21:34:58.933" v="2532" actId="478"/>
          <ac:spMkLst>
            <pc:docMk/>
            <pc:sldMk cId="1166791820" sldId="263"/>
            <ac:spMk id="4" creationId="{8E0BC0E5-85A0-4C50-8862-4932DEFF3FF9}"/>
          </ac:spMkLst>
        </pc:spChg>
        <pc:spChg chg="add del mod">
          <ac:chgData name="Meg Burkes" userId="1efcd6318e7a8f65" providerId="LiveId" clId="{0A48AC33-B4A9-4B1C-BCF3-F2D02A93EF53}" dt="2024-10-01T14:17:55.257" v="3284" actId="478"/>
          <ac:spMkLst>
            <pc:docMk/>
            <pc:sldMk cId="1166791820" sldId="263"/>
            <ac:spMk id="4" creationId="{8F53D9AE-4207-D928-12D5-645B79DCEF38}"/>
          </ac:spMkLst>
        </pc:spChg>
        <pc:spChg chg="add del mod">
          <ac:chgData name="Meg Burkes" userId="1efcd6318e7a8f65" providerId="LiveId" clId="{0A48AC33-B4A9-4B1C-BCF3-F2D02A93EF53}" dt="2024-09-27T22:37:05.538" v="2534" actId="931"/>
          <ac:spMkLst>
            <pc:docMk/>
            <pc:sldMk cId="1166791820" sldId="263"/>
            <ac:spMk id="6" creationId="{F21C9B92-6721-0ADF-8401-BFAE9854FAE8}"/>
          </ac:spMkLst>
        </pc:spChg>
        <pc:spChg chg="add mod">
          <ac:chgData name="Meg Burkes" userId="1efcd6318e7a8f65" providerId="LiveId" clId="{0A48AC33-B4A9-4B1C-BCF3-F2D02A93EF53}" dt="2024-09-27T22:41:46.400" v="2712" actId="1076"/>
          <ac:spMkLst>
            <pc:docMk/>
            <pc:sldMk cId="1166791820" sldId="263"/>
            <ac:spMk id="9" creationId="{1117177C-39E2-C435-E061-3AA659025FC6}"/>
          </ac:spMkLst>
        </pc:spChg>
        <pc:spChg chg="add mod">
          <ac:chgData name="Meg Burkes" userId="1efcd6318e7a8f65" providerId="LiveId" clId="{0A48AC33-B4A9-4B1C-BCF3-F2D02A93EF53}" dt="2024-09-27T22:42:40.292" v="2878" actId="20577"/>
          <ac:spMkLst>
            <pc:docMk/>
            <pc:sldMk cId="1166791820" sldId="263"/>
            <ac:spMk id="10" creationId="{BAE62DAF-1943-72D9-9848-0DFE2ACA3623}"/>
          </ac:spMkLst>
        </pc:spChg>
        <pc:spChg chg="add mod">
          <ac:chgData name="Meg Burkes" userId="1efcd6318e7a8f65" providerId="LiveId" clId="{0A48AC33-B4A9-4B1C-BCF3-F2D02A93EF53}" dt="2024-10-01T20:57:03.309" v="3359" actId="20577"/>
          <ac:spMkLst>
            <pc:docMk/>
            <pc:sldMk cId="1166791820" sldId="263"/>
            <ac:spMk id="11" creationId="{FF95CF42-E96D-F551-C7D0-9B5F7050D79F}"/>
          </ac:spMkLst>
        </pc:spChg>
        <pc:spChg chg="add mod">
          <ac:chgData name="Meg Burkes" userId="1efcd6318e7a8f65" providerId="LiveId" clId="{0A48AC33-B4A9-4B1C-BCF3-F2D02A93EF53}" dt="2024-09-27T22:47:00.762" v="3083" actId="1076"/>
          <ac:spMkLst>
            <pc:docMk/>
            <pc:sldMk cId="1166791820" sldId="263"/>
            <ac:spMk id="12" creationId="{2A057CA3-B428-52EB-BC1C-34CDA60A1F8F}"/>
          </ac:spMkLst>
        </pc:spChg>
        <pc:picChg chg="add mod ord modCrop">
          <ac:chgData name="Meg Burkes" userId="1efcd6318e7a8f65" providerId="LiveId" clId="{0A48AC33-B4A9-4B1C-BCF3-F2D02A93EF53}" dt="2024-09-27T22:38:42.466" v="2551" actId="1076"/>
          <ac:picMkLst>
            <pc:docMk/>
            <pc:sldMk cId="1166791820" sldId="263"/>
            <ac:picMk id="8" creationId="{4ACEF0FF-155D-354F-FE96-2DCD0BF81E3F}"/>
          </ac:picMkLst>
        </pc:picChg>
      </pc:sldChg>
      <pc:sldChg chg="delSp modSp new mod ord">
        <pc:chgData name="Meg Burkes" userId="1efcd6318e7a8f65" providerId="LiveId" clId="{0A48AC33-B4A9-4B1C-BCF3-F2D02A93EF53}" dt="2024-10-03T02:42:10.635" v="6122"/>
        <pc:sldMkLst>
          <pc:docMk/>
          <pc:sldMk cId="381354285" sldId="264"/>
        </pc:sldMkLst>
        <pc:spChg chg="mod">
          <ac:chgData name="Meg Burkes" userId="1efcd6318e7a8f65" providerId="LiveId" clId="{0A48AC33-B4A9-4B1C-BCF3-F2D02A93EF53}" dt="2024-10-03T02:42:00.093" v="6120" actId="404"/>
          <ac:spMkLst>
            <pc:docMk/>
            <pc:sldMk cId="381354285" sldId="264"/>
            <ac:spMk id="2" creationId="{488B5FB7-4F8A-40FD-0F6F-7BF8FCB028DA}"/>
          </ac:spMkLst>
        </pc:spChg>
        <pc:spChg chg="mod">
          <ac:chgData name="Meg Burkes" userId="1efcd6318e7a8f65" providerId="LiveId" clId="{0A48AC33-B4A9-4B1C-BCF3-F2D02A93EF53}" dt="2024-09-26T20:08:41.102" v="2291" actId="20577"/>
          <ac:spMkLst>
            <pc:docMk/>
            <pc:sldMk cId="381354285" sldId="264"/>
            <ac:spMk id="3" creationId="{B85A1997-0526-4414-9426-9995FAFB41C2}"/>
          </ac:spMkLst>
        </pc:spChg>
        <pc:spChg chg="del">
          <ac:chgData name="Meg Burkes" userId="1efcd6318e7a8f65" providerId="LiveId" clId="{0A48AC33-B4A9-4B1C-BCF3-F2D02A93EF53}" dt="2024-10-02T22:04:46.973" v="4829" actId="478"/>
          <ac:spMkLst>
            <pc:docMk/>
            <pc:sldMk cId="381354285" sldId="264"/>
            <ac:spMk id="9" creationId="{06704B85-351A-A567-3D5C-94DEB5E904D7}"/>
          </ac:spMkLst>
        </pc:spChg>
        <pc:spChg chg="mod">
          <ac:chgData name="Meg Burkes" userId="1efcd6318e7a8f65" providerId="LiveId" clId="{0A48AC33-B4A9-4B1C-BCF3-F2D02A93EF53}" dt="2024-10-02T22:04:43.060" v="4827"/>
          <ac:spMkLst>
            <pc:docMk/>
            <pc:sldMk cId="381354285" sldId="264"/>
            <ac:spMk id="13" creationId="{1B34DC19-3463-707F-9AD3-6DD5578415D7}"/>
          </ac:spMkLst>
        </pc:spChg>
        <pc:picChg chg="del">
          <ac:chgData name="Meg Burkes" userId="1efcd6318e7a8f65" providerId="LiveId" clId="{0A48AC33-B4A9-4B1C-BCF3-F2D02A93EF53}" dt="2024-10-02T22:04:44.361" v="4828" actId="478"/>
          <ac:picMkLst>
            <pc:docMk/>
            <pc:sldMk cId="381354285" sldId="264"/>
            <ac:picMk id="17" creationId="{867CF6CE-9A0F-289B-6E85-C3E771E4B593}"/>
          </ac:picMkLst>
        </pc:picChg>
      </pc:sldChg>
      <pc:sldChg chg="modSp new del mod">
        <pc:chgData name="Meg Burkes" userId="1efcd6318e7a8f65" providerId="LiveId" clId="{0A48AC33-B4A9-4B1C-BCF3-F2D02A93EF53}" dt="2024-09-26T16:24:12.379" v="653" actId="47"/>
        <pc:sldMkLst>
          <pc:docMk/>
          <pc:sldMk cId="1991823548" sldId="265"/>
        </pc:sldMkLst>
        <pc:spChg chg="mod">
          <ac:chgData name="Meg Burkes" userId="1efcd6318e7a8f65" providerId="LiveId" clId="{0A48AC33-B4A9-4B1C-BCF3-F2D02A93EF53}" dt="2024-09-26T16:21:35.656" v="432" actId="20577"/>
          <ac:spMkLst>
            <pc:docMk/>
            <pc:sldMk cId="1991823548" sldId="265"/>
            <ac:spMk id="2" creationId="{D2B7DEA9-4A71-8A30-D3B2-CDB1513D321A}"/>
          </ac:spMkLst>
        </pc:spChg>
      </pc:sldChg>
      <pc:sldChg chg="delSp modSp new mod">
        <pc:chgData name="Meg Burkes" userId="1efcd6318e7a8f65" providerId="LiveId" clId="{0A48AC33-B4A9-4B1C-BCF3-F2D02A93EF53}" dt="2024-10-03T01:54:41.052" v="5940" actId="20577"/>
        <pc:sldMkLst>
          <pc:docMk/>
          <pc:sldMk cId="829308175" sldId="266"/>
        </pc:sldMkLst>
        <pc:spChg chg="mod">
          <ac:chgData name="Meg Burkes" userId="1efcd6318e7a8f65" providerId="LiveId" clId="{0A48AC33-B4A9-4B1C-BCF3-F2D02A93EF53}" dt="2024-10-03T01:54:41.052" v="5940" actId="20577"/>
          <ac:spMkLst>
            <pc:docMk/>
            <pc:sldMk cId="829308175" sldId="266"/>
            <ac:spMk id="2" creationId="{3FCF4EE6-BFBB-CB86-2CE4-90520242D399}"/>
          </ac:spMkLst>
        </pc:spChg>
        <pc:spChg chg="mod">
          <ac:chgData name="Meg Burkes" userId="1efcd6318e7a8f65" providerId="LiveId" clId="{0A48AC33-B4A9-4B1C-BCF3-F2D02A93EF53}" dt="2024-09-26T20:08:31.401" v="2273" actId="20577"/>
          <ac:spMkLst>
            <pc:docMk/>
            <pc:sldMk cId="829308175" sldId="266"/>
            <ac:spMk id="3" creationId="{8AF49E40-CC4A-3270-54B4-CFEA087AE613}"/>
          </ac:spMkLst>
        </pc:spChg>
        <pc:spChg chg="del">
          <ac:chgData name="Meg Burkes" userId="1efcd6318e7a8f65" providerId="LiveId" clId="{0A48AC33-B4A9-4B1C-BCF3-F2D02A93EF53}" dt="2024-10-02T22:04:39.755" v="4826" actId="478"/>
          <ac:spMkLst>
            <pc:docMk/>
            <pc:sldMk cId="829308175" sldId="266"/>
            <ac:spMk id="9" creationId="{BF0AF10E-5B02-0261-5996-C9B8DD675AC4}"/>
          </ac:spMkLst>
        </pc:spChg>
        <pc:spChg chg="mod">
          <ac:chgData name="Meg Burkes" userId="1efcd6318e7a8f65" providerId="LiveId" clId="{0A48AC33-B4A9-4B1C-BCF3-F2D02A93EF53}" dt="2024-10-02T22:04:35.550" v="4824"/>
          <ac:spMkLst>
            <pc:docMk/>
            <pc:sldMk cId="829308175" sldId="266"/>
            <ac:spMk id="13" creationId="{3E28B4C3-6DCD-F985-C6C7-A7F96A751CDC}"/>
          </ac:spMkLst>
        </pc:spChg>
        <pc:picChg chg="del">
          <ac:chgData name="Meg Burkes" userId="1efcd6318e7a8f65" providerId="LiveId" clId="{0A48AC33-B4A9-4B1C-BCF3-F2D02A93EF53}" dt="2024-10-02T22:04:37.312" v="4825" actId="478"/>
          <ac:picMkLst>
            <pc:docMk/>
            <pc:sldMk cId="829308175" sldId="266"/>
            <ac:picMk id="17" creationId="{F83213E5-973B-871C-5210-2A0FF2FAD5C9}"/>
          </ac:picMkLst>
        </pc:picChg>
      </pc:sldChg>
      <pc:sldChg chg="modSp new del mod">
        <pc:chgData name="Meg Burkes" userId="1efcd6318e7a8f65" providerId="LiveId" clId="{0A48AC33-B4A9-4B1C-BCF3-F2D02A93EF53}" dt="2024-09-26T16:24:02.508" v="637" actId="47"/>
        <pc:sldMkLst>
          <pc:docMk/>
          <pc:sldMk cId="94432806" sldId="267"/>
        </pc:sldMkLst>
        <pc:spChg chg="mod">
          <ac:chgData name="Meg Burkes" userId="1efcd6318e7a8f65" providerId="LiveId" clId="{0A48AC33-B4A9-4B1C-BCF3-F2D02A93EF53}" dt="2024-09-26T16:22:20.921" v="497" actId="20577"/>
          <ac:spMkLst>
            <pc:docMk/>
            <pc:sldMk cId="94432806" sldId="267"/>
            <ac:spMk id="2" creationId="{11479B1E-669E-9A97-AA72-60DE0D8C21EA}"/>
          </ac:spMkLst>
        </pc:spChg>
      </pc:sldChg>
      <pc:sldChg chg="delSp modSp new mod ord">
        <pc:chgData name="Meg Burkes" userId="1efcd6318e7a8f65" providerId="LiveId" clId="{0A48AC33-B4A9-4B1C-BCF3-F2D02A93EF53}" dt="2024-10-03T02:41:21.396" v="6077" actId="1076"/>
        <pc:sldMkLst>
          <pc:docMk/>
          <pc:sldMk cId="2206312751" sldId="268"/>
        </pc:sldMkLst>
        <pc:spChg chg="mod">
          <ac:chgData name="Meg Burkes" userId="1efcd6318e7a8f65" providerId="LiveId" clId="{0A48AC33-B4A9-4B1C-BCF3-F2D02A93EF53}" dt="2024-10-03T02:41:21.396" v="6077" actId="1076"/>
          <ac:spMkLst>
            <pc:docMk/>
            <pc:sldMk cId="2206312751" sldId="268"/>
            <ac:spMk id="2" creationId="{6FAE76DA-3AB9-C2D0-7AC8-3F53FA269B4D}"/>
          </ac:spMkLst>
        </pc:spChg>
        <pc:spChg chg="mod">
          <ac:chgData name="Meg Burkes" userId="1efcd6318e7a8f65" providerId="LiveId" clId="{0A48AC33-B4A9-4B1C-BCF3-F2D02A93EF53}" dt="2024-09-26T20:08:44.363" v="2295" actId="20577"/>
          <ac:spMkLst>
            <pc:docMk/>
            <pc:sldMk cId="2206312751" sldId="268"/>
            <ac:spMk id="3" creationId="{09FA4473-7CD1-5270-1DC8-DFE75EE6DBFE}"/>
          </ac:spMkLst>
        </pc:spChg>
        <pc:spChg chg="del">
          <ac:chgData name="Meg Burkes" userId="1efcd6318e7a8f65" providerId="LiveId" clId="{0A48AC33-B4A9-4B1C-BCF3-F2D02A93EF53}" dt="2024-10-02T22:04:54.101" v="4832" actId="478"/>
          <ac:spMkLst>
            <pc:docMk/>
            <pc:sldMk cId="2206312751" sldId="268"/>
            <ac:spMk id="20" creationId="{895B9E58-9665-6E7F-B309-9EC6B0DE5BC7}"/>
          </ac:spMkLst>
        </pc:spChg>
        <pc:spChg chg="mod">
          <ac:chgData name="Meg Burkes" userId="1efcd6318e7a8f65" providerId="LiveId" clId="{0A48AC33-B4A9-4B1C-BCF3-F2D02A93EF53}" dt="2024-10-02T22:04:50.475" v="4830"/>
          <ac:spMkLst>
            <pc:docMk/>
            <pc:sldMk cId="2206312751" sldId="268"/>
            <ac:spMk id="24" creationId="{5BA77EF5-9FC4-88CD-B61A-AF0C4FEADEDC}"/>
          </ac:spMkLst>
        </pc:spChg>
        <pc:picChg chg="mod">
          <ac:chgData name="Meg Burkes" userId="1efcd6318e7a8f65" providerId="LiveId" clId="{0A48AC33-B4A9-4B1C-BCF3-F2D02A93EF53}" dt="2024-10-03T02:41:16.128" v="6076" actId="1076"/>
          <ac:picMkLst>
            <pc:docMk/>
            <pc:sldMk cId="2206312751" sldId="268"/>
            <ac:picMk id="8" creationId="{0B8DE7BB-CBBD-0BFE-4633-31F4D39AF72A}"/>
          </ac:picMkLst>
        </pc:picChg>
        <pc:picChg chg="del">
          <ac:chgData name="Meg Burkes" userId="1efcd6318e7a8f65" providerId="LiveId" clId="{0A48AC33-B4A9-4B1C-BCF3-F2D02A93EF53}" dt="2024-10-02T22:04:51.860" v="4831" actId="478"/>
          <ac:picMkLst>
            <pc:docMk/>
            <pc:sldMk cId="2206312751" sldId="268"/>
            <ac:picMk id="28" creationId="{AC0A5E27-9683-988D-0EF4-4592894AC394}"/>
          </ac:picMkLst>
        </pc:picChg>
      </pc:sldChg>
      <pc:sldChg chg="modSp new del mod">
        <pc:chgData name="Meg Burkes" userId="1efcd6318e7a8f65" providerId="LiveId" clId="{0A48AC33-B4A9-4B1C-BCF3-F2D02A93EF53}" dt="2024-09-30T17:52:54.955" v="3127" actId="2696"/>
        <pc:sldMkLst>
          <pc:docMk/>
          <pc:sldMk cId="2463969205" sldId="269"/>
        </pc:sldMkLst>
        <pc:spChg chg="mod">
          <ac:chgData name="Meg Burkes" userId="1efcd6318e7a8f65" providerId="LiveId" clId="{0A48AC33-B4A9-4B1C-BCF3-F2D02A93EF53}" dt="2024-09-26T16:23:48.506" v="620" actId="20577"/>
          <ac:spMkLst>
            <pc:docMk/>
            <pc:sldMk cId="2463969205" sldId="269"/>
            <ac:spMk id="2" creationId="{55887B74-FAA3-C6D0-917F-65E0D383EF05}"/>
          </ac:spMkLst>
        </pc:spChg>
        <pc:spChg chg="mod">
          <ac:chgData name="Meg Burkes" userId="1efcd6318e7a8f65" providerId="LiveId" clId="{0A48AC33-B4A9-4B1C-BCF3-F2D02A93EF53}" dt="2024-09-26T20:08:53.643" v="2302" actId="20577"/>
          <ac:spMkLst>
            <pc:docMk/>
            <pc:sldMk cId="2463969205" sldId="269"/>
            <ac:spMk id="3" creationId="{0A1A6376-458D-0558-3144-681B8EC52E70}"/>
          </ac:spMkLst>
        </pc:spChg>
      </pc:sldChg>
      <pc:sldChg chg="modSp new del mod">
        <pc:chgData name="Meg Burkes" userId="1efcd6318e7a8f65" providerId="LiveId" clId="{0A48AC33-B4A9-4B1C-BCF3-F2D02A93EF53}" dt="2024-09-26T16:23:51.157" v="621" actId="47"/>
        <pc:sldMkLst>
          <pc:docMk/>
          <pc:sldMk cId="405290225" sldId="270"/>
        </pc:sldMkLst>
        <pc:spChg chg="mod">
          <ac:chgData name="Meg Burkes" userId="1efcd6318e7a8f65" providerId="LiveId" clId="{0A48AC33-B4A9-4B1C-BCF3-F2D02A93EF53}" dt="2024-09-26T16:23:06.229" v="604" actId="20577"/>
          <ac:spMkLst>
            <pc:docMk/>
            <pc:sldMk cId="405290225" sldId="270"/>
            <ac:spMk id="2" creationId="{C82EC933-31AD-36DD-060C-741F2AB2CA21}"/>
          </ac:spMkLst>
        </pc:spChg>
      </pc:sldChg>
      <pc:sldChg chg="addSp delSp modSp new mod ord delAnim modAnim">
        <pc:chgData name="Meg Burkes" userId="1efcd6318e7a8f65" providerId="LiveId" clId="{0A48AC33-B4A9-4B1C-BCF3-F2D02A93EF53}" dt="2024-10-03T01:15:57.115" v="5787" actId="20577"/>
        <pc:sldMkLst>
          <pc:docMk/>
          <pc:sldMk cId="2835114671" sldId="270"/>
        </pc:sldMkLst>
        <pc:spChg chg="add mod ord">
          <ac:chgData name="Meg Burkes" userId="1efcd6318e7a8f65" providerId="LiveId" clId="{0A48AC33-B4A9-4B1C-BCF3-F2D02A93EF53}" dt="2024-10-02T22:00:27.685" v="4747" actId="1076"/>
          <ac:spMkLst>
            <pc:docMk/>
            <pc:sldMk cId="2835114671" sldId="270"/>
            <ac:spMk id="2" creationId="{5E410848-021E-48D1-8BF6-7D6A297E0986}"/>
          </ac:spMkLst>
        </pc:spChg>
        <pc:spChg chg="add del mod">
          <ac:chgData name="Meg Burkes" userId="1efcd6318e7a8f65" providerId="LiveId" clId="{0A48AC33-B4A9-4B1C-BCF3-F2D02A93EF53}" dt="2024-10-01T14:18:06.500" v="3285" actId="478"/>
          <ac:spMkLst>
            <pc:docMk/>
            <pc:sldMk cId="2835114671" sldId="270"/>
            <ac:spMk id="2" creationId="{BBFC9E77-5264-AE69-7042-F7936EDB64B6}"/>
          </ac:spMkLst>
        </pc:spChg>
        <pc:spChg chg="del mod">
          <ac:chgData name="Meg Burkes" userId="1efcd6318e7a8f65" providerId="LiveId" clId="{0A48AC33-B4A9-4B1C-BCF3-F2D02A93EF53}" dt="2024-10-01T14:18:12.982" v="3287" actId="478"/>
          <ac:spMkLst>
            <pc:docMk/>
            <pc:sldMk cId="2835114671" sldId="270"/>
            <ac:spMk id="3" creationId="{528F4798-E633-1414-77CD-F27C248F66FC}"/>
          </ac:spMkLst>
        </pc:spChg>
        <pc:spChg chg="add del mod">
          <ac:chgData name="Meg Burkes" userId="1efcd6318e7a8f65" providerId="LiveId" clId="{0A48AC33-B4A9-4B1C-BCF3-F2D02A93EF53}" dt="2024-10-01T14:17:53.107" v="3282" actId="478"/>
          <ac:spMkLst>
            <pc:docMk/>
            <pc:sldMk cId="2835114671" sldId="270"/>
            <ac:spMk id="6" creationId="{EA37CECA-EDF4-15A5-190A-8D1771FA2812}"/>
          </ac:spMkLst>
        </pc:spChg>
        <pc:spChg chg="mod">
          <ac:chgData name="Meg Burkes" userId="1efcd6318e7a8f65" providerId="LiveId" clId="{0A48AC33-B4A9-4B1C-BCF3-F2D02A93EF53}" dt="2024-10-02T22:05:08.276" v="4836"/>
          <ac:spMkLst>
            <pc:docMk/>
            <pc:sldMk cId="2835114671" sldId="270"/>
            <ac:spMk id="7" creationId="{AD6F5CFA-0ACC-55C5-A620-72FC6AF6FA01}"/>
          </ac:spMkLst>
        </pc:spChg>
        <pc:spChg chg="add mod">
          <ac:chgData name="Meg Burkes" userId="1efcd6318e7a8f65" providerId="LiveId" clId="{0A48AC33-B4A9-4B1C-BCF3-F2D02A93EF53}" dt="2024-10-01T14:17:34.912" v="3276"/>
          <ac:spMkLst>
            <pc:docMk/>
            <pc:sldMk cId="2835114671" sldId="270"/>
            <ac:spMk id="8" creationId="{970B2424-0920-A25A-F20B-F369C9A6EAFD}"/>
          </ac:spMkLst>
        </pc:spChg>
        <pc:spChg chg="add del mod">
          <ac:chgData name="Meg Burkes" userId="1efcd6318e7a8f65" providerId="LiveId" clId="{0A48AC33-B4A9-4B1C-BCF3-F2D02A93EF53}" dt="2024-10-01T14:18:09.669" v="3286" actId="478"/>
          <ac:spMkLst>
            <pc:docMk/>
            <pc:sldMk cId="2835114671" sldId="270"/>
            <ac:spMk id="12" creationId="{B9D2566F-FFA2-12FC-2E2A-FC65BD88A147}"/>
          </ac:spMkLst>
        </pc:spChg>
        <pc:spChg chg="add del mod">
          <ac:chgData name="Meg Burkes" userId="1efcd6318e7a8f65" providerId="LiveId" clId="{0A48AC33-B4A9-4B1C-BCF3-F2D02A93EF53}" dt="2024-10-01T14:18:15.580" v="3288" actId="478"/>
          <ac:spMkLst>
            <pc:docMk/>
            <pc:sldMk cId="2835114671" sldId="270"/>
            <ac:spMk id="16" creationId="{19EBEF12-D83C-805D-EE8E-657456212FD0}"/>
          </ac:spMkLst>
        </pc:spChg>
        <pc:spChg chg="add del mod">
          <ac:chgData name="Meg Burkes" userId="1efcd6318e7a8f65" providerId="LiveId" clId="{0A48AC33-B4A9-4B1C-BCF3-F2D02A93EF53}" dt="2024-10-02T21:46:18.973" v="4640" actId="931"/>
          <ac:spMkLst>
            <pc:docMk/>
            <pc:sldMk cId="2835114671" sldId="270"/>
            <ac:spMk id="16" creationId="{F2EEDE02-8CF3-A541-7D1D-56CBBB96921B}"/>
          </ac:spMkLst>
        </pc:spChg>
        <pc:spChg chg="del">
          <ac:chgData name="Meg Burkes" userId="1efcd6318e7a8f65" providerId="LiveId" clId="{0A48AC33-B4A9-4B1C-BCF3-F2D02A93EF53}" dt="2024-10-02T22:05:13.779" v="4838" actId="478"/>
          <ac:spMkLst>
            <pc:docMk/>
            <pc:sldMk cId="2835114671" sldId="270"/>
            <ac:spMk id="17" creationId="{A79FB967-36F2-DD4D-431D-487CA0432B38}"/>
          </ac:spMkLst>
        </pc:spChg>
        <pc:spChg chg="add mod">
          <ac:chgData name="Meg Burkes" userId="1efcd6318e7a8f65" providerId="LiveId" clId="{0A48AC33-B4A9-4B1C-BCF3-F2D02A93EF53}" dt="2024-10-03T01:15:57.115" v="5787" actId="20577"/>
          <ac:spMkLst>
            <pc:docMk/>
            <pc:sldMk cId="2835114671" sldId="270"/>
            <ac:spMk id="18" creationId="{B29D04B0-2296-C713-3993-E6BB4F9D600F}"/>
          </ac:spMkLst>
        </pc:spChg>
        <pc:spChg chg="add del mod">
          <ac:chgData name="Meg Burkes" userId="1efcd6318e7a8f65" providerId="LiveId" clId="{0A48AC33-B4A9-4B1C-BCF3-F2D02A93EF53}" dt="2024-10-02T21:23:21.475" v="4375" actId="478"/>
          <ac:spMkLst>
            <pc:docMk/>
            <pc:sldMk cId="2835114671" sldId="270"/>
            <ac:spMk id="20" creationId="{407BBCC0-2E08-87F0-796E-53B5C164A554}"/>
          </ac:spMkLst>
        </pc:spChg>
        <pc:spChg chg="add del mod">
          <ac:chgData name="Meg Burkes" userId="1efcd6318e7a8f65" providerId="LiveId" clId="{0A48AC33-B4A9-4B1C-BCF3-F2D02A93EF53}" dt="2024-10-02T21:23:18.660" v="4374" actId="478"/>
          <ac:spMkLst>
            <pc:docMk/>
            <pc:sldMk cId="2835114671" sldId="270"/>
            <ac:spMk id="21" creationId="{9E9AC04E-6D9F-BBF5-5A37-A16492634016}"/>
          </ac:spMkLst>
        </pc:spChg>
        <pc:spChg chg="add del mod">
          <ac:chgData name="Meg Burkes" userId="1efcd6318e7a8f65" providerId="LiveId" clId="{0A48AC33-B4A9-4B1C-BCF3-F2D02A93EF53}" dt="2024-10-02T21:34:54.355" v="4516" actId="478"/>
          <ac:spMkLst>
            <pc:docMk/>
            <pc:sldMk cId="2835114671" sldId="270"/>
            <ac:spMk id="22" creationId="{385D6A7F-906A-417A-5329-18BC787EFBAC}"/>
          </ac:spMkLst>
        </pc:spChg>
        <pc:spChg chg="add del mod">
          <ac:chgData name="Meg Burkes" userId="1efcd6318e7a8f65" providerId="LiveId" clId="{0A48AC33-B4A9-4B1C-BCF3-F2D02A93EF53}" dt="2024-10-02T21:28:15.490" v="4439" actId="478"/>
          <ac:spMkLst>
            <pc:docMk/>
            <pc:sldMk cId="2835114671" sldId="270"/>
            <ac:spMk id="23" creationId="{9CCB44DB-B60B-067B-2CD4-9B8A449A7FFA}"/>
          </ac:spMkLst>
        </pc:spChg>
        <pc:spChg chg="add del mod">
          <ac:chgData name="Meg Burkes" userId="1efcd6318e7a8f65" providerId="LiveId" clId="{0A48AC33-B4A9-4B1C-BCF3-F2D02A93EF53}" dt="2024-10-02T21:49:49.908" v="4666" actId="478"/>
          <ac:spMkLst>
            <pc:docMk/>
            <pc:sldMk cId="2835114671" sldId="270"/>
            <ac:spMk id="29" creationId="{8DEBD2D9-B32B-DADB-85FB-050AEA2A6F9B}"/>
          </ac:spMkLst>
        </pc:spChg>
        <pc:spChg chg="add mod">
          <ac:chgData name="Meg Burkes" userId="1efcd6318e7a8f65" providerId="LiveId" clId="{0A48AC33-B4A9-4B1C-BCF3-F2D02A93EF53}" dt="2024-10-02T22:00:31.046" v="4748" actId="1076"/>
          <ac:spMkLst>
            <pc:docMk/>
            <pc:sldMk cId="2835114671" sldId="270"/>
            <ac:spMk id="34" creationId="{3B77DD53-0127-91CE-4385-71EEA4F303E2}"/>
          </ac:spMkLst>
        </pc:spChg>
        <pc:spChg chg="add del mod">
          <ac:chgData name="Meg Burkes" userId="1efcd6318e7a8f65" providerId="LiveId" clId="{0A48AC33-B4A9-4B1C-BCF3-F2D02A93EF53}" dt="2024-10-02T21:59:16.258" v="4739" actId="478"/>
          <ac:spMkLst>
            <pc:docMk/>
            <pc:sldMk cId="2835114671" sldId="270"/>
            <ac:spMk id="35" creationId="{2D5F29B3-D6CD-AB59-7ABD-5B4AFD4220E2}"/>
          </ac:spMkLst>
        </pc:spChg>
        <pc:spChg chg="add del mod">
          <ac:chgData name="Meg Burkes" userId="1efcd6318e7a8f65" providerId="LiveId" clId="{0A48AC33-B4A9-4B1C-BCF3-F2D02A93EF53}" dt="2024-10-02T21:59:15.508" v="4738" actId="478"/>
          <ac:spMkLst>
            <pc:docMk/>
            <pc:sldMk cId="2835114671" sldId="270"/>
            <ac:spMk id="36" creationId="{71F9892A-EC42-5698-FE5E-0C9E9AD19950}"/>
          </ac:spMkLst>
        </pc:spChg>
        <pc:spChg chg="add">
          <ac:chgData name="Meg Burkes" userId="1efcd6318e7a8f65" providerId="LiveId" clId="{0A48AC33-B4A9-4B1C-BCF3-F2D02A93EF53}" dt="2024-10-02T21:58:04.792" v="4729"/>
          <ac:spMkLst>
            <pc:docMk/>
            <pc:sldMk cId="2835114671" sldId="270"/>
            <ac:spMk id="37" creationId="{D29752DF-1788-79C5-FF62-2D2E29862ECA}"/>
          </ac:spMkLst>
        </pc:spChg>
        <pc:grpChg chg="mod">
          <ac:chgData name="Meg Burkes" userId="1efcd6318e7a8f65" providerId="LiveId" clId="{0A48AC33-B4A9-4B1C-BCF3-F2D02A93EF53}" dt="2024-10-02T22:02:19.532" v="4763"/>
          <ac:grpSpMkLst>
            <pc:docMk/>
            <pc:sldMk cId="2835114671" sldId="270"/>
            <ac:grpSpMk id="49" creationId="{2E96BCD1-0346-C598-5B58-B9E5315CDF1E}"/>
          </ac:grpSpMkLst>
        </pc:grpChg>
        <pc:grpChg chg="del mod">
          <ac:chgData name="Meg Burkes" userId="1efcd6318e7a8f65" providerId="LiveId" clId="{0A48AC33-B4A9-4B1C-BCF3-F2D02A93EF53}" dt="2024-10-02T22:02:30.353" v="4769"/>
          <ac:grpSpMkLst>
            <pc:docMk/>
            <pc:sldMk cId="2835114671" sldId="270"/>
            <ac:grpSpMk id="53" creationId="{0BE0DFE1-DB63-568B-C7D7-556D8588448C}"/>
          </ac:grpSpMkLst>
        </pc:grpChg>
        <pc:grpChg chg="del mod">
          <ac:chgData name="Meg Burkes" userId="1efcd6318e7a8f65" providerId="LiveId" clId="{0A48AC33-B4A9-4B1C-BCF3-F2D02A93EF53}" dt="2024-10-02T22:02:31.946" v="4772"/>
          <ac:grpSpMkLst>
            <pc:docMk/>
            <pc:sldMk cId="2835114671" sldId="270"/>
            <ac:grpSpMk id="55" creationId="{C57987D1-4815-61DE-95F4-51AD8779F03B}"/>
          </ac:grpSpMkLst>
        </pc:grpChg>
        <pc:grpChg chg="mod">
          <ac:chgData name="Meg Burkes" userId="1efcd6318e7a8f65" providerId="LiveId" clId="{0A48AC33-B4A9-4B1C-BCF3-F2D02A93EF53}" dt="2024-10-02T22:02:31.946" v="4772"/>
          <ac:grpSpMkLst>
            <pc:docMk/>
            <pc:sldMk cId="2835114671" sldId="270"/>
            <ac:grpSpMk id="58" creationId="{44404DB1-CC15-CCA7-4A7F-C3524F193FC6}"/>
          </ac:grpSpMkLst>
        </pc:grpChg>
        <pc:graphicFrameChg chg="add del mod modGraphic">
          <ac:chgData name="Meg Burkes" userId="1efcd6318e7a8f65" providerId="LiveId" clId="{0A48AC33-B4A9-4B1C-BCF3-F2D02A93EF53}" dt="2024-10-02T21:42:31.456" v="4609" actId="478"/>
          <ac:graphicFrameMkLst>
            <pc:docMk/>
            <pc:sldMk cId="2835114671" sldId="270"/>
            <ac:graphicFrameMk id="10" creationId="{C81A6E07-EF33-BA28-4EB5-1D5048675650}"/>
          </ac:graphicFrameMkLst>
        </pc:graphicFrameChg>
        <pc:graphicFrameChg chg="add del mod modGraphic">
          <ac:chgData name="Meg Burkes" userId="1efcd6318e7a8f65" providerId="LiveId" clId="{0A48AC33-B4A9-4B1C-BCF3-F2D02A93EF53}" dt="2024-10-02T21:45:17.769" v="4637" actId="478"/>
          <ac:graphicFrameMkLst>
            <pc:docMk/>
            <pc:sldMk cId="2835114671" sldId="270"/>
            <ac:graphicFrameMk id="12" creationId="{FCC49947-A4A5-5968-1439-78516917A744}"/>
          </ac:graphicFrameMkLst>
        </pc:graphicFrameChg>
        <pc:picChg chg="del">
          <ac:chgData name="Meg Burkes" userId="1efcd6318e7a8f65" providerId="LiveId" clId="{0A48AC33-B4A9-4B1C-BCF3-F2D02A93EF53}" dt="2024-10-02T22:05:09.679" v="4837" actId="478"/>
          <ac:picMkLst>
            <pc:docMk/>
            <pc:sldMk cId="2835114671" sldId="270"/>
            <ac:picMk id="11" creationId="{7EE206DF-191B-3AE1-EF71-DB1B3631959C}"/>
          </ac:picMkLst>
        </pc:picChg>
        <pc:picChg chg="mod">
          <ac:chgData name="Meg Burkes" userId="1efcd6318e7a8f65" providerId="LiveId" clId="{0A48AC33-B4A9-4B1C-BCF3-F2D02A93EF53}" dt="2024-10-01T14:17:50.726" v="3280" actId="1076"/>
          <ac:picMkLst>
            <pc:docMk/>
            <pc:sldMk cId="2835114671" sldId="270"/>
            <ac:picMk id="13" creationId="{2EC587DD-9240-5F96-20E0-AD5AE9EA778E}"/>
          </ac:picMkLst>
        </pc:picChg>
        <pc:picChg chg="mod">
          <ac:chgData name="Meg Burkes" userId="1efcd6318e7a8f65" providerId="LiveId" clId="{0A48AC33-B4A9-4B1C-BCF3-F2D02A93EF53}" dt="2024-10-01T14:18:21.882" v="3291" actId="1076"/>
          <ac:picMkLst>
            <pc:docMk/>
            <pc:sldMk cId="2835114671" sldId="270"/>
            <ac:picMk id="15" creationId="{D12A83FD-AF98-F95D-8026-2B74353E2AD1}"/>
          </ac:picMkLst>
        </pc:picChg>
        <pc:picChg chg="add del mod ord modCrop">
          <ac:chgData name="Meg Burkes" userId="1efcd6318e7a8f65" providerId="LiveId" clId="{0A48AC33-B4A9-4B1C-BCF3-F2D02A93EF53}" dt="2024-10-02T21:46:05.520" v="4639" actId="478"/>
          <ac:picMkLst>
            <pc:docMk/>
            <pc:sldMk cId="2835114671" sldId="270"/>
            <ac:picMk id="19" creationId="{4CCC3F39-D3A5-7379-BA02-8D1CFE787720}"/>
          </ac:picMkLst>
        </pc:picChg>
        <pc:picChg chg="add mod modCrop">
          <ac:chgData name="Meg Burkes" userId="1efcd6318e7a8f65" providerId="LiveId" clId="{0A48AC33-B4A9-4B1C-BCF3-F2D02A93EF53}" dt="2024-10-02T22:07:39.907" v="4868" actId="1076"/>
          <ac:picMkLst>
            <pc:docMk/>
            <pc:sldMk cId="2835114671" sldId="270"/>
            <ac:picMk id="25" creationId="{6AE7E1E9-DFAF-3D51-C4C0-3ABE7F92D9A9}"/>
          </ac:picMkLst>
        </pc:picChg>
        <pc:picChg chg="add mod">
          <ac:chgData name="Meg Burkes" userId="1efcd6318e7a8f65" providerId="LiveId" clId="{0A48AC33-B4A9-4B1C-BCF3-F2D02A93EF53}" dt="2024-10-02T21:58:03.371" v="4728" actId="1076"/>
          <ac:picMkLst>
            <pc:docMk/>
            <pc:sldMk cId="2835114671" sldId="270"/>
            <ac:picMk id="26" creationId="{7B876C79-C918-5AC2-1292-513C6D76A64F}"/>
          </ac:picMkLst>
        </pc:picChg>
        <pc:picChg chg="add mod">
          <ac:chgData name="Meg Burkes" userId="1efcd6318e7a8f65" providerId="LiveId" clId="{0A48AC33-B4A9-4B1C-BCF3-F2D02A93EF53}" dt="2024-10-02T22:08:00.251" v="4871" actId="1076"/>
          <ac:picMkLst>
            <pc:docMk/>
            <pc:sldMk cId="2835114671" sldId="270"/>
            <ac:picMk id="27" creationId="{503EA35B-C5A7-3C0B-5C6E-0F841E82D562}"/>
          </ac:picMkLst>
        </pc:picChg>
        <pc:picChg chg="add mod">
          <ac:chgData name="Meg Burkes" userId="1efcd6318e7a8f65" providerId="LiveId" clId="{0A48AC33-B4A9-4B1C-BCF3-F2D02A93EF53}" dt="2024-10-02T21:59:42.365" v="4746" actId="1076"/>
          <ac:picMkLst>
            <pc:docMk/>
            <pc:sldMk cId="2835114671" sldId="270"/>
            <ac:picMk id="28" creationId="{50DF0A2F-E31A-6676-1D76-0F5E2E89EE42}"/>
          </ac:picMkLst>
        </pc:picChg>
        <pc:picChg chg="add mod modCrop">
          <ac:chgData name="Meg Burkes" userId="1efcd6318e7a8f65" providerId="LiveId" clId="{0A48AC33-B4A9-4B1C-BCF3-F2D02A93EF53}" dt="2024-10-02T21:59:39.726" v="4745" actId="1076"/>
          <ac:picMkLst>
            <pc:docMk/>
            <pc:sldMk cId="2835114671" sldId="270"/>
            <ac:picMk id="38" creationId="{9B746B82-C488-0C6D-6727-8057C5AF070F}"/>
          </ac:picMkLst>
        </pc:picChg>
        <pc:inkChg chg="add del">
          <ac:chgData name="Meg Burkes" userId="1efcd6318e7a8f65" providerId="LiveId" clId="{0A48AC33-B4A9-4B1C-BCF3-F2D02A93EF53}" dt="2024-10-02T21:30:37.692" v="4511" actId="9405"/>
          <ac:inkMkLst>
            <pc:docMk/>
            <pc:sldMk cId="2835114671" sldId="270"/>
            <ac:inkMk id="3" creationId="{6DF3BFF8-1568-471C-18EF-0873DA995285}"/>
          </ac:inkMkLst>
        </pc:inkChg>
        <pc:inkChg chg="add mod">
          <ac:chgData name="Meg Burkes" userId="1efcd6318e7a8f65" providerId="LiveId" clId="{0A48AC33-B4A9-4B1C-BCF3-F2D02A93EF53}" dt="2024-10-02T22:00:49.447" v="4750" actId="1076"/>
          <ac:inkMkLst>
            <pc:docMk/>
            <pc:sldMk cId="2835114671" sldId="270"/>
            <ac:inkMk id="4" creationId="{2BBAB869-247C-0DC7-3104-847007311B76}"/>
          </ac:inkMkLst>
        </pc:inkChg>
        <pc:inkChg chg="add del">
          <ac:chgData name="Meg Burkes" userId="1efcd6318e7a8f65" providerId="LiveId" clId="{0A48AC33-B4A9-4B1C-BCF3-F2D02A93EF53}" dt="2024-10-02T21:31:38.872" v="4514"/>
          <ac:inkMkLst>
            <pc:docMk/>
            <pc:sldMk cId="2835114671" sldId="270"/>
            <ac:inkMk id="6" creationId="{758B56F6-5DAD-0577-9CCD-8EA72303E861}"/>
          </ac:inkMkLst>
        </pc:inkChg>
        <pc:inkChg chg="add mod">
          <ac:chgData name="Meg Burkes" userId="1efcd6318e7a8f65" providerId="LiveId" clId="{0A48AC33-B4A9-4B1C-BCF3-F2D02A93EF53}" dt="2024-10-02T22:00:49.447" v="4750" actId="1076"/>
          <ac:inkMkLst>
            <pc:docMk/>
            <pc:sldMk cId="2835114671" sldId="270"/>
            <ac:inkMk id="8" creationId="{98C304B3-4FE3-962B-F1F1-D64872CA9651}"/>
          </ac:inkMkLst>
        </pc:inkChg>
        <pc:inkChg chg="add">
          <ac:chgData name="Meg Burkes" userId="1efcd6318e7a8f65" providerId="LiveId" clId="{0A48AC33-B4A9-4B1C-BCF3-F2D02A93EF53}" dt="2024-10-02T22:01:10.656" v="4751" actId="9405"/>
          <ac:inkMkLst>
            <pc:docMk/>
            <pc:sldMk cId="2835114671" sldId="270"/>
            <ac:inkMk id="39" creationId="{ED0B3A61-BEF5-468E-DF0C-3D9437E438DC}"/>
          </ac:inkMkLst>
        </pc:inkChg>
        <pc:inkChg chg="add">
          <ac:chgData name="Meg Burkes" userId="1efcd6318e7a8f65" providerId="LiveId" clId="{0A48AC33-B4A9-4B1C-BCF3-F2D02A93EF53}" dt="2024-10-02T22:01:14.770" v="4752" actId="9405"/>
          <ac:inkMkLst>
            <pc:docMk/>
            <pc:sldMk cId="2835114671" sldId="270"/>
            <ac:inkMk id="40" creationId="{E32763CD-6C77-0B11-5F52-96F41A11F237}"/>
          </ac:inkMkLst>
        </pc:inkChg>
        <pc:inkChg chg="add">
          <ac:chgData name="Meg Burkes" userId="1efcd6318e7a8f65" providerId="LiveId" clId="{0A48AC33-B4A9-4B1C-BCF3-F2D02A93EF53}" dt="2024-10-02T22:01:25.891" v="4753" actId="9405"/>
          <ac:inkMkLst>
            <pc:docMk/>
            <pc:sldMk cId="2835114671" sldId="270"/>
            <ac:inkMk id="41" creationId="{25C0BB35-CEFC-2513-C47E-71A5AFF5079A}"/>
          </ac:inkMkLst>
        </pc:inkChg>
        <pc:inkChg chg="add">
          <ac:chgData name="Meg Burkes" userId="1efcd6318e7a8f65" providerId="LiveId" clId="{0A48AC33-B4A9-4B1C-BCF3-F2D02A93EF53}" dt="2024-10-02T22:01:30.507" v="4754" actId="9405"/>
          <ac:inkMkLst>
            <pc:docMk/>
            <pc:sldMk cId="2835114671" sldId="270"/>
            <ac:inkMk id="42" creationId="{C730D5B5-CA65-D808-5FA2-5F4E2F340071}"/>
          </ac:inkMkLst>
        </pc:inkChg>
        <pc:inkChg chg="add">
          <ac:chgData name="Meg Burkes" userId="1efcd6318e7a8f65" providerId="LiveId" clId="{0A48AC33-B4A9-4B1C-BCF3-F2D02A93EF53}" dt="2024-10-02T22:01:42.161" v="4755" actId="9405"/>
          <ac:inkMkLst>
            <pc:docMk/>
            <pc:sldMk cId="2835114671" sldId="270"/>
            <ac:inkMk id="43" creationId="{41FF32C3-83B2-8EA0-DD65-0F3BA406BEDF}"/>
          </ac:inkMkLst>
        </pc:inkChg>
        <pc:inkChg chg="add">
          <ac:chgData name="Meg Burkes" userId="1efcd6318e7a8f65" providerId="LiveId" clId="{0A48AC33-B4A9-4B1C-BCF3-F2D02A93EF53}" dt="2024-10-02T22:01:50.173" v="4756" actId="9405"/>
          <ac:inkMkLst>
            <pc:docMk/>
            <pc:sldMk cId="2835114671" sldId="270"/>
            <ac:inkMk id="44" creationId="{04AC9D48-D61D-608F-422B-F2B80D64E3BA}"/>
          </ac:inkMkLst>
        </pc:inkChg>
        <pc:inkChg chg="add">
          <ac:chgData name="Meg Burkes" userId="1efcd6318e7a8f65" providerId="LiveId" clId="{0A48AC33-B4A9-4B1C-BCF3-F2D02A93EF53}" dt="2024-10-02T22:01:58.669" v="4757" actId="9405"/>
          <ac:inkMkLst>
            <pc:docMk/>
            <pc:sldMk cId="2835114671" sldId="270"/>
            <ac:inkMk id="45" creationId="{8AEFC59E-E877-ED8E-0FD6-3994A32EF5A5}"/>
          </ac:inkMkLst>
        </pc:inkChg>
        <pc:inkChg chg="add">
          <ac:chgData name="Meg Burkes" userId="1efcd6318e7a8f65" providerId="LiveId" clId="{0A48AC33-B4A9-4B1C-BCF3-F2D02A93EF53}" dt="2024-10-02T22:02:09.281" v="4758" actId="9405"/>
          <ac:inkMkLst>
            <pc:docMk/>
            <pc:sldMk cId="2835114671" sldId="270"/>
            <ac:inkMk id="46" creationId="{E8C95C15-B0CA-2CC4-EE94-7FDE720448C9}"/>
          </ac:inkMkLst>
        </pc:inkChg>
        <pc:inkChg chg="add mod">
          <ac:chgData name="Meg Burkes" userId="1efcd6318e7a8f65" providerId="LiveId" clId="{0A48AC33-B4A9-4B1C-BCF3-F2D02A93EF53}" dt="2024-10-02T22:02:19.532" v="4763"/>
          <ac:inkMkLst>
            <pc:docMk/>
            <pc:sldMk cId="2835114671" sldId="270"/>
            <ac:inkMk id="47" creationId="{554BACC4-BEFF-6F23-9DB5-3977EBD67A96}"/>
          </ac:inkMkLst>
        </pc:inkChg>
        <pc:inkChg chg="add del mod">
          <ac:chgData name="Meg Burkes" userId="1efcd6318e7a8f65" providerId="LiveId" clId="{0A48AC33-B4A9-4B1C-BCF3-F2D02A93EF53}" dt="2024-10-02T22:02:19.532" v="4763"/>
          <ac:inkMkLst>
            <pc:docMk/>
            <pc:sldMk cId="2835114671" sldId="270"/>
            <ac:inkMk id="48" creationId="{4DF9E494-DF28-F935-AA6A-28345C99F68E}"/>
          </ac:inkMkLst>
        </pc:inkChg>
        <pc:inkChg chg="add mod">
          <ac:chgData name="Meg Burkes" userId="1efcd6318e7a8f65" providerId="LiveId" clId="{0A48AC33-B4A9-4B1C-BCF3-F2D02A93EF53}" dt="2024-10-02T22:02:31.946" v="4772"/>
          <ac:inkMkLst>
            <pc:docMk/>
            <pc:sldMk cId="2835114671" sldId="270"/>
            <ac:inkMk id="50" creationId="{EF20CF1A-FEB2-8BC9-6031-5F08F08DB627}"/>
          </ac:inkMkLst>
        </pc:inkChg>
        <pc:inkChg chg="add mod">
          <ac:chgData name="Meg Burkes" userId="1efcd6318e7a8f65" providerId="LiveId" clId="{0A48AC33-B4A9-4B1C-BCF3-F2D02A93EF53}" dt="2024-10-02T22:02:31.946" v="4772"/>
          <ac:inkMkLst>
            <pc:docMk/>
            <pc:sldMk cId="2835114671" sldId="270"/>
            <ac:inkMk id="51" creationId="{4B119EBD-3484-98A8-E671-D009DE6F32FA}"/>
          </ac:inkMkLst>
        </pc:inkChg>
        <pc:inkChg chg="add mod">
          <ac:chgData name="Meg Burkes" userId="1efcd6318e7a8f65" providerId="LiveId" clId="{0A48AC33-B4A9-4B1C-BCF3-F2D02A93EF53}" dt="2024-10-02T22:02:31.946" v="4772"/>
          <ac:inkMkLst>
            <pc:docMk/>
            <pc:sldMk cId="2835114671" sldId="270"/>
            <ac:inkMk id="52" creationId="{E212DCE9-1187-ED4E-712C-2F154F7D1130}"/>
          </ac:inkMkLst>
        </pc:inkChg>
        <pc:inkChg chg="add mod">
          <ac:chgData name="Meg Burkes" userId="1efcd6318e7a8f65" providerId="LiveId" clId="{0A48AC33-B4A9-4B1C-BCF3-F2D02A93EF53}" dt="2024-10-02T22:02:31.946" v="4772"/>
          <ac:inkMkLst>
            <pc:docMk/>
            <pc:sldMk cId="2835114671" sldId="270"/>
            <ac:inkMk id="54" creationId="{93656147-87F9-E0EA-F8C3-BB4AEB12206F}"/>
          </ac:inkMkLst>
        </pc:inkChg>
        <pc:inkChg chg="add mod">
          <ac:chgData name="Meg Burkes" userId="1efcd6318e7a8f65" providerId="LiveId" clId="{0A48AC33-B4A9-4B1C-BCF3-F2D02A93EF53}" dt="2024-10-02T22:02:31.946" v="4772"/>
          <ac:inkMkLst>
            <pc:docMk/>
            <pc:sldMk cId="2835114671" sldId="270"/>
            <ac:inkMk id="56" creationId="{41CF25AB-0978-CFB0-ECB3-E6B8CE566BEA}"/>
          </ac:inkMkLst>
        </pc:inkChg>
        <pc:inkChg chg="add mod">
          <ac:chgData name="Meg Burkes" userId="1efcd6318e7a8f65" providerId="LiveId" clId="{0A48AC33-B4A9-4B1C-BCF3-F2D02A93EF53}" dt="2024-10-02T22:02:31.946" v="4772"/>
          <ac:inkMkLst>
            <pc:docMk/>
            <pc:sldMk cId="2835114671" sldId="270"/>
            <ac:inkMk id="57" creationId="{5E0F4B55-000F-0ECB-9888-D804A79F4FBD}"/>
          </ac:inkMkLst>
        </pc:inkChg>
        <pc:cxnChg chg="add del mod">
          <ac:chgData name="Meg Burkes" userId="1efcd6318e7a8f65" providerId="LiveId" clId="{0A48AC33-B4A9-4B1C-BCF3-F2D02A93EF53}" dt="2024-10-02T21:51:40.966" v="4689" actId="478"/>
          <ac:cxnSpMkLst>
            <pc:docMk/>
            <pc:sldMk cId="2835114671" sldId="270"/>
            <ac:cxnSpMk id="31" creationId="{294E32C5-48EA-0592-7C68-426D73A3A736}"/>
          </ac:cxnSpMkLst>
        </pc:cxnChg>
      </pc:sldChg>
      <pc:sldChg chg="delSp modSp new mod">
        <pc:chgData name="Meg Burkes" userId="1efcd6318e7a8f65" providerId="LiveId" clId="{0A48AC33-B4A9-4B1C-BCF3-F2D02A93EF53}" dt="2024-10-02T22:05:32.009" v="4844" actId="478"/>
        <pc:sldMkLst>
          <pc:docMk/>
          <pc:sldMk cId="3582179936" sldId="271"/>
        </pc:sldMkLst>
        <pc:spChg chg="mod">
          <ac:chgData name="Meg Burkes" userId="1efcd6318e7a8f65" providerId="LiveId" clId="{0A48AC33-B4A9-4B1C-BCF3-F2D02A93EF53}" dt="2024-09-26T16:25:47.909" v="705" actId="20577"/>
          <ac:spMkLst>
            <pc:docMk/>
            <pc:sldMk cId="3582179936" sldId="271"/>
            <ac:spMk id="2" creationId="{9BB39ADC-F1ED-4A3A-4C38-2BF360A9128E}"/>
          </ac:spMkLst>
        </pc:spChg>
        <pc:spChg chg="mod">
          <ac:chgData name="Meg Burkes" userId="1efcd6318e7a8f65" providerId="LiveId" clId="{0A48AC33-B4A9-4B1C-BCF3-F2D02A93EF53}" dt="2024-09-26T20:10:14.733" v="2370" actId="20577"/>
          <ac:spMkLst>
            <pc:docMk/>
            <pc:sldMk cId="3582179936" sldId="271"/>
            <ac:spMk id="3" creationId="{6EFCBB19-5926-564A-23A2-F7649C69F2AB}"/>
          </ac:spMkLst>
        </pc:spChg>
        <pc:spChg chg="mod">
          <ac:chgData name="Meg Burkes" userId="1efcd6318e7a8f65" providerId="LiveId" clId="{0A48AC33-B4A9-4B1C-BCF3-F2D02A93EF53}" dt="2024-10-02T22:05:28.390" v="4842"/>
          <ac:spMkLst>
            <pc:docMk/>
            <pc:sldMk cId="3582179936" sldId="271"/>
            <ac:spMk id="7" creationId="{78636506-6A05-CB13-1977-75695ABFD652}"/>
          </ac:spMkLst>
        </pc:spChg>
        <pc:spChg chg="del">
          <ac:chgData name="Meg Burkes" userId="1efcd6318e7a8f65" providerId="LiveId" clId="{0A48AC33-B4A9-4B1C-BCF3-F2D02A93EF53}" dt="2024-10-02T22:05:32.009" v="4844" actId="478"/>
          <ac:spMkLst>
            <pc:docMk/>
            <pc:sldMk cId="3582179936" sldId="271"/>
            <ac:spMk id="17" creationId="{092B0009-1C93-CC4D-65B5-F79AF3339EB9}"/>
          </ac:spMkLst>
        </pc:spChg>
        <pc:picChg chg="del">
          <ac:chgData name="Meg Burkes" userId="1efcd6318e7a8f65" providerId="LiveId" clId="{0A48AC33-B4A9-4B1C-BCF3-F2D02A93EF53}" dt="2024-10-02T22:05:29.747" v="4843" actId="478"/>
          <ac:picMkLst>
            <pc:docMk/>
            <pc:sldMk cId="3582179936" sldId="271"/>
            <ac:picMk id="11" creationId="{25A35CEE-9F39-02E5-FCC2-42842B9F8DAF}"/>
          </ac:picMkLst>
        </pc:picChg>
      </pc:sldChg>
      <pc:sldChg chg="delSp modSp new mod">
        <pc:chgData name="Meg Burkes" userId="1efcd6318e7a8f65" providerId="LiveId" clId="{0A48AC33-B4A9-4B1C-BCF3-F2D02A93EF53}" dt="2024-10-02T22:05:40.684" v="4847" actId="478"/>
        <pc:sldMkLst>
          <pc:docMk/>
          <pc:sldMk cId="3692632112" sldId="272"/>
        </pc:sldMkLst>
        <pc:spChg chg="mod">
          <ac:chgData name="Meg Burkes" userId="1efcd6318e7a8f65" providerId="LiveId" clId="{0A48AC33-B4A9-4B1C-BCF3-F2D02A93EF53}" dt="2024-09-26T16:26:03.015" v="735" actId="20577"/>
          <ac:spMkLst>
            <pc:docMk/>
            <pc:sldMk cId="3692632112" sldId="272"/>
            <ac:spMk id="2" creationId="{A96A6117-46AA-7F58-33C3-F3A8E2A6FFD4}"/>
          </ac:spMkLst>
        </pc:spChg>
        <pc:spChg chg="mod">
          <ac:chgData name="Meg Burkes" userId="1efcd6318e7a8f65" providerId="LiveId" clId="{0A48AC33-B4A9-4B1C-BCF3-F2D02A93EF53}" dt="2024-09-26T20:11:07.679" v="2452" actId="20577"/>
          <ac:spMkLst>
            <pc:docMk/>
            <pc:sldMk cId="3692632112" sldId="272"/>
            <ac:spMk id="3" creationId="{019ED18C-11A5-7E46-54F9-DA336593EDF3}"/>
          </ac:spMkLst>
        </pc:spChg>
        <pc:spChg chg="mod">
          <ac:chgData name="Meg Burkes" userId="1efcd6318e7a8f65" providerId="LiveId" clId="{0A48AC33-B4A9-4B1C-BCF3-F2D02A93EF53}" dt="2024-10-02T22:05:36.912" v="4845"/>
          <ac:spMkLst>
            <pc:docMk/>
            <pc:sldMk cId="3692632112" sldId="272"/>
            <ac:spMk id="7" creationId="{4FE51BEF-9692-B62B-A31B-B90827B1C1E3}"/>
          </ac:spMkLst>
        </pc:spChg>
        <pc:spChg chg="del">
          <ac:chgData name="Meg Burkes" userId="1efcd6318e7a8f65" providerId="LiveId" clId="{0A48AC33-B4A9-4B1C-BCF3-F2D02A93EF53}" dt="2024-10-02T22:05:40.684" v="4847" actId="478"/>
          <ac:spMkLst>
            <pc:docMk/>
            <pc:sldMk cId="3692632112" sldId="272"/>
            <ac:spMk id="17" creationId="{EB3195A6-F5EC-DE11-8AFC-73D04305BD95}"/>
          </ac:spMkLst>
        </pc:spChg>
        <pc:picChg chg="del">
          <ac:chgData name="Meg Burkes" userId="1efcd6318e7a8f65" providerId="LiveId" clId="{0A48AC33-B4A9-4B1C-BCF3-F2D02A93EF53}" dt="2024-10-02T22:05:38.335" v="4846" actId="478"/>
          <ac:picMkLst>
            <pc:docMk/>
            <pc:sldMk cId="3692632112" sldId="272"/>
            <ac:picMk id="11" creationId="{2F16C0B8-6553-7813-2C7B-DA251598C499}"/>
          </ac:picMkLst>
        </pc:picChg>
      </pc:sldChg>
      <pc:sldChg chg="delSp modSp new mod">
        <pc:chgData name="Meg Burkes" userId="1efcd6318e7a8f65" providerId="LiveId" clId="{0A48AC33-B4A9-4B1C-BCF3-F2D02A93EF53}" dt="2024-10-03T01:54:06.897" v="5889" actId="20577"/>
        <pc:sldMkLst>
          <pc:docMk/>
          <pc:sldMk cId="2868898583" sldId="273"/>
        </pc:sldMkLst>
        <pc:spChg chg="mod">
          <ac:chgData name="Meg Burkes" userId="1efcd6318e7a8f65" providerId="LiveId" clId="{0A48AC33-B4A9-4B1C-BCF3-F2D02A93EF53}" dt="2024-10-03T01:54:06.897" v="5889" actId="20577"/>
          <ac:spMkLst>
            <pc:docMk/>
            <pc:sldMk cId="2868898583" sldId="273"/>
            <ac:spMk id="2" creationId="{B5C53267-C821-F913-F6E7-BB50DA3DF3C5}"/>
          </ac:spMkLst>
        </pc:spChg>
        <pc:spChg chg="del">
          <ac:chgData name="Meg Burkes" userId="1efcd6318e7a8f65" providerId="LiveId" clId="{0A48AC33-B4A9-4B1C-BCF3-F2D02A93EF53}" dt="2024-10-02T22:06:05.790" v="4854" actId="478"/>
          <ac:spMkLst>
            <pc:docMk/>
            <pc:sldMk cId="2868898583" sldId="273"/>
            <ac:spMk id="3" creationId="{42E7F2CB-958D-B137-2AE2-A0856477062B}"/>
          </ac:spMkLst>
        </pc:spChg>
        <pc:spChg chg="mod">
          <ac:chgData name="Meg Burkes" userId="1efcd6318e7a8f65" providerId="LiveId" clId="{0A48AC33-B4A9-4B1C-BCF3-F2D02A93EF53}" dt="2024-10-02T22:05:53.311" v="4851"/>
          <ac:spMkLst>
            <pc:docMk/>
            <pc:sldMk cId="2868898583" sldId="273"/>
            <ac:spMk id="7" creationId="{322225E2-3379-AFD0-4638-CF9B40659A1D}"/>
          </ac:spMkLst>
        </pc:spChg>
        <pc:spChg chg="del">
          <ac:chgData name="Meg Burkes" userId="1efcd6318e7a8f65" providerId="LiveId" clId="{0A48AC33-B4A9-4B1C-BCF3-F2D02A93EF53}" dt="2024-10-02T22:06:02.115" v="4853" actId="478"/>
          <ac:spMkLst>
            <pc:docMk/>
            <pc:sldMk cId="2868898583" sldId="273"/>
            <ac:spMk id="17" creationId="{B771F7D3-DA16-6AFD-5C0A-ED5878111E24}"/>
          </ac:spMkLst>
        </pc:spChg>
        <pc:picChg chg="del">
          <ac:chgData name="Meg Burkes" userId="1efcd6318e7a8f65" providerId="LiveId" clId="{0A48AC33-B4A9-4B1C-BCF3-F2D02A93EF53}" dt="2024-10-02T22:05:54.615" v="4852" actId="478"/>
          <ac:picMkLst>
            <pc:docMk/>
            <pc:sldMk cId="2868898583" sldId="273"/>
            <ac:picMk id="11" creationId="{3589393A-4D51-1DDD-2BE5-3DEE49C354F0}"/>
          </ac:picMkLst>
        </pc:picChg>
      </pc:sldChg>
      <pc:sldChg chg="new del ord">
        <pc:chgData name="Meg Burkes" userId="1efcd6318e7a8f65" providerId="LiveId" clId="{0A48AC33-B4A9-4B1C-BCF3-F2D02A93EF53}" dt="2024-09-26T16:26:26.363" v="739" actId="47"/>
        <pc:sldMkLst>
          <pc:docMk/>
          <pc:sldMk cId="3463785826" sldId="273"/>
        </pc:sldMkLst>
      </pc:sldChg>
      <pc:sldChg chg="addSp delSp modSp new mod">
        <pc:chgData name="Meg Burkes" userId="1efcd6318e7a8f65" providerId="LiveId" clId="{0A48AC33-B4A9-4B1C-BCF3-F2D02A93EF53}" dt="2024-10-03T01:55:20.202" v="6017" actId="1076"/>
        <pc:sldMkLst>
          <pc:docMk/>
          <pc:sldMk cId="2219805552" sldId="274"/>
        </pc:sldMkLst>
        <pc:spChg chg="mod">
          <ac:chgData name="Meg Burkes" userId="1efcd6318e7a8f65" providerId="LiveId" clId="{0A48AC33-B4A9-4B1C-BCF3-F2D02A93EF53}" dt="2024-10-03T01:55:20.202" v="6017" actId="1076"/>
          <ac:spMkLst>
            <pc:docMk/>
            <pc:sldMk cId="2219805552" sldId="274"/>
            <ac:spMk id="2" creationId="{0A39E9F2-E4DA-C4E9-611D-D96A27B3836E}"/>
          </ac:spMkLst>
        </pc:spChg>
        <pc:spChg chg="del">
          <ac:chgData name="Meg Burkes" userId="1efcd6318e7a8f65" providerId="LiveId" clId="{0A48AC33-B4A9-4B1C-BCF3-F2D02A93EF53}" dt="2024-10-02T21:14:50.500" v="3366"/>
          <ac:spMkLst>
            <pc:docMk/>
            <pc:sldMk cId="2219805552" sldId="274"/>
            <ac:spMk id="3" creationId="{15E7B300-ED8A-AE50-D6CB-5BFC4C0A898E}"/>
          </ac:spMkLst>
        </pc:spChg>
        <pc:spChg chg="add mod">
          <ac:chgData name="Meg Burkes" userId="1efcd6318e7a8f65" providerId="LiveId" clId="{0A48AC33-B4A9-4B1C-BCF3-F2D02A93EF53}" dt="2024-10-02T21:17:01.777" v="3456" actId="122"/>
          <ac:spMkLst>
            <pc:docMk/>
            <pc:sldMk cId="2219805552" sldId="274"/>
            <ac:spMk id="6" creationId="{235F4E9B-F750-7A43-E2CA-83F8027B866C}"/>
          </ac:spMkLst>
        </pc:spChg>
        <pc:spChg chg="mod">
          <ac:chgData name="Meg Burkes" userId="1efcd6318e7a8f65" providerId="LiveId" clId="{0A48AC33-B4A9-4B1C-BCF3-F2D02A93EF53}" dt="2024-10-02T22:06:22.175" v="4865"/>
          <ac:spMkLst>
            <pc:docMk/>
            <pc:sldMk cId="2219805552" sldId="274"/>
            <ac:spMk id="7" creationId="{239B0193-CD27-798B-D92E-D522CAB33038}"/>
          </ac:spMkLst>
        </pc:spChg>
        <pc:spChg chg="add mod">
          <ac:chgData name="Meg Burkes" userId="1efcd6318e7a8f65" providerId="LiveId" clId="{0A48AC33-B4A9-4B1C-BCF3-F2D02A93EF53}" dt="2024-10-02T21:17:06.831" v="3458" actId="403"/>
          <ac:spMkLst>
            <pc:docMk/>
            <pc:sldMk cId="2219805552" sldId="274"/>
            <ac:spMk id="10" creationId="{9B16F6AD-BAA7-0C5F-893F-89108384AFC5}"/>
          </ac:spMkLst>
        </pc:spChg>
        <pc:spChg chg="add mod">
          <ac:chgData name="Meg Burkes" userId="1efcd6318e7a8f65" providerId="LiveId" clId="{0A48AC33-B4A9-4B1C-BCF3-F2D02A93EF53}" dt="2024-10-02T21:17:12.936" v="3461" actId="122"/>
          <ac:spMkLst>
            <pc:docMk/>
            <pc:sldMk cId="2219805552" sldId="274"/>
            <ac:spMk id="13" creationId="{7B09110B-63F1-08C6-D236-B9FD41E7CD29}"/>
          </ac:spMkLst>
        </pc:spChg>
        <pc:picChg chg="add mod">
          <ac:chgData name="Meg Burkes" userId="1efcd6318e7a8f65" providerId="LiveId" clId="{0A48AC33-B4A9-4B1C-BCF3-F2D02A93EF53}" dt="2024-10-02T21:16:02.534" v="3432" actId="1076"/>
          <ac:picMkLst>
            <pc:docMk/>
            <pc:sldMk cId="2219805552" sldId="274"/>
            <ac:picMk id="4" creationId="{31C268A7-B12B-F8DE-CC18-090FCDC9A64A}"/>
          </ac:picMkLst>
        </pc:picChg>
        <pc:picChg chg="mod">
          <ac:chgData name="Meg Burkes" userId="1efcd6318e7a8f65" providerId="LiveId" clId="{0A48AC33-B4A9-4B1C-BCF3-F2D02A93EF53}" dt="2024-10-03T01:55:11.096" v="6016" actId="1076"/>
          <ac:picMkLst>
            <pc:docMk/>
            <pc:sldMk cId="2219805552" sldId="274"/>
            <ac:picMk id="8" creationId="{E7FB454B-798F-DEF2-E2B3-80B8BDD30833}"/>
          </ac:picMkLst>
        </pc:picChg>
        <pc:picChg chg="del">
          <ac:chgData name="Meg Burkes" userId="1efcd6318e7a8f65" providerId="LiveId" clId="{0A48AC33-B4A9-4B1C-BCF3-F2D02A93EF53}" dt="2024-10-02T22:06:24.656" v="4866" actId="478"/>
          <ac:picMkLst>
            <pc:docMk/>
            <pc:sldMk cId="2219805552" sldId="274"/>
            <ac:picMk id="11" creationId="{4FDFD229-6782-FDBB-9758-0D6A540CEA9F}"/>
          </ac:picMkLst>
        </pc:picChg>
      </pc:sldChg>
      <pc:sldChg chg="delSp modSp add mod">
        <pc:chgData name="Meg Burkes" userId="1efcd6318e7a8f65" providerId="LiveId" clId="{0A48AC33-B4A9-4B1C-BCF3-F2D02A93EF53}" dt="2024-10-02T22:05:24.283" v="4841" actId="478"/>
        <pc:sldMkLst>
          <pc:docMk/>
          <pc:sldMk cId="115790546" sldId="275"/>
        </pc:sldMkLst>
        <pc:spChg chg="mod">
          <ac:chgData name="Meg Burkes" userId="1efcd6318e7a8f65" providerId="LiveId" clId="{0A48AC33-B4A9-4B1C-BCF3-F2D02A93EF53}" dt="2024-10-02T22:05:18.643" v="4839"/>
          <ac:spMkLst>
            <pc:docMk/>
            <pc:sldMk cId="115790546" sldId="275"/>
            <ac:spMk id="7" creationId="{AD6F5CFA-0ACC-55C5-A620-72FC6AF6FA01}"/>
          </ac:spMkLst>
        </pc:spChg>
        <pc:spChg chg="del">
          <ac:chgData name="Meg Burkes" userId="1efcd6318e7a8f65" providerId="LiveId" clId="{0A48AC33-B4A9-4B1C-BCF3-F2D02A93EF53}" dt="2024-10-02T22:05:24.283" v="4841" actId="478"/>
          <ac:spMkLst>
            <pc:docMk/>
            <pc:sldMk cId="115790546" sldId="275"/>
            <ac:spMk id="17" creationId="{A79FB967-36F2-DD4D-431D-487CA0432B38}"/>
          </ac:spMkLst>
        </pc:spChg>
        <pc:picChg chg="del">
          <ac:chgData name="Meg Burkes" userId="1efcd6318e7a8f65" providerId="LiveId" clId="{0A48AC33-B4A9-4B1C-BCF3-F2D02A93EF53}" dt="2024-10-02T22:05:20.069" v="4840" actId="478"/>
          <ac:picMkLst>
            <pc:docMk/>
            <pc:sldMk cId="115790546" sldId="275"/>
            <ac:picMk id="11" creationId="{7EE206DF-191B-3AE1-EF71-DB1B3631959C}"/>
          </ac:picMkLst>
        </pc:picChg>
      </pc:sldChg>
      <pc:sldChg chg="delSp modSp mod">
        <pc:chgData name="Meg Burkes" userId="1efcd6318e7a8f65" providerId="LiveId" clId="{0A48AC33-B4A9-4B1C-BCF3-F2D02A93EF53}" dt="2024-10-02T22:05:49.710" v="4850" actId="478"/>
        <pc:sldMkLst>
          <pc:docMk/>
          <pc:sldMk cId="2030063156" sldId="276"/>
        </pc:sldMkLst>
        <pc:spChg chg="mod">
          <ac:chgData name="Meg Burkes" userId="1efcd6318e7a8f65" providerId="LiveId" clId="{0A48AC33-B4A9-4B1C-BCF3-F2D02A93EF53}" dt="2024-10-02T22:05:44.600" v="4848"/>
          <ac:spMkLst>
            <pc:docMk/>
            <pc:sldMk cId="2030063156" sldId="276"/>
            <ac:spMk id="7" creationId="{4FE51BEF-9692-B62B-A31B-B90827B1C1E3}"/>
          </ac:spMkLst>
        </pc:spChg>
        <pc:spChg chg="del">
          <ac:chgData name="Meg Burkes" userId="1efcd6318e7a8f65" providerId="LiveId" clId="{0A48AC33-B4A9-4B1C-BCF3-F2D02A93EF53}" dt="2024-10-02T22:05:49.710" v="4850" actId="478"/>
          <ac:spMkLst>
            <pc:docMk/>
            <pc:sldMk cId="2030063156" sldId="276"/>
            <ac:spMk id="17" creationId="{EB3195A6-F5EC-DE11-8AFC-73D04305BD95}"/>
          </ac:spMkLst>
        </pc:spChg>
        <pc:picChg chg="del">
          <ac:chgData name="Meg Burkes" userId="1efcd6318e7a8f65" providerId="LiveId" clId="{0A48AC33-B4A9-4B1C-BCF3-F2D02A93EF53}" dt="2024-10-02T22:05:46.272" v="4849" actId="478"/>
          <ac:picMkLst>
            <pc:docMk/>
            <pc:sldMk cId="2030063156" sldId="276"/>
            <ac:picMk id="11" creationId="{2F16C0B8-6553-7813-2C7B-DA251598C499}"/>
          </ac:picMkLst>
        </pc:picChg>
      </pc:sldChg>
      <pc:sldChg chg="addSp delSp modSp add mod ord delAnim">
        <pc:chgData name="Meg Burkes" userId="1efcd6318e7a8f65" providerId="LiveId" clId="{0A48AC33-B4A9-4B1C-BCF3-F2D02A93EF53}" dt="2024-10-03T01:52:06.184" v="5852" actId="1076"/>
        <pc:sldMkLst>
          <pc:docMk/>
          <pc:sldMk cId="2800594896" sldId="277"/>
        </pc:sldMkLst>
        <pc:spChg chg="add del mod">
          <ac:chgData name="Meg Burkes" userId="1efcd6318e7a8f65" providerId="LiveId" clId="{0A48AC33-B4A9-4B1C-BCF3-F2D02A93EF53}" dt="2024-10-02T21:14:40.370" v="3364" actId="478"/>
          <ac:spMkLst>
            <pc:docMk/>
            <pc:sldMk cId="2800594896" sldId="277"/>
            <ac:spMk id="3" creationId="{93B773E0-9302-D318-EC5F-F3CA2EF75324}"/>
          </ac:spMkLst>
        </pc:spChg>
        <pc:spChg chg="mod">
          <ac:chgData name="Meg Burkes" userId="1efcd6318e7a8f65" providerId="LiveId" clId="{0A48AC33-B4A9-4B1C-BCF3-F2D02A93EF53}" dt="2024-10-02T22:05:04.067" v="4835"/>
          <ac:spMkLst>
            <pc:docMk/>
            <pc:sldMk cId="2800594896" sldId="277"/>
            <ac:spMk id="7" creationId="{AD6F5CFA-0ACC-55C5-A620-72FC6AF6FA01}"/>
          </ac:spMkLst>
        </pc:spChg>
        <pc:spChg chg="del">
          <ac:chgData name="Meg Burkes" userId="1efcd6318e7a8f65" providerId="LiveId" clId="{0A48AC33-B4A9-4B1C-BCF3-F2D02A93EF53}" dt="2024-10-02T22:04:59.864" v="4833" actId="478"/>
          <ac:spMkLst>
            <pc:docMk/>
            <pc:sldMk cId="2800594896" sldId="277"/>
            <ac:spMk id="17" creationId="{A79FB967-36F2-DD4D-431D-487CA0432B38}"/>
          </ac:spMkLst>
        </pc:spChg>
        <pc:spChg chg="mod">
          <ac:chgData name="Meg Burkes" userId="1efcd6318e7a8f65" providerId="LiveId" clId="{0A48AC33-B4A9-4B1C-BCF3-F2D02A93EF53}" dt="2024-10-03T01:52:06.184" v="5852" actId="1076"/>
          <ac:spMkLst>
            <pc:docMk/>
            <pc:sldMk cId="2800594896" sldId="277"/>
            <ac:spMk id="18" creationId="{B29D04B0-2296-C713-3993-E6BB4F9D600F}"/>
          </ac:spMkLst>
        </pc:spChg>
        <pc:spChg chg="del mod">
          <ac:chgData name="Meg Burkes" userId="1efcd6318e7a8f65" providerId="LiveId" clId="{0A48AC33-B4A9-4B1C-BCF3-F2D02A93EF53}" dt="2024-10-02T21:18:49.118" v="3736" actId="478"/>
          <ac:spMkLst>
            <pc:docMk/>
            <pc:sldMk cId="2800594896" sldId="277"/>
            <ac:spMk id="20" creationId="{407BBCC0-2E08-87F0-796E-53B5C164A554}"/>
          </ac:spMkLst>
        </pc:spChg>
        <pc:spChg chg="del">
          <ac:chgData name="Meg Burkes" userId="1efcd6318e7a8f65" providerId="LiveId" clId="{0A48AC33-B4A9-4B1C-BCF3-F2D02A93EF53}" dt="2024-10-02T21:20:02.875" v="4103" actId="478"/>
          <ac:spMkLst>
            <pc:docMk/>
            <pc:sldMk cId="2800594896" sldId="277"/>
            <ac:spMk id="21" creationId="{9E9AC04E-6D9F-BBF5-5A37-A16492634016}"/>
          </ac:spMkLst>
        </pc:spChg>
        <pc:spChg chg="del">
          <ac:chgData name="Meg Burkes" userId="1efcd6318e7a8f65" providerId="LiveId" clId="{0A48AC33-B4A9-4B1C-BCF3-F2D02A93EF53}" dt="2024-10-02T21:20:00.047" v="4102" actId="478"/>
          <ac:spMkLst>
            <pc:docMk/>
            <pc:sldMk cId="2800594896" sldId="277"/>
            <ac:spMk id="22" creationId="{385D6A7F-906A-417A-5329-18BC787EFBAC}"/>
          </ac:spMkLst>
        </pc:spChg>
        <pc:spChg chg="del">
          <ac:chgData name="Meg Burkes" userId="1efcd6318e7a8f65" providerId="LiveId" clId="{0A48AC33-B4A9-4B1C-BCF3-F2D02A93EF53}" dt="2024-10-02T21:14:42.278" v="3365" actId="478"/>
          <ac:spMkLst>
            <pc:docMk/>
            <pc:sldMk cId="2800594896" sldId="277"/>
            <ac:spMk id="23" creationId="{9CCB44DB-B60B-067B-2CD4-9B8A449A7FFA}"/>
          </ac:spMkLst>
        </pc:spChg>
        <pc:graphicFrameChg chg="add del mod modGraphic">
          <ac:chgData name="Meg Burkes" userId="1efcd6318e7a8f65" providerId="LiveId" clId="{0A48AC33-B4A9-4B1C-BCF3-F2D02A93EF53}" dt="2024-10-02T23:42:30.124" v="5086" actId="478"/>
          <ac:graphicFrameMkLst>
            <pc:docMk/>
            <pc:sldMk cId="2800594896" sldId="277"/>
            <ac:graphicFrameMk id="4" creationId="{D611471A-4F7F-98A3-2708-E9F29459D75D}"/>
          </ac:graphicFrameMkLst>
        </pc:graphicFrameChg>
        <pc:graphicFrameChg chg="add mod modGraphic">
          <ac:chgData name="Meg Burkes" userId="1efcd6318e7a8f65" providerId="LiveId" clId="{0A48AC33-B4A9-4B1C-BCF3-F2D02A93EF53}" dt="2024-10-03T00:53:43.533" v="5306" actId="1076"/>
          <ac:graphicFrameMkLst>
            <pc:docMk/>
            <pc:sldMk cId="2800594896" sldId="277"/>
            <ac:graphicFrameMk id="6" creationId="{898CFD2E-2795-82E0-D92D-FB9CE19D4D1A}"/>
          </ac:graphicFrameMkLst>
        </pc:graphicFrameChg>
        <pc:picChg chg="del">
          <ac:chgData name="Meg Burkes" userId="1efcd6318e7a8f65" providerId="LiveId" clId="{0A48AC33-B4A9-4B1C-BCF3-F2D02A93EF53}" dt="2024-10-02T22:05:01.430" v="4834" actId="478"/>
          <ac:picMkLst>
            <pc:docMk/>
            <pc:sldMk cId="2800594896" sldId="277"/>
            <ac:picMk id="11" creationId="{7EE206DF-191B-3AE1-EF71-DB1B3631959C}"/>
          </ac:picMkLst>
        </pc:picChg>
        <pc:picChg chg="mod">
          <ac:chgData name="Meg Burkes" userId="1efcd6318e7a8f65" providerId="LiveId" clId="{0A48AC33-B4A9-4B1C-BCF3-F2D02A93EF53}" dt="2024-10-02T21:20:16.580" v="4106" actId="1076"/>
          <ac:picMkLst>
            <pc:docMk/>
            <pc:sldMk cId="2800594896" sldId="277"/>
            <ac:picMk id="13" creationId="{2EC587DD-9240-5F96-20E0-AD5AE9EA778E}"/>
          </ac:picMkLst>
        </pc:picChg>
        <pc:picChg chg="del">
          <ac:chgData name="Meg Burkes" userId="1efcd6318e7a8f65" providerId="LiveId" clId="{0A48AC33-B4A9-4B1C-BCF3-F2D02A93EF53}" dt="2024-10-02T21:14:30.271" v="3363" actId="478"/>
          <ac:picMkLst>
            <pc:docMk/>
            <pc:sldMk cId="2800594896" sldId="277"/>
            <ac:picMk id="19" creationId="{4CCC3F39-D3A5-7379-BA02-8D1CFE787720}"/>
          </ac:picMkLst>
        </pc:picChg>
      </pc:sldChg>
      <pc:sldChg chg="addSp delSp modSp new del mod">
        <pc:chgData name="Meg Burkes" userId="1efcd6318e7a8f65" providerId="LiveId" clId="{0A48AC33-B4A9-4B1C-BCF3-F2D02A93EF53}" dt="2024-10-03T00:54:35.557" v="5392" actId="47"/>
        <pc:sldMkLst>
          <pc:docMk/>
          <pc:sldMk cId="1622938081" sldId="278"/>
        </pc:sldMkLst>
        <pc:graphicFrameChg chg="add mod modGraphic">
          <ac:chgData name="Meg Burkes" userId="1efcd6318e7a8f65" providerId="LiveId" clId="{0A48AC33-B4A9-4B1C-BCF3-F2D02A93EF53}" dt="2024-10-02T23:41:39.994" v="5082" actId="207"/>
          <ac:graphicFrameMkLst>
            <pc:docMk/>
            <pc:sldMk cId="1622938081" sldId="278"/>
            <ac:graphicFrameMk id="4" creationId="{F52341F0-A961-1F60-D95A-3E0C7938DD0D}"/>
          </ac:graphicFrameMkLst>
        </pc:graphicFrameChg>
        <pc:picChg chg="add del mod">
          <ac:chgData name="Meg Burkes" userId="1efcd6318e7a8f65" providerId="LiveId" clId="{0A48AC33-B4A9-4B1C-BCF3-F2D02A93EF53}" dt="2024-10-02T23:41:20.990" v="5079" actId="478"/>
          <ac:picMkLst>
            <pc:docMk/>
            <pc:sldMk cId="1622938081" sldId="278"/>
            <ac:picMk id="3" creationId="{7C32076A-7BE9-86EB-6595-DD9F6927CEBC}"/>
          </ac:picMkLst>
        </pc:picChg>
      </pc:sldChg>
      <pc:sldChg chg="modSp add mod ord">
        <pc:chgData name="Meg Burkes" userId="1efcd6318e7a8f65" providerId="LiveId" clId="{0A48AC33-B4A9-4B1C-BCF3-F2D02A93EF53}" dt="2024-10-03T00:54:32.855" v="5391"/>
        <pc:sldMkLst>
          <pc:docMk/>
          <pc:sldMk cId="4245517280" sldId="279"/>
        </pc:sldMkLst>
        <pc:spChg chg="mod">
          <ac:chgData name="Meg Burkes" userId="1efcd6318e7a8f65" providerId="LiveId" clId="{0A48AC33-B4A9-4B1C-BCF3-F2D02A93EF53}" dt="2024-10-03T00:54:21.994" v="5389" actId="20577"/>
          <ac:spMkLst>
            <pc:docMk/>
            <pc:sldMk cId="4245517280" sldId="279"/>
            <ac:spMk id="18" creationId="{B29D04B0-2296-C713-3993-E6BB4F9D600F}"/>
          </ac:spMkLst>
        </pc:spChg>
      </pc:sldChg>
      <pc:sldChg chg="new del">
        <pc:chgData name="Meg Burkes" userId="1efcd6318e7a8f65" providerId="LiveId" clId="{0A48AC33-B4A9-4B1C-BCF3-F2D02A93EF53}" dt="2024-10-03T01:07:48.116" v="5395" actId="47"/>
        <pc:sldMkLst>
          <pc:docMk/>
          <pc:sldMk cId="56652037" sldId="280"/>
        </pc:sldMkLst>
      </pc:sldChg>
      <pc:sldChg chg="addSp delSp modSp add mod">
        <pc:chgData name="Meg Burkes" userId="1efcd6318e7a8f65" providerId="LiveId" clId="{0A48AC33-B4A9-4B1C-BCF3-F2D02A93EF53}" dt="2024-10-03T02:51:06.505" v="6126" actId="20577"/>
        <pc:sldMkLst>
          <pc:docMk/>
          <pc:sldMk cId="2519642350" sldId="281"/>
        </pc:sldMkLst>
        <pc:spChg chg="mod">
          <ac:chgData name="Meg Burkes" userId="1efcd6318e7a8f65" providerId="LiveId" clId="{0A48AC33-B4A9-4B1C-BCF3-F2D02A93EF53}" dt="2024-10-03T01:08:13.363" v="5456" actId="1076"/>
          <ac:spMkLst>
            <pc:docMk/>
            <pc:sldMk cId="2519642350" sldId="281"/>
            <ac:spMk id="2" creationId="{BA760A59-3BC8-105B-7F40-BC35FEE25DA2}"/>
          </ac:spMkLst>
        </pc:spChg>
        <pc:graphicFrameChg chg="add del mod">
          <ac:chgData name="Meg Burkes" userId="1efcd6318e7a8f65" providerId="LiveId" clId="{0A48AC33-B4A9-4B1C-BCF3-F2D02A93EF53}" dt="2024-10-03T01:08:38.775" v="5459" actId="478"/>
          <ac:graphicFrameMkLst>
            <pc:docMk/>
            <pc:sldMk cId="2519642350" sldId="281"/>
            <ac:graphicFrameMk id="3" creationId="{D42C0C14-D8F4-3918-2A75-AC3F7FAB267B}"/>
          </ac:graphicFrameMkLst>
        </pc:graphicFrameChg>
        <pc:graphicFrameChg chg="del">
          <ac:chgData name="Meg Burkes" userId="1efcd6318e7a8f65" providerId="LiveId" clId="{0A48AC33-B4A9-4B1C-BCF3-F2D02A93EF53}" dt="2024-10-03T01:07:58.572" v="5396" actId="478"/>
          <ac:graphicFrameMkLst>
            <pc:docMk/>
            <pc:sldMk cId="2519642350" sldId="281"/>
            <ac:graphicFrameMk id="4" creationId="{55F36C0F-025A-A3E2-AF47-3405CE44F5F0}"/>
          </ac:graphicFrameMkLst>
        </pc:graphicFrameChg>
        <pc:graphicFrameChg chg="add mod modGraphic">
          <ac:chgData name="Meg Burkes" userId="1efcd6318e7a8f65" providerId="LiveId" clId="{0A48AC33-B4A9-4B1C-BCF3-F2D02A93EF53}" dt="2024-10-03T02:51:06.505" v="6126" actId="20577"/>
          <ac:graphicFrameMkLst>
            <pc:docMk/>
            <pc:sldMk cId="2519642350" sldId="281"/>
            <ac:graphicFrameMk id="6" creationId="{B131057B-A4E1-0D87-1B92-7E6BE5335179}"/>
          </ac:graphicFrameMkLst>
        </pc:graphicFrameChg>
      </pc:sldChg>
      <pc:sldChg chg="modSp mod">
        <pc:chgData name="Meg Burkes" userId="1efcd6318e7a8f65" providerId="LiveId" clId="{0A48AC33-B4A9-4B1C-BCF3-F2D02A93EF53}" dt="2024-10-03T02:40:07.953" v="6072" actId="1076"/>
        <pc:sldMkLst>
          <pc:docMk/>
          <pc:sldMk cId="421419811" sldId="282"/>
        </pc:sldMkLst>
        <pc:spChg chg="mod">
          <ac:chgData name="Meg Burkes" userId="1efcd6318e7a8f65" providerId="LiveId" clId="{0A48AC33-B4A9-4B1C-BCF3-F2D02A93EF53}" dt="2024-10-03T02:40:07.953" v="6072" actId="1076"/>
          <ac:spMkLst>
            <pc:docMk/>
            <pc:sldMk cId="421419811" sldId="282"/>
            <ac:spMk id="14" creationId="{0F4F6B8A-A6CF-30A1-618D-A094494305F3}"/>
          </ac:spMkLst>
        </pc:spChg>
      </pc:sldChg>
      <pc:sldChg chg="modSp mod">
        <pc:chgData name="Meg Burkes" userId="1efcd6318e7a8f65" providerId="LiveId" clId="{0A48AC33-B4A9-4B1C-BCF3-F2D02A93EF53}" dt="2024-10-03T01:52:26.217" v="5868" actId="20577"/>
        <pc:sldMkLst>
          <pc:docMk/>
          <pc:sldMk cId="15325076" sldId="285"/>
        </pc:sldMkLst>
        <pc:spChg chg="mod">
          <ac:chgData name="Meg Burkes" userId="1efcd6318e7a8f65" providerId="LiveId" clId="{0A48AC33-B4A9-4B1C-BCF3-F2D02A93EF53}" dt="2024-10-03T01:52:26.217" v="5868" actId="20577"/>
          <ac:spMkLst>
            <pc:docMk/>
            <pc:sldMk cId="15325076" sldId="285"/>
            <ac:spMk id="18" creationId="{B29D04B0-2296-C713-3993-E6BB4F9D600F}"/>
          </ac:spMkLst>
        </pc:spChg>
      </pc:sldChg>
      <pc:sldChg chg="del">
        <pc:chgData name="Meg Burkes" userId="1efcd6318e7a8f65" providerId="LiveId" clId="{0A48AC33-B4A9-4B1C-BCF3-F2D02A93EF53}" dt="2024-10-03T02:29:12.452" v="6064" actId="2696"/>
        <pc:sldMkLst>
          <pc:docMk/>
          <pc:sldMk cId="4005939698" sldId="286"/>
        </pc:sldMkLst>
      </pc:sldChg>
      <pc:sldChg chg="addSp delSp modSp add mod">
        <pc:chgData name="Meg Burkes" userId="1efcd6318e7a8f65" providerId="LiveId" clId="{0A48AC33-B4A9-4B1C-BCF3-F2D02A93EF53}" dt="2024-10-03T03:07:05.401" v="6183" actId="20577"/>
        <pc:sldMkLst>
          <pc:docMk/>
          <pc:sldMk cId="3037997357" sldId="288"/>
        </pc:sldMkLst>
        <pc:spChg chg="mod">
          <ac:chgData name="Meg Burkes" userId="1efcd6318e7a8f65" providerId="LiveId" clId="{0A48AC33-B4A9-4B1C-BCF3-F2D02A93EF53}" dt="2024-10-03T03:06:16.571" v="6178" actId="20577"/>
          <ac:spMkLst>
            <pc:docMk/>
            <pc:sldMk cId="3037997357" sldId="288"/>
            <ac:spMk id="2" creationId="{0A39E9F2-E4DA-C4E9-611D-D96A27B3836E}"/>
          </ac:spMkLst>
        </pc:spChg>
        <pc:spChg chg="add del mod">
          <ac:chgData name="Meg Burkes" userId="1efcd6318e7a8f65" providerId="LiveId" clId="{0A48AC33-B4A9-4B1C-BCF3-F2D02A93EF53}" dt="2024-10-03T03:04:34.091" v="6132"/>
          <ac:spMkLst>
            <pc:docMk/>
            <pc:sldMk cId="3037997357" sldId="288"/>
            <ac:spMk id="4" creationId="{14C5B9A1-118F-37B8-0921-206B8733DA54}"/>
          </ac:spMkLst>
        </pc:spChg>
        <pc:spChg chg="add mod">
          <ac:chgData name="Meg Burkes" userId="1efcd6318e7a8f65" providerId="LiveId" clId="{0A48AC33-B4A9-4B1C-BCF3-F2D02A93EF53}" dt="2024-10-03T03:06:51.320" v="6181" actId="1076"/>
          <ac:spMkLst>
            <pc:docMk/>
            <pc:sldMk cId="3037997357" sldId="288"/>
            <ac:spMk id="6" creationId="{4DE6777F-9BD5-C970-1721-13DE97BC709E}"/>
          </ac:spMkLst>
        </pc:spChg>
        <pc:spChg chg="del mod">
          <ac:chgData name="Meg Burkes" userId="1efcd6318e7a8f65" providerId="LiveId" clId="{0A48AC33-B4A9-4B1C-BCF3-F2D02A93EF53}" dt="2024-10-03T03:04:31.280" v="6131" actId="478"/>
          <ac:spMkLst>
            <pc:docMk/>
            <pc:sldMk cId="3037997357" sldId="288"/>
            <ac:spMk id="15" creationId="{AE0E8BDE-B511-6A3E-9732-5D7B7C39B725}"/>
          </ac:spMkLst>
        </pc:spChg>
        <pc:spChg chg="mod">
          <ac:chgData name="Meg Burkes" userId="1efcd6318e7a8f65" providerId="LiveId" clId="{0A48AC33-B4A9-4B1C-BCF3-F2D02A93EF53}" dt="2024-10-03T03:07:05.401" v="6183" actId="20577"/>
          <ac:spMkLst>
            <pc:docMk/>
            <pc:sldMk cId="3037997357" sldId="288"/>
            <ac:spMk id="17" creationId="{C25AAC85-1B81-0CBE-3B01-1A38FDE9E684}"/>
          </ac:spMkLst>
        </pc:spChg>
        <pc:picChg chg="del">
          <ac:chgData name="Meg Burkes" userId="1efcd6318e7a8f65" providerId="LiveId" clId="{0A48AC33-B4A9-4B1C-BCF3-F2D02A93EF53}" dt="2024-10-03T03:04:18.614" v="6128" actId="478"/>
          <ac:picMkLst>
            <pc:docMk/>
            <pc:sldMk cId="3037997357" sldId="288"/>
            <ac:picMk id="14" creationId="{B2472163-B0B5-EE7B-CD5B-0F38660D8AE8}"/>
          </ac:picMkLst>
        </pc:picChg>
      </pc:sldChg>
    </pc:docChg>
  </pc:docChgLst>
  <pc:docChgLst>
    <pc:chgData name="keldon ngo" userId="9ae2bb564e884ab5" providerId="Windows Live" clId="Web-{47915CEE-2252-48F7-B972-DF0C2123DF93}"/>
    <pc:docChg chg="modSld">
      <pc:chgData name="keldon ngo" userId="9ae2bb564e884ab5" providerId="Windows Live" clId="Web-{47915CEE-2252-48F7-B972-DF0C2123DF93}" dt="2024-10-02T20:55:32.510" v="8" actId="1076"/>
      <pc:docMkLst>
        <pc:docMk/>
      </pc:docMkLst>
      <pc:sldChg chg="modSp">
        <pc:chgData name="keldon ngo" userId="9ae2bb564e884ab5" providerId="Windows Live" clId="Web-{47915CEE-2252-48F7-B972-DF0C2123DF93}" dt="2024-10-02T20:31:10.691" v="1" actId="14100"/>
        <pc:sldMkLst>
          <pc:docMk/>
          <pc:sldMk cId="1564299145" sldId="262"/>
        </pc:sldMkLst>
        <pc:picChg chg="mod">
          <ac:chgData name="keldon ngo" userId="9ae2bb564e884ab5" providerId="Windows Live" clId="Web-{47915CEE-2252-48F7-B972-DF0C2123DF93}" dt="2024-10-02T20:31:10.691" v="1" actId="14100"/>
          <ac:picMkLst>
            <pc:docMk/>
            <pc:sldMk cId="1564299145" sldId="262"/>
            <ac:picMk id="46" creationId="{449761F5-0394-D767-4928-1EED43AF6F7E}"/>
          </ac:picMkLst>
        </pc:picChg>
      </pc:sldChg>
      <pc:sldChg chg="addSp modSp">
        <pc:chgData name="keldon ngo" userId="9ae2bb564e884ab5" providerId="Windows Live" clId="Web-{47915CEE-2252-48F7-B972-DF0C2123DF93}" dt="2024-10-02T20:55:32.510" v="8" actId="1076"/>
        <pc:sldMkLst>
          <pc:docMk/>
          <pc:sldMk cId="829308175" sldId="266"/>
        </pc:sldMkLst>
        <pc:graphicFrameChg chg="add mod modGraphic">
          <ac:chgData name="keldon ngo" userId="9ae2bb564e884ab5" providerId="Windows Live" clId="Web-{47915CEE-2252-48F7-B972-DF0C2123DF93}" dt="2024-10-02T20:55:32.510" v="8" actId="1076"/>
          <ac:graphicFrameMkLst>
            <pc:docMk/>
            <pc:sldMk cId="829308175" sldId="266"/>
            <ac:graphicFrameMk id="6" creationId="{F4243B49-070A-A1DC-6044-D1F061DED4EF}"/>
          </ac:graphicFrameMkLst>
        </pc:graphicFrameChg>
        <pc:picChg chg="mod">
          <ac:chgData name="keldon ngo" userId="9ae2bb564e884ab5" providerId="Windows Live" clId="Web-{47915CEE-2252-48F7-B972-DF0C2123DF93}" dt="2024-10-02T20:55:09.587" v="5" actId="1076"/>
          <ac:picMkLst>
            <pc:docMk/>
            <pc:sldMk cId="829308175" sldId="266"/>
            <ac:picMk id="7" creationId="{8A911A4C-16F5-69DF-F611-66A7242EA7A4}"/>
          </ac:picMkLst>
        </pc:picChg>
      </pc:sldChg>
    </pc:docChg>
  </pc:docChgLst>
  <pc:docChgLst>
    <pc:chgData name="Guest User" providerId="Windows Live" clId="Web-{F9B3A8EB-FC6F-4BD0-81F8-2FCAC979DF43}"/>
    <pc:docChg chg="addSld delSld modSld sldOrd">
      <pc:chgData name="Guest User" userId="" providerId="Windows Live" clId="Web-{F9B3A8EB-FC6F-4BD0-81F8-2FCAC979DF43}" dt="2024-10-03T02:52:07.131" v="1742" actId="20577"/>
      <pc:docMkLst>
        <pc:docMk/>
      </pc:docMkLst>
      <pc:sldChg chg="ord">
        <pc:chgData name="Guest User" userId="" providerId="Windows Live" clId="Web-{F9B3A8EB-FC6F-4BD0-81F8-2FCAC979DF43}" dt="2024-10-03T01:23:19.372" v="646"/>
        <pc:sldMkLst>
          <pc:docMk/>
          <pc:sldMk cId="2896733867" sldId="261"/>
        </pc:sldMkLst>
      </pc:sldChg>
      <pc:sldChg chg="modSp add del ord">
        <pc:chgData name="Guest User" userId="" providerId="Windows Live" clId="Web-{F9B3A8EB-FC6F-4BD0-81F8-2FCAC979DF43}" dt="2024-10-03T02:28:50.342" v="1650"/>
        <pc:sldMkLst>
          <pc:docMk/>
          <pc:sldMk cId="1564299145" sldId="262"/>
        </pc:sldMkLst>
        <pc:spChg chg="mod">
          <ac:chgData name="Guest User" userId="" providerId="Windows Live" clId="Web-{F9B3A8EB-FC6F-4BD0-81F8-2FCAC979DF43}" dt="2024-10-03T01:43:23.743" v="1293" actId="20577"/>
          <ac:spMkLst>
            <pc:docMk/>
            <pc:sldMk cId="1564299145" sldId="262"/>
            <ac:spMk id="2" creationId="{96C5B704-6744-8DB7-17B5-2B68813D3441}"/>
          </ac:spMkLst>
        </pc:spChg>
        <pc:picChg chg="mod">
          <ac:chgData name="Guest User" userId="" providerId="Windows Live" clId="Web-{F9B3A8EB-FC6F-4BD0-81F8-2FCAC979DF43}" dt="2024-10-03T01:41:52.068" v="1263" actId="1076"/>
          <ac:picMkLst>
            <pc:docMk/>
            <pc:sldMk cId="1564299145" sldId="262"/>
            <ac:picMk id="5" creationId="{E6E6A991-0289-33D8-DAAC-6377D9F46A62}"/>
          </ac:picMkLst>
        </pc:picChg>
        <pc:picChg chg="mod">
          <ac:chgData name="Guest User" userId="" providerId="Windows Live" clId="Web-{F9B3A8EB-FC6F-4BD0-81F8-2FCAC979DF43}" dt="2024-10-03T02:16:26.875" v="1646" actId="1076"/>
          <ac:picMkLst>
            <pc:docMk/>
            <pc:sldMk cId="1564299145" sldId="262"/>
            <ac:picMk id="46" creationId="{449761F5-0394-D767-4928-1EED43AF6F7E}"/>
          </ac:picMkLst>
        </pc:picChg>
      </pc:sldChg>
      <pc:sldChg chg="modSp">
        <pc:chgData name="Guest User" userId="" providerId="Windows Live" clId="Web-{F9B3A8EB-FC6F-4BD0-81F8-2FCAC979DF43}" dt="2024-10-03T02:43:18.673" v="1710" actId="1076"/>
        <pc:sldMkLst>
          <pc:docMk/>
          <pc:sldMk cId="381354285" sldId="264"/>
        </pc:sldMkLst>
        <pc:spChg chg="mod">
          <ac:chgData name="Guest User" userId="" providerId="Windows Live" clId="Web-{F9B3A8EB-FC6F-4BD0-81F8-2FCAC979DF43}" dt="2024-10-03T02:43:18.673" v="1710" actId="1076"/>
          <ac:spMkLst>
            <pc:docMk/>
            <pc:sldMk cId="381354285" sldId="264"/>
            <ac:spMk id="15" creationId="{A3063ADB-1CA4-9A37-9C0A-6D3413F08480}"/>
          </ac:spMkLst>
        </pc:spChg>
      </pc:sldChg>
      <pc:sldChg chg="addSp delSp modSp ord">
        <pc:chgData name="Guest User" userId="" providerId="Windows Live" clId="Web-{F9B3A8EB-FC6F-4BD0-81F8-2FCAC979DF43}" dt="2024-10-03T02:43:12.282" v="1708" actId="20577"/>
        <pc:sldMkLst>
          <pc:docMk/>
          <pc:sldMk cId="829308175" sldId="266"/>
        </pc:sldMkLst>
        <pc:spChg chg="mod">
          <ac:chgData name="Guest User" userId="" providerId="Windows Live" clId="Web-{F9B3A8EB-FC6F-4BD0-81F8-2FCAC979DF43}" dt="2024-10-03T01:54:14.047" v="1415" actId="20577"/>
          <ac:spMkLst>
            <pc:docMk/>
            <pc:sldMk cId="829308175" sldId="266"/>
            <ac:spMk id="2" creationId="{3FCF4EE6-BFBB-CB86-2CE4-90520242D399}"/>
          </ac:spMkLst>
        </pc:spChg>
        <pc:spChg chg="add del">
          <ac:chgData name="Guest User" userId="" providerId="Windows Live" clId="Web-{F9B3A8EB-FC6F-4BD0-81F8-2FCAC979DF43}" dt="2024-10-03T02:42:59.829" v="1705"/>
          <ac:spMkLst>
            <pc:docMk/>
            <pc:sldMk cId="829308175" sldId="266"/>
            <ac:spMk id="3" creationId="{D347F7E2-FCA5-903A-B2DB-5139FB84EC93}"/>
          </ac:spMkLst>
        </pc:spChg>
        <pc:spChg chg="add mod">
          <ac:chgData name="Guest User" userId="" providerId="Windows Live" clId="Web-{F9B3A8EB-FC6F-4BD0-81F8-2FCAC979DF43}" dt="2024-10-03T02:43:12.282" v="1708" actId="20577"/>
          <ac:spMkLst>
            <pc:docMk/>
            <pc:sldMk cId="829308175" sldId="266"/>
            <ac:spMk id="8" creationId="{72E6CBF5-687C-F2C7-A806-6ED441E5C14F}"/>
          </ac:spMkLst>
        </pc:spChg>
        <pc:spChg chg="del mod">
          <ac:chgData name="Guest User" userId="" providerId="Windows Live" clId="Web-{F9B3A8EB-FC6F-4BD0-81F8-2FCAC979DF43}" dt="2024-10-03T02:42:56.782" v="1703"/>
          <ac:spMkLst>
            <pc:docMk/>
            <pc:sldMk cId="829308175" sldId="266"/>
            <ac:spMk id="15" creationId="{D347F7E2-FCA5-903A-B2DB-5139FB84EC93}"/>
          </ac:spMkLst>
        </pc:spChg>
        <pc:graphicFrameChg chg="mod modGraphic">
          <ac:chgData name="Guest User" userId="" providerId="Windows Live" clId="Web-{F9B3A8EB-FC6F-4BD0-81F8-2FCAC979DF43}" dt="2024-10-03T00:54:55.219" v="498"/>
          <ac:graphicFrameMkLst>
            <pc:docMk/>
            <pc:sldMk cId="829308175" sldId="266"/>
            <ac:graphicFrameMk id="14" creationId="{AB7090DA-03C2-D53C-B7C9-C51764F48CD6}"/>
          </ac:graphicFrameMkLst>
        </pc:graphicFrameChg>
      </pc:sldChg>
      <pc:sldChg chg="modSp">
        <pc:chgData name="Guest User" userId="" providerId="Windows Live" clId="Web-{F9B3A8EB-FC6F-4BD0-81F8-2FCAC979DF43}" dt="2024-10-03T02:43:24.470" v="1712" actId="20577"/>
        <pc:sldMkLst>
          <pc:docMk/>
          <pc:sldMk cId="2206312751" sldId="268"/>
        </pc:sldMkLst>
        <pc:spChg chg="mod">
          <ac:chgData name="Guest User" userId="" providerId="Windows Live" clId="Web-{F9B3A8EB-FC6F-4BD0-81F8-2FCAC979DF43}" dt="2024-10-03T02:43:24.470" v="1712" actId="20577"/>
          <ac:spMkLst>
            <pc:docMk/>
            <pc:sldMk cId="2206312751" sldId="268"/>
            <ac:spMk id="26" creationId="{F0E62B76-757E-599A-8AA0-65AE25FE896A}"/>
          </ac:spMkLst>
        </pc:spChg>
      </pc:sldChg>
      <pc:sldChg chg="modSp">
        <pc:chgData name="Guest User" userId="" providerId="Windows Live" clId="Web-{F9B3A8EB-FC6F-4BD0-81F8-2FCAC979DF43}" dt="2024-10-03T02:43:28.314" v="1713" actId="20577"/>
        <pc:sldMkLst>
          <pc:docMk/>
          <pc:sldMk cId="2835114671" sldId="270"/>
        </pc:sldMkLst>
        <pc:spChg chg="mod">
          <ac:chgData name="Guest User" userId="" providerId="Windows Live" clId="Web-{F9B3A8EB-FC6F-4BD0-81F8-2FCAC979DF43}" dt="2024-10-03T02:43:28.314" v="1713" actId="20577"/>
          <ac:spMkLst>
            <pc:docMk/>
            <pc:sldMk cId="2835114671" sldId="270"/>
            <ac:spMk id="9" creationId="{58C7875C-D024-D991-0D71-85D9785B6114}"/>
          </ac:spMkLst>
        </pc:spChg>
      </pc:sldChg>
      <pc:sldChg chg="addSp delSp modSp ord">
        <pc:chgData name="Guest User" userId="" providerId="Windows Live" clId="Web-{F9B3A8EB-FC6F-4BD0-81F8-2FCAC979DF43}" dt="2024-10-03T02:43:43.940" v="1725" actId="20577"/>
        <pc:sldMkLst>
          <pc:docMk/>
          <pc:sldMk cId="2219805552" sldId="274"/>
        </pc:sldMkLst>
        <pc:spChg chg="mod">
          <ac:chgData name="Guest User" userId="" providerId="Windows Live" clId="Web-{F9B3A8EB-FC6F-4BD0-81F8-2FCAC979DF43}" dt="2024-10-03T01:39:45.344" v="1260" actId="20577"/>
          <ac:spMkLst>
            <pc:docMk/>
            <pc:sldMk cId="2219805552" sldId="274"/>
            <ac:spMk id="2" creationId="{0A39E9F2-E4DA-C4E9-611D-D96A27B3836E}"/>
          </ac:spMkLst>
        </pc:spChg>
        <pc:spChg chg="del mod">
          <ac:chgData name="Guest User" userId="" providerId="Windows Live" clId="Web-{F9B3A8EB-FC6F-4BD0-81F8-2FCAC979DF43}" dt="2024-10-03T02:43:40.518" v="1722"/>
          <ac:spMkLst>
            <pc:docMk/>
            <pc:sldMk cId="2219805552" sldId="274"/>
            <ac:spMk id="9" creationId="{BE53272F-10FD-5BA1-7E82-A49541D78C74}"/>
          </ac:spMkLst>
        </pc:spChg>
        <pc:spChg chg="add mod">
          <ac:chgData name="Guest User" userId="" providerId="Windows Live" clId="Web-{F9B3A8EB-FC6F-4BD0-81F8-2FCAC979DF43}" dt="2024-10-03T02:43:43.940" v="1725" actId="20577"/>
          <ac:spMkLst>
            <pc:docMk/>
            <pc:sldMk cId="2219805552" sldId="274"/>
            <ac:spMk id="11" creationId="{9965B14A-C43C-2B32-92D0-9A4E081FD3C1}"/>
          </ac:spMkLst>
        </pc:spChg>
        <pc:picChg chg="add">
          <ac:chgData name="Guest User" userId="" providerId="Windows Live" clId="Web-{F9B3A8EB-FC6F-4BD0-81F8-2FCAC979DF43}" dt="2024-10-03T01:28:30.383" v="785"/>
          <ac:picMkLst>
            <pc:docMk/>
            <pc:sldMk cId="2219805552" sldId="274"/>
            <ac:picMk id="8" creationId="{E7FB454B-798F-DEF2-E2B3-80B8BDD30833}"/>
          </ac:picMkLst>
        </pc:picChg>
        <pc:picChg chg="add">
          <ac:chgData name="Guest User" userId="" providerId="Windows Live" clId="Web-{F9B3A8EB-FC6F-4BD0-81F8-2FCAC979DF43}" dt="2024-10-03T01:28:30.414" v="786"/>
          <ac:picMkLst>
            <pc:docMk/>
            <pc:sldMk cId="2219805552" sldId="274"/>
            <ac:picMk id="12" creationId="{42F854EC-D433-DB7C-C04D-B3D21C29035E}"/>
          </ac:picMkLst>
        </pc:picChg>
      </pc:sldChg>
      <pc:sldChg chg="ord">
        <pc:chgData name="Guest User" userId="" providerId="Windows Live" clId="Web-{F9B3A8EB-FC6F-4BD0-81F8-2FCAC979DF43}" dt="2024-10-03T01:25:22.095" v="715"/>
        <pc:sldMkLst>
          <pc:docMk/>
          <pc:sldMk cId="115790546" sldId="275"/>
        </pc:sldMkLst>
      </pc:sldChg>
      <pc:sldChg chg="modSp ord">
        <pc:chgData name="Guest User" userId="" providerId="Windows Live" clId="Web-{F9B3A8EB-FC6F-4BD0-81F8-2FCAC979DF43}" dt="2024-10-03T02:41:35.060" v="1654" actId="20577"/>
        <pc:sldMkLst>
          <pc:docMk/>
          <pc:sldMk cId="2800594896" sldId="277"/>
        </pc:sldMkLst>
        <pc:spChg chg="mod">
          <ac:chgData name="Guest User" userId="" providerId="Windows Live" clId="Web-{F9B3A8EB-FC6F-4BD0-81F8-2FCAC979DF43}" dt="2024-10-03T02:41:35.060" v="1654" actId="20577"/>
          <ac:spMkLst>
            <pc:docMk/>
            <pc:sldMk cId="2800594896" sldId="277"/>
            <ac:spMk id="9" creationId="{58C7875C-D024-D991-0D71-85D9785B6114}"/>
          </ac:spMkLst>
        </pc:spChg>
        <pc:spChg chg="mod">
          <ac:chgData name="Guest User" userId="" providerId="Windows Live" clId="Web-{F9B3A8EB-FC6F-4BD0-81F8-2FCAC979DF43}" dt="2024-10-03T01:49:21.349" v="1357" actId="20577"/>
          <ac:spMkLst>
            <pc:docMk/>
            <pc:sldMk cId="2800594896" sldId="277"/>
            <ac:spMk id="18" creationId="{B29D04B0-2296-C713-3993-E6BB4F9D600F}"/>
          </ac:spMkLst>
        </pc:spChg>
        <pc:graphicFrameChg chg="mod">
          <ac:chgData name="Guest User" userId="" providerId="Windows Live" clId="Web-{F9B3A8EB-FC6F-4BD0-81F8-2FCAC979DF43}" dt="2024-10-03T01:29:04.994" v="790" actId="1076"/>
          <ac:graphicFrameMkLst>
            <pc:docMk/>
            <pc:sldMk cId="2800594896" sldId="277"/>
            <ac:graphicFrameMk id="6" creationId="{898CFD2E-2795-82E0-D92D-FB9CE19D4D1A}"/>
          </ac:graphicFrameMkLst>
        </pc:graphicFrameChg>
      </pc:sldChg>
      <pc:sldChg chg="modSp">
        <pc:chgData name="Guest User" userId="" providerId="Windows Live" clId="Web-{F9B3A8EB-FC6F-4BD0-81F8-2FCAC979DF43}" dt="2024-10-03T02:42:47.219" v="1700" actId="20577"/>
        <pc:sldMkLst>
          <pc:docMk/>
          <pc:sldMk cId="4245517280" sldId="279"/>
        </pc:sldMkLst>
        <pc:spChg chg="mod">
          <ac:chgData name="Guest User" userId="" providerId="Windows Live" clId="Web-{F9B3A8EB-FC6F-4BD0-81F8-2FCAC979DF43}" dt="2024-10-03T02:42:47.219" v="1700" actId="20577"/>
          <ac:spMkLst>
            <pc:docMk/>
            <pc:sldMk cId="4245517280" sldId="279"/>
            <ac:spMk id="9" creationId="{58C7875C-D024-D991-0D71-85D9785B6114}"/>
          </ac:spMkLst>
        </pc:spChg>
      </pc:sldChg>
      <pc:sldChg chg="modSp">
        <pc:chgData name="Guest User" userId="" providerId="Windows Live" clId="Web-{F9B3A8EB-FC6F-4BD0-81F8-2FCAC979DF43}" dt="2024-10-03T02:47:12.682" v="1734"/>
        <pc:sldMkLst>
          <pc:docMk/>
          <pc:sldMk cId="2519642350" sldId="281"/>
        </pc:sldMkLst>
        <pc:spChg chg="mod">
          <ac:chgData name="Guest User" userId="" providerId="Windows Live" clId="Web-{F9B3A8EB-FC6F-4BD0-81F8-2FCAC979DF43}" dt="2024-10-03T01:28:53.775" v="789" actId="20577"/>
          <ac:spMkLst>
            <pc:docMk/>
            <pc:sldMk cId="2519642350" sldId="281"/>
            <ac:spMk id="2" creationId="{BA760A59-3BC8-105B-7F40-BC35FEE25DA2}"/>
          </ac:spMkLst>
        </pc:spChg>
        <pc:spChg chg="mod">
          <ac:chgData name="Guest User" userId="" providerId="Windows Live" clId="Web-{F9B3A8EB-FC6F-4BD0-81F8-2FCAC979DF43}" dt="2024-10-03T02:41:29.825" v="1652" actId="20577"/>
          <ac:spMkLst>
            <pc:docMk/>
            <pc:sldMk cId="2519642350" sldId="281"/>
            <ac:spMk id="17" creationId="{5CC7E6FD-D988-9B7B-EED3-B460BB45C29F}"/>
          </ac:spMkLst>
        </pc:spChg>
        <pc:graphicFrameChg chg="mod modGraphic">
          <ac:chgData name="Guest User" userId="" providerId="Windows Live" clId="Web-{F9B3A8EB-FC6F-4BD0-81F8-2FCAC979DF43}" dt="2024-10-03T02:47:12.682" v="1734"/>
          <ac:graphicFrameMkLst>
            <pc:docMk/>
            <pc:sldMk cId="2519642350" sldId="281"/>
            <ac:graphicFrameMk id="6" creationId="{B131057B-A4E1-0D87-1B92-7E6BE5335179}"/>
          </ac:graphicFrameMkLst>
        </pc:graphicFrameChg>
      </pc:sldChg>
      <pc:sldChg chg="addSp delSp modSp new">
        <pc:chgData name="Guest User" userId="" providerId="Windows Live" clId="Web-{F9B3A8EB-FC6F-4BD0-81F8-2FCAC979DF43}" dt="2024-10-03T02:52:07.131" v="1742" actId="20577"/>
        <pc:sldMkLst>
          <pc:docMk/>
          <pc:sldMk cId="421419811" sldId="282"/>
        </pc:sldMkLst>
        <pc:spChg chg="add del mod">
          <ac:chgData name="Guest User" userId="" providerId="Windows Live" clId="Web-{F9B3A8EB-FC6F-4BD0-81F8-2FCAC979DF43}" dt="2024-10-03T01:26:45.364" v="756" actId="1076"/>
          <ac:spMkLst>
            <pc:docMk/>
            <pc:sldMk cId="421419811" sldId="282"/>
            <ac:spMk id="2" creationId="{0A8E0BA2-BB03-C5A8-6F2E-40B9B96294E6}"/>
          </ac:spMkLst>
        </pc:spChg>
        <pc:spChg chg="add">
          <ac:chgData name="Guest User" userId="" providerId="Windows Live" clId="Web-{F9B3A8EB-FC6F-4BD0-81F8-2FCAC979DF43}" dt="2024-10-03T01:26:53.520" v="758"/>
          <ac:spMkLst>
            <pc:docMk/>
            <pc:sldMk cId="421419811" sldId="282"/>
            <ac:spMk id="11" creationId="{828C666E-9258-BE51-B7EC-9FB08661C803}"/>
          </ac:spMkLst>
        </pc:spChg>
        <pc:spChg chg="add mod">
          <ac:chgData name="Guest User" userId="" providerId="Windows Live" clId="Web-{F9B3A8EB-FC6F-4BD0-81F8-2FCAC979DF43}" dt="2024-10-03T02:52:07.131" v="1742" actId="20577"/>
          <ac:spMkLst>
            <pc:docMk/>
            <pc:sldMk cId="421419811" sldId="282"/>
            <ac:spMk id="13" creationId="{75FEE2C5-7B3D-FD87-EEEF-F0BDF1466DEF}"/>
          </ac:spMkLst>
        </pc:spChg>
        <pc:picChg chg="add mod">
          <ac:chgData name="Guest User" userId="" providerId="Windows Live" clId="Web-{F9B3A8EB-FC6F-4BD0-81F8-2FCAC979DF43}" dt="2024-10-03T01:26:41.504" v="754" actId="1076"/>
          <ac:picMkLst>
            <pc:docMk/>
            <pc:sldMk cId="421419811" sldId="282"/>
            <ac:picMk id="5" creationId="{2ABE8ACA-80DF-573D-B9F4-328DAED00DA6}"/>
          </ac:picMkLst>
        </pc:picChg>
        <pc:picChg chg="add">
          <ac:chgData name="Guest User" userId="" providerId="Windows Live" clId="Web-{F9B3A8EB-FC6F-4BD0-81F8-2FCAC979DF43}" dt="2024-10-03T01:26:34.348" v="751"/>
          <ac:picMkLst>
            <pc:docMk/>
            <pc:sldMk cId="421419811" sldId="282"/>
            <ac:picMk id="7" creationId="{75B0943D-0523-9407-983D-EEEDCD3C5E4E}"/>
          </ac:picMkLst>
        </pc:picChg>
        <pc:picChg chg="add">
          <ac:chgData name="Guest User" userId="" providerId="Windows Live" clId="Web-{F9B3A8EB-FC6F-4BD0-81F8-2FCAC979DF43}" dt="2024-10-03T01:26:53.505" v="757"/>
          <ac:picMkLst>
            <pc:docMk/>
            <pc:sldMk cId="421419811" sldId="282"/>
            <ac:picMk id="9" creationId="{DE8E94D2-B56E-8055-9E24-F33E52B894DE}"/>
          </ac:picMkLst>
        </pc:picChg>
      </pc:sldChg>
      <pc:sldChg chg="addSp delSp modSp add del ord replId">
        <pc:chgData name="Guest User" userId="" providerId="Windows Live" clId="Web-{F9B3A8EB-FC6F-4BD0-81F8-2FCAC979DF43}" dt="2024-10-03T01:52:34.387" v="1383"/>
        <pc:sldMkLst>
          <pc:docMk/>
          <pc:sldMk cId="299629224" sldId="283"/>
        </pc:sldMkLst>
        <pc:spChg chg="del mod">
          <ac:chgData name="Guest User" userId="" providerId="Windows Live" clId="Web-{F9B3A8EB-FC6F-4BD0-81F8-2FCAC979DF43}" dt="2024-10-03T01:49:34.802" v="1360"/>
          <ac:spMkLst>
            <pc:docMk/>
            <pc:sldMk cId="299629224" sldId="283"/>
            <ac:spMk id="2" creationId="{0A8E0BA2-BB03-C5A8-6F2E-40B9B96294E6}"/>
          </ac:spMkLst>
        </pc:spChg>
        <pc:spChg chg="del">
          <ac:chgData name="Guest User" userId="" providerId="Windows Live" clId="Web-{F9B3A8EB-FC6F-4BD0-81F8-2FCAC979DF43}" dt="2024-10-03T01:30:23.825" v="805"/>
          <ac:spMkLst>
            <pc:docMk/>
            <pc:sldMk cId="299629224" sldId="283"/>
            <ac:spMk id="3" creationId="{6C798510-3369-C9E0-76A8-C3196F56AC79}"/>
          </ac:spMkLst>
        </pc:spChg>
        <pc:spChg chg="add del">
          <ac:chgData name="Guest User" userId="" providerId="Windows Live" clId="Web-{F9B3A8EB-FC6F-4BD0-81F8-2FCAC979DF43}" dt="2024-10-03T01:49:29.896" v="1359"/>
          <ac:spMkLst>
            <pc:docMk/>
            <pc:sldMk cId="299629224" sldId="283"/>
            <ac:spMk id="12" creationId="{4EA03A63-44ED-3329-2A5B-AE5F702412ED}"/>
          </ac:spMkLst>
        </pc:spChg>
        <pc:spChg chg="add del mod">
          <ac:chgData name="Guest User" userId="" providerId="Windows Live" clId="Web-{F9B3A8EB-FC6F-4BD0-81F8-2FCAC979DF43}" dt="2024-10-03T01:49:39.115" v="1362"/>
          <ac:spMkLst>
            <pc:docMk/>
            <pc:sldMk cId="299629224" sldId="283"/>
            <ac:spMk id="15" creationId="{8DBD6363-65F9-D7E9-917E-BE616E18C9BC}"/>
          </ac:spMkLst>
        </pc:spChg>
        <pc:spChg chg="add del mod">
          <ac:chgData name="Guest User" userId="" providerId="Windows Live" clId="Web-{F9B3A8EB-FC6F-4BD0-81F8-2FCAC979DF43}" dt="2024-10-03T01:50:52.383" v="1378" actId="1076"/>
          <ac:spMkLst>
            <pc:docMk/>
            <pc:sldMk cId="299629224" sldId="283"/>
            <ac:spMk id="16" creationId="{0A8E0BA2-BB03-C5A8-6F2E-40B9B96294E6}"/>
          </ac:spMkLst>
        </pc:spChg>
        <pc:spChg chg="add del">
          <ac:chgData name="Guest User" userId="" providerId="Windows Live" clId="Web-{F9B3A8EB-FC6F-4BD0-81F8-2FCAC979DF43}" dt="2024-10-03T01:49:45.772" v="1365"/>
          <ac:spMkLst>
            <pc:docMk/>
            <pc:sldMk cId="299629224" sldId="283"/>
            <ac:spMk id="17" creationId="{0A8E0BA2-BB03-C5A8-6F2E-40B9B96294E6}"/>
          </ac:spMkLst>
        </pc:spChg>
        <pc:spChg chg="add del">
          <ac:chgData name="Guest User" userId="" providerId="Windows Live" clId="Web-{F9B3A8EB-FC6F-4BD0-81F8-2FCAC979DF43}" dt="2024-10-03T01:49:52.412" v="1367"/>
          <ac:spMkLst>
            <pc:docMk/>
            <pc:sldMk cId="299629224" sldId="283"/>
            <ac:spMk id="18" creationId="{0A8E0BA2-BB03-C5A8-6F2E-40B9B96294E6}"/>
          </ac:spMkLst>
        </pc:spChg>
        <pc:spChg chg="add del mod">
          <ac:chgData name="Guest User" userId="" providerId="Windows Live" clId="Web-{F9B3A8EB-FC6F-4BD0-81F8-2FCAC979DF43}" dt="2024-10-03T01:50:01.132" v="1371"/>
          <ac:spMkLst>
            <pc:docMk/>
            <pc:sldMk cId="299629224" sldId="283"/>
            <ac:spMk id="19" creationId="{20572C15-C4CA-40CC-5A05-1DDD453D6D0D}"/>
          </ac:spMkLst>
        </pc:spChg>
        <pc:graphicFrameChg chg="add mod modGraphic">
          <ac:chgData name="Guest User" userId="" providerId="Windows Live" clId="Web-{F9B3A8EB-FC6F-4BD0-81F8-2FCAC979DF43}" dt="2024-10-03T01:38:29.185" v="1248"/>
          <ac:graphicFrameMkLst>
            <pc:docMk/>
            <pc:sldMk cId="299629224" sldId="283"/>
            <ac:graphicFrameMk id="8" creationId="{32CB688F-CBA3-BC35-D792-BEB48ADE4F09}"/>
          </ac:graphicFrameMkLst>
        </pc:graphicFrameChg>
        <pc:picChg chg="add del mod">
          <ac:chgData name="Guest User" userId="" providerId="Windows Live" clId="Web-{F9B3A8EB-FC6F-4BD0-81F8-2FCAC979DF43}" dt="2024-10-03T01:30:43.528" v="810"/>
          <ac:picMkLst>
            <pc:docMk/>
            <pc:sldMk cId="299629224" sldId="283"/>
            <ac:picMk id="4" creationId="{4AC6AFCD-07CA-A80A-6D1A-6F54D49C80C5}"/>
          </ac:picMkLst>
        </pc:picChg>
        <pc:picChg chg="mod">
          <ac:chgData name="Guest User" userId="" providerId="Windows Live" clId="Web-{F9B3A8EB-FC6F-4BD0-81F8-2FCAC979DF43}" dt="2024-10-03T01:50:15.695" v="1375" actId="1076"/>
          <ac:picMkLst>
            <pc:docMk/>
            <pc:sldMk cId="299629224" sldId="283"/>
            <ac:picMk id="5" creationId="{2ABE8ACA-80DF-573D-B9F4-328DAED00DA6}"/>
          </ac:picMkLst>
        </pc:picChg>
      </pc:sldChg>
      <pc:sldChg chg="addSp delSp modSp add replId">
        <pc:chgData name="Guest User" userId="" providerId="Windows Live" clId="Web-{F9B3A8EB-FC6F-4BD0-81F8-2FCAC979DF43}" dt="2024-10-03T02:42:32.359" v="1699" actId="20577"/>
        <pc:sldMkLst>
          <pc:docMk/>
          <pc:sldMk cId="397578679" sldId="284"/>
        </pc:sldMkLst>
        <pc:spChg chg="mod">
          <ac:chgData name="Guest User" userId="" providerId="Windows Live" clId="Web-{F9B3A8EB-FC6F-4BD0-81F8-2FCAC979DF43}" dt="2024-10-03T01:44:44.824" v="1300" actId="20577"/>
          <ac:spMkLst>
            <pc:docMk/>
            <pc:sldMk cId="397578679" sldId="284"/>
            <ac:spMk id="2" creationId="{BA760A59-3BC8-105B-7F40-BC35FEE25DA2}"/>
          </ac:spMkLst>
        </pc:spChg>
        <pc:spChg chg="add mod">
          <ac:chgData name="Guest User" userId="" providerId="Windows Live" clId="Web-{F9B3A8EB-FC6F-4BD0-81F8-2FCAC979DF43}" dt="2024-10-03T02:42:32.359" v="1699" actId="20577"/>
          <ac:spMkLst>
            <pc:docMk/>
            <pc:sldMk cId="397578679" sldId="284"/>
            <ac:spMk id="4" creationId="{C4D66506-AC31-324E-B6CD-6D56E4AE55B7}"/>
          </ac:spMkLst>
        </pc:spChg>
        <pc:spChg chg="del mod">
          <ac:chgData name="Guest User" userId="" providerId="Windows Live" clId="Web-{F9B3A8EB-FC6F-4BD0-81F8-2FCAC979DF43}" dt="2024-10-03T02:42:29.296" v="1697"/>
          <ac:spMkLst>
            <pc:docMk/>
            <pc:sldMk cId="397578679" sldId="284"/>
            <ac:spMk id="17" creationId="{5CC7E6FD-D988-9B7B-EED3-B460BB45C29F}"/>
          </ac:spMkLst>
        </pc:spChg>
        <pc:graphicFrameChg chg="mod modGraphic">
          <ac:chgData name="Guest User" userId="" providerId="Windows Live" clId="Web-{F9B3A8EB-FC6F-4BD0-81F8-2FCAC979DF43}" dt="2024-10-03T01:45:20.528" v="1312"/>
          <ac:graphicFrameMkLst>
            <pc:docMk/>
            <pc:sldMk cId="397578679" sldId="284"/>
            <ac:graphicFrameMk id="6" creationId="{B131057B-A4E1-0D87-1B92-7E6BE5335179}"/>
          </ac:graphicFrameMkLst>
        </pc:graphicFrameChg>
      </pc:sldChg>
      <pc:sldChg chg="add del replId">
        <pc:chgData name="Guest User" userId="" providerId="Windows Live" clId="Web-{F9B3A8EB-FC6F-4BD0-81F8-2FCAC979DF43}" dt="2024-10-03T01:30:26.840" v="807"/>
        <pc:sldMkLst>
          <pc:docMk/>
          <pc:sldMk cId="3741615918" sldId="284"/>
        </pc:sldMkLst>
      </pc:sldChg>
      <pc:sldChg chg="addSp delSp modSp add replId">
        <pc:chgData name="Guest User" userId="" providerId="Windows Live" clId="Web-{F9B3A8EB-FC6F-4BD0-81F8-2FCAC979DF43}" dt="2024-10-03T02:51:58.787" v="1740"/>
        <pc:sldMkLst>
          <pc:docMk/>
          <pc:sldMk cId="15325076" sldId="285"/>
        </pc:sldMkLst>
        <pc:spChg chg="mod">
          <ac:chgData name="Guest User" userId="" providerId="Windows Live" clId="Web-{F9B3A8EB-FC6F-4BD0-81F8-2FCAC979DF43}" dt="2024-10-03T02:41:39.575" v="1657" actId="20577"/>
          <ac:spMkLst>
            <pc:docMk/>
            <pc:sldMk cId="15325076" sldId="285"/>
            <ac:spMk id="9" creationId="{58C7875C-D024-D991-0D71-85D9785B6114}"/>
          </ac:spMkLst>
        </pc:spChg>
        <pc:spChg chg="mod">
          <ac:chgData name="Guest User" userId="" providerId="Windows Live" clId="Web-{F9B3A8EB-FC6F-4BD0-81F8-2FCAC979DF43}" dt="2024-10-03T01:56:57.818" v="1419" actId="1076"/>
          <ac:spMkLst>
            <pc:docMk/>
            <pc:sldMk cId="15325076" sldId="285"/>
            <ac:spMk id="18" creationId="{B29D04B0-2296-C713-3993-E6BB4F9D600F}"/>
          </ac:spMkLst>
        </pc:spChg>
        <pc:graphicFrameChg chg="add mod modGraphic">
          <ac:chgData name="Guest User" userId="" providerId="Windows Live" clId="Web-{F9B3A8EB-FC6F-4BD0-81F8-2FCAC979DF43}" dt="2024-10-03T02:51:58.787" v="1740"/>
          <ac:graphicFrameMkLst>
            <pc:docMk/>
            <pc:sldMk cId="15325076" sldId="285"/>
            <ac:graphicFrameMk id="3" creationId="{84CD5CBD-9CBF-7290-6DB5-BDFE70F32CFF}"/>
          </ac:graphicFrameMkLst>
        </pc:graphicFrameChg>
        <pc:graphicFrameChg chg="del">
          <ac:chgData name="Guest User" userId="" providerId="Windows Live" clId="Web-{F9B3A8EB-FC6F-4BD0-81F8-2FCAC979DF43}" dt="2024-10-03T01:51:47.448" v="1380"/>
          <ac:graphicFrameMkLst>
            <pc:docMk/>
            <pc:sldMk cId="15325076" sldId="285"/>
            <ac:graphicFrameMk id="6" creationId="{898CFD2E-2795-82E0-D92D-FB9CE19D4D1A}"/>
          </ac:graphicFrameMkLst>
        </pc:graphicFrameChg>
      </pc:sldChg>
      <pc:sldChg chg="modSp add del replId">
        <pc:chgData name="Guest User" userId="" providerId="Windows Live" clId="Web-{F9B3A8EB-FC6F-4BD0-81F8-2FCAC979DF43}" dt="2024-10-03T01:48:04.002" v="1340"/>
        <pc:sldMkLst>
          <pc:docMk/>
          <pc:sldMk cId="2979974009" sldId="285"/>
        </pc:sldMkLst>
        <pc:graphicFrameChg chg="mod modGraphic">
          <ac:chgData name="Guest User" userId="" providerId="Windows Live" clId="Web-{F9B3A8EB-FC6F-4BD0-81F8-2FCAC979DF43}" dt="2024-10-03T01:47:55.643" v="1339" actId="1076"/>
          <ac:graphicFrameMkLst>
            <pc:docMk/>
            <pc:sldMk cId="2979974009" sldId="285"/>
            <ac:graphicFrameMk id="6" creationId="{B131057B-A4E1-0D87-1B92-7E6BE5335179}"/>
          </ac:graphicFrameMkLst>
        </pc:graphicFrameChg>
      </pc:sldChg>
      <pc:sldChg chg="delSp modSp add replId">
        <pc:chgData name="Guest User" userId="" providerId="Windows Live" clId="Web-{F9B3A8EB-FC6F-4BD0-81F8-2FCAC979DF43}" dt="2024-10-03T01:53:42.561" v="1398"/>
        <pc:sldMkLst>
          <pc:docMk/>
          <pc:sldMk cId="4005939698" sldId="286"/>
        </pc:sldMkLst>
        <pc:spChg chg="mod">
          <ac:chgData name="Guest User" userId="" providerId="Windows Live" clId="Web-{F9B3A8EB-FC6F-4BD0-81F8-2FCAC979DF43}" dt="2024-10-03T01:53:37.592" v="1397" actId="20577"/>
          <ac:spMkLst>
            <pc:docMk/>
            <pc:sldMk cId="4005939698" sldId="286"/>
            <ac:spMk id="2" creationId="{BA760A59-3BC8-105B-7F40-BC35FEE25DA2}"/>
          </ac:spMkLst>
        </pc:spChg>
        <pc:graphicFrameChg chg="del">
          <ac:chgData name="Guest User" userId="" providerId="Windows Live" clId="Web-{F9B3A8EB-FC6F-4BD0-81F8-2FCAC979DF43}" dt="2024-10-03T01:53:42.561" v="1398"/>
          <ac:graphicFrameMkLst>
            <pc:docMk/>
            <pc:sldMk cId="4005939698" sldId="286"/>
            <ac:graphicFrameMk id="6" creationId="{B131057B-A4E1-0D87-1B92-7E6BE5335179}"/>
          </ac:graphicFrameMkLst>
        </pc:graphicFrameChg>
      </pc:sldChg>
      <pc:sldChg chg="addSp delSp modSp add replId">
        <pc:chgData name="Guest User" userId="" providerId="Windows Live" clId="Web-{F9B3A8EB-FC6F-4BD0-81F8-2FCAC979DF43}" dt="2024-10-03T02:45:18.443" v="1732" actId="20577"/>
        <pc:sldMkLst>
          <pc:docMk/>
          <pc:sldMk cId="3785955481" sldId="287"/>
        </pc:sldMkLst>
        <pc:spChg chg="mod">
          <ac:chgData name="Guest User" userId="" providerId="Windows Live" clId="Web-{F9B3A8EB-FC6F-4BD0-81F8-2FCAC979DF43}" dt="2024-10-03T02:09:44.766" v="1621" actId="20577"/>
          <ac:spMkLst>
            <pc:docMk/>
            <pc:sldMk cId="3785955481" sldId="287"/>
            <ac:spMk id="2" creationId="{0A39E9F2-E4DA-C4E9-611D-D96A27B3836E}"/>
          </ac:spMkLst>
        </pc:spChg>
        <pc:spChg chg="del mod">
          <ac:chgData name="Guest User" userId="" providerId="Windows Live" clId="Web-{F9B3A8EB-FC6F-4BD0-81F8-2FCAC979DF43}" dt="2024-10-03T02:08:56.530" v="1604"/>
          <ac:spMkLst>
            <pc:docMk/>
            <pc:sldMk cId="3785955481" sldId="287"/>
            <ac:spMk id="6" creationId="{235F4E9B-F750-7A43-E2CA-83F8027B866C}"/>
          </ac:spMkLst>
        </pc:spChg>
        <pc:spChg chg="del mod">
          <ac:chgData name="Guest User" userId="" providerId="Windows Live" clId="Web-{F9B3A8EB-FC6F-4BD0-81F8-2FCAC979DF43}" dt="2024-10-03T02:43:54.612" v="1728"/>
          <ac:spMkLst>
            <pc:docMk/>
            <pc:sldMk cId="3785955481" sldId="287"/>
            <ac:spMk id="9" creationId="{BE53272F-10FD-5BA1-7E82-A49541D78C74}"/>
          </ac:spMkLst>
        </pc:spChg>
        <pc:spChg chg="del mod">
          <ac:chgData name="Guest User" userId="" providerId="Windows Live" clId="Web-{F9B3A8EB-FC6F-4BD0-81F8-2FCAC979DF43}" dt="2024-10-03T02:08:38.857" v="1599"/>
          <ac:spMkLst>
            <pc:docMk/>
            <pc:sldMk cId="3785955481" sldId="287"/>
            <ac:spMk id="10" creationId="{9B16F6AD-BAA7-0C5F-893F-89108384AFC5}"/>
          </ac:spMkLst>
        </pc:spChg>
        <pc:spChg chg="add del mod">
          <ac:chgData name="Guest User" userId="" providerId="Windows Live" clId="Web-{F9B3A8EB-FC6F-4BD0-81F8-2FCAC979DF43}" dt="2024-10-03T02:08:50.467" v="1602"/>
          <ac:spMkLst>
            <pc:docMk/>
            <pc:sldMk cId="3785955481" sldId="287"/>
            <ac:spMk id="11" creationId="{F2A02E72-5DA1-7B90-3056-C3CD91AFC976}"/>
          </ac:spMkLst>
        </pc:spChg>
        <pc:spChg chg="del">
          <ac:chgData name="Guest User" userId="" providerId="Windows Live" clId="Web-{F9B3A8EB-FC6F-4BD0-81F8-2FCAC979DF43}" dt="2024-10-03T02:09:01.046" v="1606"/>
          <ac:spMkLst>
            <pc:docMk/>
            <pc:sldMk cId="3785955481" sldId="287"/>
            <ac:spMk id="13" creationId="{7B09110B-63F1-08C6-D236-B9FD41E7CD29}"/>
          </ac:spMkLst>
        </pc:spChg>
        <pc:spChg chg="add mod">
          <ac:chgData name="Guest User" userId="" providerId="Windows Live" clId="Web-{F9B3A8EB-FC6F-4BD0-81F8-2FCAC979DF43}" dt="2024-10-03T02:10:27.502" v="1644" actId="20577"/>
          <ac:spMkLst>
            <pc:docMk/>
            <pc:sldMk cId="3785955481" sldId="287"/>
            <ac:spMk id="15" creationId="{AE0E8BDE-B511-6A3E-9732-5D7B7C39B725}"/>
          </ac:spMkLst>
        </pc:spChg>
        <pc:spChg chg="add mod">
          <ac:chgData name="Guest User" userId="" providerId="Windows Live" clId="Web-{F9B3A8EB-FC6F-4BD0-81F8-2FCAC979DF43}" dt="2024-10-03T02:45:18.443" v="1732" actId="20577"/>
          <ac:spMkLst>
            <pc:docMk/>
            <pc:sldMk cId="3785955481" sldId="287"/>
            <ac:spMk id="17" creationId="{C25AAC85-1B81-0CBE-3B01-1A38FDE9E684}"/>
          </ac:spMkLst>
        </pc:spChg>
        <pc:picChg chg="del">
          <ac:chgData name="Guest User" userId="" providerId="Windows Live" clId="Web-{F9B3A8EB-FC6F-4BD0-81F8-2FCAC979DF43}" dt="2024-10-03T02:08:36.591" v="1597"/>
          <ac:picMkLst>
            <pc:docMk/>
            <pc:sldMk cId="3785955481" sldId="287"/>
            <ac:picMk id="4" creationId="{31C268A7-B12B-F8DE-CC18-090FCDC9A64A}"/>
          </ac:picMkLst>
        </pc:picChg>
        <pc:picChg chg="add mod ord">
          <ac:chgData name="Guest User" userId="" providerId="Windows Live" clId="Web-{F9B3A8EB-FC6F-4BD0-81F8-2FCAC979DF43}" dt="2024-10-03T02:10:01.704" v="1622" actId="1076"/>
          <ac:picMkLst>
            <pc:docMk/>
            <pc:sldMk cId="3785955481" sldId="287"/>
            <ac:picMk id="14" creationId="{B2472163-B0B5-EE7B-CD5B-0F38660D8AE8}"/>
          </ac:picMkLst>
        </pc:picChg>
      </pc:sldChg>
      <pc:sldChg chg="add del replId">
        <pc:chgData name="Guest User" userId="" providerId="Windows Live" clId="Web-{F9B3A8EB-FC6F-4BD0-81F8-2FCAC979DF43}" dt="2024-10-03T02:08:45.701" v="1601"/>
        <pc:sldMkLst>
          <pc:docMk/>
          <pc:sldMk cId="4087790611" sldId="288"/>
        </pc:sldMkLst>
      </pc:sldChg>
    </pc:docChg>
  </pc:docChgLst>
  <pc:docChgLst>
    <pc:chgData name="Guest User" providerId="Windows Live" clId="Web-{0733011B-F906-4467-A65A-A2A661A4B0AE}"/>
    <pc:docChg chg="modSld">
      <pc:chgData name="Guest User" userId="" providerId="Windows Live" clId="Web-{0733011B-F906-4467-A65A-A2A661A4B0AE}" dt="2024-10-02T02:51:15.417" v="8" actId="1076"/>
      <pc:docMkLst>
        <pc:docMk/>
      </pc:docMkLst>
      <pc:sldChg chg="modSp">
        <pc:chgData name="Guest User" userId="" providerId="Windows Live" clId="Web-{0733011B-F906-4467-A65A-A2A661A4B0AE}" dt="2024-10-02T02:51:02.073" v="6" actId="1076"/>
        <pc:sldMkLst>
          <pc:docMk/>
          <pc:sldMk cId="1564299145" sldId="262"/>
        </pc:sldMkLst>
        <pc:spChg chg="mod">
          <ac:chgData name="Guest User" userId="" providerId="Windows Live" clId="Web-{0733011B-F906-4467-A65A-A2A661A4B0AE}" dt="2024-10-02T02:51:02.073" v="6" actId="1076"/>
          <ac:spMkLst>
            <pc:docMk/>
            <pc:sldMk cId="1564299145" sldId="262"/>
            <ac:spMk id="2" creationId="{96C5B704-6744-8DB7-17B5-2B68813D3441}"/>
          </ac:spMkLst>
        </pc:spChg>
        <pc:spChg chg="mod">
          <ac:chgData name="Guest User" userId="" providerId="Windows Live" clId="Web-{0733011B-F906-4467-A65A-A2A661A4B0AE}" dt="2024-10-02T02:50:56.854" v="4" actId="1076"/>
          <ac:spMkLst>
            <pc:docMk/>
            <pc:sldMk cId="1564299145" sldId="262"/>
            <ac:spMk id="3" creationId="{83BE6290-6238-2128-9BFD-A695E4733386}"/>
          </ac:spMkLst>
        </pc:spChg>
        <pc:picChg chg="mod">
          <ac:chgData name="Guest User" userId="" providerId="Windows Live" clId="Web-{0733011B-F906-4467-A65A-A2A661A4B0AE}" dt="2024-10-02T02:50:56.854" v="3" actId="1076"/>
          <ac:picMkLst>
            <pc:docMk/>
            <pc:sldMk cId="1564299145" sldId="262"/>
            <ac:picMk id="5" creationId="{E6E6A991-0289-33D8-DAAC-6377D9F46A62}"/>
          </ac:picMkLst>
        </pc:picChg>
      </pc:sldChg>
      <pc:sldChg chg="modSp">
        <pc:chgData name="Guest User" userId="" providerId="Windows Live" clId="Web-{0733011B-F906-4467-A65A-A2A661A4B0AE}" dt="2024-10-02T02:51:15.417" v="8" actId="1076"/>
        <pc:sldMkLst>
          <pc:docMk/>
          <pc:sldMk cId="829308175" sldId="266"/>
        </pc:sldMkLst>
        <pc:spChg chg="mod">
          <ac:chgData name="Guest User" userId="" providerId="Windows Live" clId="Web-{0733011B-F906-4467-A65A-A2A661A4B0AE}" dt="2024-10-02T02:51:10.933" v="7" actId="1076"/>
          <ac:spMkLst>
            <pc:docMk/>
            <pc:sldMk cId="829308175" sldId="266"/>
            <ac:spMk id="2" creationId="{3FCF4EE6-BFBB-CB86-2CE4-90520242D399}"/>
          </ac:spMkLst>
        </pc:spChg>
        <pc:spChg chg="mod">
          <ac:chgData name="Guest User" userId="" providerId="Windows Live" clId="Web-{0733011B-F906-4467-A65A-A2A661A4B0AE}" dt="2024-10-02T02:51:15.417" v="8" actId="1076"/>
          <ac:spMkLst>
            <pc:docMk/>
            <pc:sldMk cId="829308175" sldId="266"/>
            <ac:spMk id="3" creationId="{8AF49E40-CC4A-3270-54B4-CFEA087AE613}"/>
          </ac:spMkLst>
        </pc:spChg>
      </pc:sldChg>
    </pc:docChg>
  </pc:docChgLst>
  <pc:docChgLst>
    <pc:chgData name="Kenny Bui" userId="1c5cc193006bf953" providerId="Windows Live" clId="Web-{E41EDFD3-4DE5-44A3-B753-5764AF3F6BBC}"/>
    <pc:docChg chg="modSld">
      <pc:chgData name="Kenny Bui" userId="1c5cc193006bf953" providerId="Windows Live" clId="Web-{E41EDFD3-4DE5-44A3-B753-5764AF3F6BBC}" dt="2024-09-30T16:45:33.645" v="1" actId="20577"/>
      <pc:docMkLst>
        <pc:docMk/>
      </pc:docMkLst>
      <pc:sldChg chg="modSp">
        <pc:chgData name="Kenny Bui" userId="1c5cc193006bf953" providerId="Windows Live" clId="Web-{E41EDFD3-4DE5-44A3-B753-5764AF3F6BBC}" dt="2024-09-30T16:45:33.645" v="1" actId="20577"/>
        <pc:sldMkLst>
          <pc:docMk/>
          <pc:sldMk cId="3692632112" sldId="272"/>
        </pc:sldMkLst>
        <pc:spChg chg="mod">
          <ac:chgData name="Kenny Bui" userId="1c5cc193006bf953" providerId="Windows Live" clId="Web-{E41EDFD3-4DE5-44A3-B753-5764AF3F6BBC}" dt="2024-09-30T16:45:33.645" v="1" actId="20577"/>
          <ac:spMkLst>
            <pc:docMk/>
            <pc:sldMk cId="3692632112" sldId="272"/>
            <ac:spMk id="3" creationId="{019ED18C-11A5-7E46-54F9-DA336593EDF3}"/>
          </ac:spMkLst>
        </pc:spChg>
      </pc:sldChg>
    </pc:docChg>
  </pc:docChgLst>
  <pc:docChgLst>
    <pc:chgData name="keldon ngo" userId="9ae2bb564e884ab5" providerId="Windows Live" clId="Web-{CA05107B-00BE-4EA5-9A60-04F0F752EF44}"/>
    <pc:docChg chg="addSld delSld modSld">
      <pc:chgData name="keldon ngo" userId="9ae2bb564e884ab5" providerId="Windows Live" clId="Web-{CA05107B-00BE-4EA5-9A60-04F0F752EF44}" dt="2024-09-30T20:41:36.114" v="314"/>
      <pc:docMkLst>
        <pc:docMk/>
      </pc:docMkLst>
      <pc:sldChg chg="addSp delSp modSp mod setBg">
        <pc:chgData name="keldon ngo" userId="9ae2bb564e884ab5" providerId="Windows Live" clId="Web-{CA05107B-00BE-4EA5-9A60-04F0F752EF44}" dt="2024-09-30T19:46:15.720" v="164" actId="1076"/>
        <pc:sldMkLst>
          <pc:docMk/>
          <pc:sldMk cId="3494119000" sldId="256"/>
        </pc:sldMkLst>
        <pc:spChg chg="mod">
          <ac:chgData name="keldon ngo" userId="9ae2bb564e884ab5" providerId="Windows Live" clId="Web-{CA05107B-00BE-4EA5-9A60-04F0F752EF44}" dt="2024-09-30T19:17:53.164" v="33"/>
          <ac:spMkLst>
            <pc:docMk/>
            <pc:sldMk cId="3494119000" sldId="256"/>
            <ac:spMk id="2" creationId="{55939363-0ACA-B547-470C-F4EA57E11CD1}"/>
          </ac:spMkLst>
        </pc:spChg>
        <pc:spChg chg="mod">
          <ac:chgData name="keldon ngo" userId="9ae2bb564e884ab5" providerId="Windows Live" clId="Web-{CA05107B-00BE-4EA5-9A60-04F0F752EF44}" dt="2024-09-30T19:17:53.164" v="33"/>
          <ac:spMkLst>
            <pc:docMk/>
            <pc:sldMk cId="3494119000" sldId="256"/>
            <ac:spMk id="3" creationId="{0D48299C-69EF-390F-EC3F-6A0ECF9ADD46}"/>
          </ac:spMkLst>
        </pc:spChg>
        <pc:spChg chg="add mod">
          <ac:chgData name="keldon ngo" userId="9ae2bb564e884ab5" providerId="Windows Live" clId="Web-{CA05107B-00BE-4EA5-9A60-04F0F752EF44}" dt="2024-09-30T19:30:21.708" v="65" actId="20577"/>
          <ac:spMkLst>
            <pc:docMk/>
            <pc:sldMk cId="3494119000" sldId="256"/>
            <ac:spMk id="11" creationId="{EDDB5651-DE41-3E49-E833-CE245689CE98}"/>
          </ac:spMkLst>
        </pc:spChg>
        <pc:spChg chg="add mod">
          <ac:chgData name="keldon ngo" userId="9ae2bb564e884ab5" providerId="Windows Live" clId="Web-{CA05107B-00BE-4EA5-9A60-04F0F752EF44}" dt="2024-09-30T19:38:07.238" v="150" actId="20577"/>
          <ac:spMkLst>
            <pc:docMk/>
            <pc:sldMk cId="3494119000" sldId="256"/>
            <ac:spMk id="12" creationId="{492042C7-2741-917F-9A49-E138E4F73E34}"/>
          </ac:spMkLst>
        </pc:spChg>
        <pc:spChg chg="add del">
          <ac:chgData name="keldon ngo" userId="9ae2bb564e884ab5" providerId="Windows Live" clId="Web-{CA05107B-00BE-4EA5-9A60-04F0F752EF44}" dt="2024-09-30T19:17:53.164" v="33"/>
          <ac:spMkLst>
            <pc:docMk/>
            <pc:sldMk cId="3494119000" sldId="256"/>
            <ac:spMk id="13" creationId="{FB5B0058-AF13-4859-B429-4EDDE2A26F7F}"/>
          </ac:spMkLst>
        </pc:spChg>
        <pc:spChg chg="add mod">
          <ac:chgData name="keldon ngo" userId="9ae2bb564e884ab5" providerId="Windows Live" clId="Web-{CA05107B-00BE-4EA5-9A60-04F0F752EF44}" dt="2024-09-30T19:38:34.597" v="156" actId="20577"/>
          <ac:spMkLst>
            <pc:docMk/>
            <pc:sldMk cId="3494119000" sldId="256"/>
            <ac:spMk id="14" creationId="{71FDF588-A298-B866-946B-D45CD0D01E51}"/>
          </ac:spMkLst>
        </pc:spChg>
        <pc:spChg chg="add del">
          <ac:chgData name="keldon ngo" userId="9ae2bb564e884ab5" providerId="Windows Live" clId="Web-{CA05107B-00BE-4EA5-9A60-04F0F752EF44}" dt="2024-09-30T19:17:53.164" v="33"/>
          <ac:spMkLst>
            <pc:docMk/>
            <pc:sldMk cId="3494119000" sldId="256"/>
            <ac:spMk id="15" creationId="{EF36B2BE-65F4-46E3-AFDD-A9AE9E885071}"/>
          </ac:spMkLst>
        </pc:spChg>
        <pc:spChg chg="add del">
          <ac:chgData name="keldon ngo" userId="9ae2bb564e884ab5" providerId="Windows Live" clId="Web-{CA05107B-00BE-4EA5-9A60-04F0F752EF44}" dt="2024-09-30T19:17:53.164" v="33"/>
          <ac:spMkLst>
            <pc:docMk/>
            <pc:sldMk cId="3494119000" sldId="256"/>
            <ac:spMk id="17" creationId="{D84C2E9E-0B5D-4B5F-9A1F-70EBDCE39034}"/>
          </ac:spMkLst>
        </pc:spChg>
        <pc:picChg chg="add del mod">
          <ac:chgData name="keldon ngo" userId="9ae2bb564e884ab5" providerId="Windows Live" clId="Web-{CA05107B-00BE-4EA5-9A60-04F0F752EF44}" dt="2024-09-30T19:06:29.947" v="3"/>
          <ac:picMkLst>
            <pc:docMk/>
            <pc:sldMk cId="3494119000" sldId="256"/>
            <ac:picMk id="4" creationId="{EE57DDF1-3839-718E-DDBE-3026AF464BF3}"/>
          </ac:picMkLst>
        </pc:picChg>
        <pc:picChg chg="add del mod">
          <ac:chgData name="keldon ngo" userId="9ae2bb564e884ab5" providerId="Windows Live" clId="Web-{CA05107B-00BE-4EA5-9A60-04F0F752EF44}" dt="2024-09-30T19:09:02.041" v="15"/>
          <ac:picMkLst>
            <pc:docMk/>
            <pc:sldMk cId="3494119000" sldId="256"/>
            <ac:picMk id="5" creationId="{EE8C8D7C-40DF-E599-9283-EBB36BAA399F}"/>
          </ac:picMkLst>
        </pc:picChg>
        <pc:picChg chg="add del mod">
          <ac:chgData name="keldon ngo" userId="9ae2bb564e884ab5" providerId="Windows Live" clId="Web-{CA05107B-00BE-4EA5-9A60-04F0F752EF44}" dt="2024-09-30T19:08:28.963" v="11"/>
          <ac:picMkLst>
            <pc:docMk/>
            <pc:sldMk cId="3494119000" sldId="256"/>
            <ac:picMk id="6" creationId="{C8DAF94B-0F4E-6692-3D3E-B82878405F16}"/>
          </ac:picMkLst>
        </pc:picChg>
        <pc:picChg chg="add mod">
          <ac:chgData name="keldon ngo" userId="9ae2bb564e884ab5" providerId="Windows Live" clId="Web-{CA05107B-00BE-4EA5-9A60-04F0F752EF44}" dt="2024-09-30T19:17:53.164" v="33"/>
          <ac:picMkLst>
            <pc:docMk/>
            <pc:sldMk cId="3494119000" sldId="256"/>
            <ac:picMk id="7" creationId="{F98DC921-808A-BC77-F8B6-FDE6B7FA088F}"/>
          </ac:picMkLst>
        </pc:picChg>
        <pc:picChg chg="add del mod ord">
          <ac:chgData name="keldon ngo" userId="9ae2bb564e884ab5" providerId="Windows Live" clId="Web-{CA05107B-00BE-4EA5-9A60-04F0F752EF44}" dt="2024-09-30T19:17:53.164" v="33"/>
          <ac:picMkLst>
            <pc:docMk/>
            <pc:sldMk cId="3494119000" sldId="256"/>
            <ac:picMk id="8" creationId="{324FBEA2-6F8E-C29D-6934-44030F50A69A}"/>
          </ac:picMkLst>
        </pc:picChg>
        <pc:picChg chg="add del mod">
          <ac:chgData name="keldon ngo" userId="9ae2bb564e884ab5" providerId="Windows Live" clId="Web-{CA05107B-00BE-4EA5-9A60-04F0F752EF44}" dt="2024-09-30T19:26:20.287" v="38"/>
          <ac:picMkLst>
            <pc:docMk/>
            <pc:sldMk cId="3494119000" sldId="256"/>
            <ac:picMk id="9" creationId="{8ED65BC9-06D1-45A3-A2C9-678F4D05203C}"/>
          </ac:picMkLst>
        </pc:picChg>
        <pc:picChg chg="add del mod">
          <ac:chgData name="keldon ngo" userId="9ae2bb564e884ab5" providerId="Windows Live" clId="Web-{CA05107B-00BE-4EA5-9A60-04F0F752EF44}" dt="2024-09-30T19:26:32.037" v="40"/>
          <ac:picMkLst>
            <pc:docMk/>
            <pc:sldMk cId="3494119000" sldId="256"/>
            <ac:picMk id="10" creationId="{04BAD4E6-48B4-F301-EF46-26260553C4D3}"/>
          </ac:picMkLst>
        </pc:picChg>
        <pc:picChg chg="add mod">
          <ac:chgData name="keldon ngo" userId="9ae2bb564e884ab5" providerId="Windows Live" clId="Web-{CA05107B-00BE-4EA5-9A60-04F0F752EF44}" dt="2024-09-30T19:46:15.720" v="164" actId="1076"/>
          <ac:picMkLst>
            <pc:docMk/>
            <pc:sldMk cId="3494119000" sldId="256"/>
            <ac:picMk id="16" creationId="{43A94BF2-6F66-6975-A105-F4F4618B4AA3}"/>
          </ac:picMkLst>
        </pc:picChg>
      </pc:sldChg>
      <pc:sldChg chg="addSp delSp modSp">
        <pc:chgData name="keldon ngo" userId="9ae2bb564e884ab5" providerId="Windows Live" clId="Web-{CA05107B-00BE-4EA5-9A60-04F0F752EF44}" dt="2024-09-30T19:51:49.422" v="276"/>
        <pc:sldMkLst>
          <pc:docMk/>
          <pc:sldMk cId="356347659" sldId="257"/>
        </pc:sldMkLst>
        <pc:spChg chg="mod">
          <ac:chgData name="keldon ngo" userId="9ae2bb564e884ab5" providerId="Windows Live" clId="Web-{CA05107B-00BE-4EA5-9A60-04F0F752EF44}" dt="2024-09-30T19:30:43.271" v="66" actId="1076"/>
          <ac:spMkLst>
            <pc:docMk/>
            <pc:sldMk cId="356347659" sldId="257"/>
            <ac:spMk id="2" creationId="{F8834CF8-F2D5-D643-B952-2D4527BD55F1}"/>
          </ac:spMkLst>
        </pc:spChg>
        <pc:spChg chg="mod">
          <ac:chgData name="keldon ngo" userId="9ae2bb564e884ab5" providerId="Windows Live" clId="Web-{CA05107B-00BE-4EA5-9A60-04F0F752EF44}" dt="2024-09-30T19:30:43.286" v="67" actId="1076"/>
          <ac:spMkLst>
            <pc:docMk/>
            <pc:sldMk cId="356347659" sldId="257"/>
            <ac:spMk id="3" creationId="{66110D45-AB0D-7792-7E20-5BD9B2C53C71}"/>
          </ac:spMkLst>
        </pc:spChg>
        <pc:spChg chg="add">
          <ac:chgData name="keldon ngo" userId="9ae2bb564e884ab5" providerId="Windows Live" clId="Web-{CA05107B-00BE-4EA5-9A60-04F0F752EF44}" dt="2024-09-30T19:30:44.411" v="70"/>
          <ac:spMkLst>
            <pc:docMk/>
            <pc:sldMk cId="356347659" sldId="257"/>
            <ac:spMk id="10" creationId="{BDAF0127-2970-1B66-9110-DBC837178BEF}"/>
          </ac:spMkLst>
        </pc:spChg>
        <pc:spChg chg="add">
          <ac:chgData name="keldon ngo" userId="9ae2bb564e884ab5" providerId="Windows Live" clId="Web-{CA05107B-00BE-4EA5-9A60-04F0F752EF44}" dt="2024-09-30T19:46:38.314" v="166"/>
          <ac:spMkLst>
            <pc:docMk/>
            <pc:sldMk cId="356347659" sldId="257"/>
            <ac:spMk id="16" creationId="{294B9FBF-46BA-C5B5-963A-508C0E47FCD6}"/>
          </ac:spMkLst>
        </pc:spChg>
        <pc:spChg chg="add">
          <ac:chgData name="keldon ngo" userId="9ae2bb564e884ab5" providerId="Windows Live" clId="Web-{CA05107B-00BE-4EA5-9A60-04F0F752EF44}" dt="2024-09-30T19:46:38.314" v="167"/>
          <ac:spMkLst>
            <pc:docMk/>
            <pc:sldMk cId="356347659" sldId="257"/>
            <ac:spMk id="18" creationId="{721A08FF-6803-CF25-D906-63A42FA376E3}"/>
          </ac:spMkLst>
        </pc:spChg>
        <pc:spChg chg="add del">
          <ac:chgData name="keldon ngo" userId="9ae2bb564e884ab5" providerId="Windows Live" clId="Web-{CA05107B-00BE-4EA5-9A60-04F0F752EF44}" dt="2024-09-30T19:51:15.719" v="270"/>
          <ac:spMkLst>
            <pc:docMk/>
            <pc:sldMk cId="356347659" sldId="257"/>
            <ac:spMk id="26" creationId="{12D29625-E8C7-8EB0-8885-0D416A75A7BE}"/>
          </ac:spMkLst>
        </pc:spChg>
        <pc:picChg chg="add del mod">
          <ac:chgData name="keldon ngo" userId="9ae2bb564e884ab5" providerId="Windows Live" clId="Web-{CA05107B-00BE-4EA5-9A60-04F0F752EF44}" dt="2024-09-30T19:10:18.322" v="19"/>
          <ac:picMkLst>
            <pc:docMk/>
            <pc:sldMk cId="356347659" sldId="257"/>
            <ac:picMk id="4" creationId="{EF794D05-E295-3563-3D26-D1EA1083ACB8}"/>
          </ac:picMkLst>
        </pc:picChg>
        <pc:picChg chg="add">
          <ac:chgData name="keldon ngo" userId="9ae2bb564e884ab5" providerId="Windows Live" clId="Web-{CA05107B-00BE-4EA5-9A60-04F0F752EF44}" dt="2024-09-30T19:30:44.364" v="68"/>
          <ac:picMkLst>
            <pc:docMk/>
            <pc:sldMk cId="356347659" sldId="257"/>
            <ac:picMk id="6" creationId="{EF11046D-E704-D1F1-7818-A0EBB2380AE7}"/>
          </ac:picMkLst>
        </pc:picChg>
        <pc:picChg chg="add">
          <ac:chgData name="keldon ngo" userId="9ae2bb564e884ab5" providerId="Windows Live" clId="Web-{CA05107B-00BE-4EA5-9A60-04F0F752EF44}" dt="2024-09-30T19:30:44.396" v="69"/>
          <ac:picMkLst>
            <pc:docMk/>
            <pc:sldMk cId="356347659" sldId="257"/>
            <ac:picMk id="8" creationId="{2D7BD87D-0077-461C-F065-3A652E98918C}"/>
          </ac:picMkLst>
        </pc:picChg>
        <pc:picChg chg="add del">
          <ac:chgData name="keldon ngo" userId="9ae2bb564e884ab5" providerId="Windows Live" clId="Web-{CA05107B-00BE-4EA5-9A60-04F0F752EF44}" dt="2024-09-30T19:34:45.707" v="144"/>
          <ac:picMkLst>
            <pc:docMk/>
            <pc:sldMk cId="356347659" sldId="257"/>
            <ac:picMk id="12" creationId="{59CD1CE6-9E23-F476-02A9-6C1FBB16E345}"/>
          </ac:picMkLst>
        </pc:picChg>
        <pc:picChg chg="add">
          <ac:chgData name="keldon ngo" userId="9ae2bb564e884ab5" providerId="Windows Live" clId="Web-{CA05107B-00BE-4EA5-9A60-04F0F752EF44}" dt="2024-09-30T19:46:38.314" v="165"/>
          <ac:picMkLst>
            <pc:docMk/>
            <pc:sldMk cId="356347659" sldId="257"/>
            <ac:picMk id="14" creationId="{4B969F62-AAD5-9D49-3E16-FB42F4DA590F}"/>
          </ac:picMkLst>
        </pc:picChg>
        <pc:picChg chg="add del">
          <ac:chgData name="keldon ngo" userId="9ae2bb564e884ab5" providerId="Windows Live" clId="Web-{CA05107B-00BE-4EA5-9A60-04F0F752EF44}" dt="2024-09-30T19:51:10.016" v="266"/>
          <ac:picMkLst>
            <pc:docMk/>
            <pc:sldMk cId="356347659" sldId="257"/>
            <ac:picMk id="20" creationId="{C21E47CC-88AC-E296-3025-EE4058B0CE7A}"/>
          </ac:picMkLst>
        </pc:picChg>
        <pc:picChg chg="add del">
          <ac:chgData name="keldon ngo" userId="9ae2bb564e884ab5" providerId="Windows Live" clId="Web-{CA05107B-00BE-4EA5-9A60-04F0F752EF44}" dt="2024-09-30T19:51:15.719" v="272"/>
          <ac:picMkLst>
            <pc:docMk/>
            <pc:sldMk cId="356347659" sldId="257"/>
            <ac:picMk id="22" creationId="{4B0786B9-BA08-34E9-0010-3E187904A611}"/>
          </ac:picMkLst>
        </pc:picChg>
        <pc:picChg chg="add del">
          <ac:chgData name="keldon ngo" userId="9ae2bb564e884ab5" providerId="Windows Live" clId="Web-{CA05107B-00BE-4EA5-9A60-04F0F752EF44}" dt="2024-09-30T19:51:15.719" v="271"/>
          <ac:picMkLst>
            <pc:docMk/>
            <pc:sldMk cId="356347659" sldId="257"/>
            <ac:picMk id="24" creationId="{2F5D95A5-9403-4393-51D3-EF8E6F9DBA82}"/>
          </ac:picMkLst>
        </pc:picChg>
        <pc:picChg chg="add del mod">
          <ac:chgData name="keldon ngo" userId="9ae2bb564e884ab5" providerId="Windows Live" clId="Web-{CA05107B-00BE-4EA5-9A60-04F0F752EF44}" dt="2024-09-30T19:51:49.422" v="276"/>
          <ac:picMkLst>
            <pc:docMk/>
            <pc:sldMk cId="356347659" sldId="257"/>
            <ac:picMk id="27" creationId="{82C38041-C45D-32A6-04E3-EA0842E85EDC}"/>
          </ac:picMkLst>
        </pc:picChg>
      </pc:sldChg>
      <pc:sldChg chg="addSp delSp modSp">
        <pc:chgData name="keldon ngo" userId="9ae2bb564e884ab5" providerId="Windows Live" clId="Web-{CA05107B-00BE-4EA5-9A60-04F0F752EF44}" dt="2024-09-30T19:46:48.658" v="172"/>
        <pc:sldMkLst>
          <pc:docMk/>
          <pc:sldMk cId="3347386540" sldId="258"/>
        </pc:sldMkLst>
        <pc:spChg chg="mod">
          <ac:chgData name="keldon ngo" userId="9ae2bb564e884ab5" providerId="Windows Live" clId="Web-{CA05107B-00BE-4EA5-9A60-04F0F752EF44}" dt="2024-09-30T19:31:01.552" v="71" actId="1076"/>
          <ac:spMkLst>
            <pc:docMk/>
            <pc:sldMk cId="3347386540" sldId="258"/>
            <ac:spMk id="2" creationId="{332C1B63-559D-5B9D-52E8-F57CBFF612CF}"/>
          </ac:spMkLst>
        </pc:spChg>
        <pc:spChg chg="add">
          <ac:chgData name="keldon ngo" userId="9ae2bb564e884ab5" providerId="Windows Live" clId="Web-{CA05107B-00BE-4EA5-9A60-04F0F752EF44}" dt="2024-09-30T19:31:01.989" v="75"/>
          <ac:spMkLst>
            <pc:docMk/>
            <pc:sldMk cId="3347386540" sldId="258"/>
            <ac:spMk id="9" creationId="{2012D593-F646-E29E-214D-06F95A75A18E}"/>
          </ac:spMkLst>
        </pc:spChg>
        <pc:spChg chg="add">
          <ac:chgData name="keldon ngo" userId="9ae2bb564e884ab5" providerId="Windows Live" clId="Web-{CA05107B-00BE-4EA5-9A60-04F0F752EF44}" dt="2024-09-30T19:46:48.611" v="170"/>
          <ac:spMkLst>
            <pc:docMk/>
            <pc:sldMk cId="3347386540" sldId="258"/>
            <ac:spMk id="15" creationId="{DBF36C8C-F889-6018-785D-A0A98E5D9379}"/>
          </ac:spMkLst>
        </pc:spChg>
        <pc:spChg chg="add">
          <ac:chgData name="keldon ngo" userId="9ae2bb564e884ab5" providerId="Windows Live" clId="Web-{CA05107B-00BE-4EA5-9A60-04F0F752EF44}" dt="2024-09-30T19:46:48.627" v="171"/>
          <ac:spMkLst>
            <pc:docMk/>
            <pc:sldMk cId="3347386540" sldId="258"/>
            <ac:spMk id="17" creationId="{68252659-A0F3-9187-E71A-B3F6755EBFBD}"/>
          </ac:spMkLst>
        </pc:spChg>
        <pc:graphicFrameChg chg="mod">
          <ac:chgData name="keldon ngo" userId="9ae2bb564e884ab5" providerId="Windows Live" clId="Web-{CA05107B-00BE-4EA5-9A60-04F0F752EF44}" dt="2024-09-30T19:31:01.614" v="72" actId="1076"/>
          <ac:graphicFrameMkLst>
            <pc:docMk/>
            <pc:sldMk cId="3347386540" sldId="258"/>
            <ac:graphicFrameMk id="4" creationId="{E72ACEF9-6472-1516-7EF8-DD0040841F52}"/>
          </ac:graphicFrameMkLst>
        </pc:graphicFrameChg>
        <pc:picChg chg="add">
          <ac:chgData name="keldon ngo" userId="9ae2bb564e884ab5" providerId="Windows Live" clId="Web-{CA05107B-00BE-4EA5-9A60-04F0F752EF44}" dt="2024-09-30T19:31:01.927" v="73"/>
          <ac:picMkLst>
            <pc:docMk/>
            <pc:sldMk cId="3347386540" sldId="258"/>
            <ac:picMk id="5" creationId="{87667137-4055-587C-427F-924AA1F7EB06}"/>
          </ac:picMkLst>
        </pc:picChg>
        <pc:picChg chg="add">
          <ac:chgData name="keldon ngo" userId="9ae2bb564e884ab5" providerId="Windows Live" clId="Web-{CA05107B-00BE-4EA5-9A60-04F0F752EF44}" dt="2024-09-30T19:31:01.974" v="74"/>
          <ac:picMkLst>
            <pc:docMk/>
            <pc:sldMk cId="3347386540" sldId="258"/>
            <ac:picMk id="7" creationId="{26B1D254-A544-8098-3419-3B2BF6E64C8C}"/>
          </ac:picMkLst>
        </pc:picChg>
        <pc:picChg chg="add del">
          <ac:chgData name="keldon ngo" userId="9ae2bb564e884ab5" providerId="Windows Live" clId="Web-{CA05107B-00BE-4EA5-9A60-04F0F752EF44}" dt="2024-09-30T19:34:43.067" v="143"/>
          <ac:picMkLst>
            <pc:docMk/>
            <pc:sldMk cId="3347386540" sldId="258"/>
            <ac:picMk id="11" creationId="{8593D534-A3A6-E823-5956-1F9462CB7899}"/>
          </ac:picMkLst>
        </pc:picChg>
        <pc:picChg chg="add">
          <ac:chgData name="keldon ngo" userId="9ae2bb564e884ab5" providerId="Windows Live" clId="Web-{CA05107B-00BE-4EA5-9A60-04F0F752EF44}" dt="2024-09-30T19:46:48.595" v="169"/>
          <ac:picMkLst>
            <pc:docMk/>
            <pc:sldMk cId="3347386540" sldId="258"/>
            <ac:picMk id="13" creationId="{3A62F4CD-905F-AF5F-542F-058513D230CF}"/>
          </ac:picMkLst>
        </pc:picChg>
        <pc:picChg chg="add">
          <ac:chgData name="keldon ngo" userId="9ae2bb564e884ab5" providerId="Windows Live" clId="Web-{CA05107B-00BE-4EA5-9A60-04F0F752EF44}" dt="2024-09-30T19:46:48.658" v="172"/>
          <ac:picMkLst>
            <pc:docMk/>
            <pc:sldMk cId="3347386540" sldId="258"/>
            <ac:picMk id="19" creationId="{B324C856-19A2-B2B3-D10C-AD8876B2D3E0}"/>
          </ac:picMkLst>
        </pc:picChg>
      </pc:sldChg>
      <pc:sldChg chg="addSp delSp modSp">
        <pc:chgData name="keldon ngo" userId="9ae2bb564e884ab5" providerId="Windows Live" clId="Web-{CA05107B-00BE-4EA5-9A60-04F0F752EF44}" dt="2024-09-30T19:49:16.329" v="250"/>
        <pc:sldMkLst>
          <pc:docMk/>
          <pc:sldMk cId="1460761255" sldId="259"/>
        </pc:sldMkLst>
        <pc:spChg chg="mod">
          <ac:chgData name="keldon ngo" userId="9ae2bb564e884ab5" providerId="Windows Live" clId="Web-{CA05107B-00BE-4EA5-9A60-04F0F752EF44}" dt="2024-09-30T19:31:31.067" v="85" actId="1076"/>
          <ac:spMkLst>
            <pc:docMk/>
            <pc:sldMk cId="1460761255" sldId="259"/>
            <ac:spMk id="2" creationId="{0A187074-67A3-00E1-A0F8-9EC92ABA3539}"/>
          </ac:spMkLst>
        </pc:spChg>
        <pc:spChg chg="add">
          <ac:chgData name="keldon ngo" userId="9ae2bb564e884ab5" providerId="Windows Live" clId="Web-{CA05107B-00BE-4EA5-9A60-04F0F752EF44}" dt="2024-09-30T19:31:09.364" v="78"/>
          <ac:spMkLst>
            <pc:docMk/>
            <pc:sldMk cId="1460761255" sldId="259"/>
            <ac:spMk id="9" creationId="{F1A93B8B-0FC4-EBBA-629F-1962D37C59D0}"/>
          </ac:spMkLst>
        </pc:spChg>
        <pc:spChg chg="add">
          <ac:chgData name="keldon ngo" userId="9ae2bb564e884ab5" providerId="Windows Live" clId="Web-{CA05107B-00BE-4EA5-9A60-04F0F752EF44}" dt="2024-09-30T19:46:52.939" v="174"/>
          <ac:spMkLst>
            <pc:docMk/>
            <pc:sldMk cId="1460761255" sldId="259"/>
            <ac:spMk id="15" creationId="{6AD1355F-7514-DEF3-8E83-13E3CEDD1F4D}"/>
          </ac:spMkLst>
        </pc:spChg>
        <pc:spChg chg="add">
          <ac:chgData name="keldon ngo" userId="9ae2bb564e884ab5" providerId="Windows Live" clId="Web-{CA05107B-00BE-4EA5-9A60-04F0F752EF44}" dt="2024-09-30T19:46:52.939" v="175"/>
          <ac:spMkLst>
            <pc:docMk/>
            <pc:sldMk cId="1460761255" sldId="259"/>
            <ac:spMk id="17" creationId="{5849A27F-8702-224C-AFB6-51C0A199F4B2}"/>
          </ac:spMkLst>
        </pc:spChg>
        <pc:spChg chg="add del">
          <ac:chgData name="keldon ngo" userId="9ae2bb564e884ab5" providerId="Windows Live" clId="Web-{CA05107B-00BE-4EA5-9A60-04F0F752EF44}" dt="2024-09-30T19:49:16.329" v="249"/>
          <ac:spMkLst>
            <pc:docMk/>
            <pc:sldMk cId="1460761255" sldId="259"/>
            <ac:spMk id="23" creationId="{601245A7-69C8-C5EE-6953-99ED279CD0F1}"/>
          </ac:spMkLst>
        </pc:spChg>
        <pc:spChg chg="add del">
          <ac:chgData name="keldon ngo" userId="9ae2bb564e884ab5" providerId="Windows Live" clId="Web-{CA05107B-00BE-4EA5-9A60-04F0F752EF44}" dt="2024-09-30T19:49:16.329" v="248"/>
          <ac:spMkLst>
            <pc:docMk/>
            <pc:sldMk cId="1460761255" sldId="259"/>
            <ac:spMk id="25" creationId="{F8CEEAA2-7780-E10B-F51A-9CC769DEDD78}"/>
          </ac:spMkLst>
        </pc:spChg>
        <pc:graphicFrameChg chg="mod">
          <ac:chgData name="keldon ngo" userId="9ae2bb564e884ab5" providerId="Windows Live" clId="Web-{CA05107B-00BE-4EA5-9A60-04F0F752EF44}" dt="2024-09-30T19:31:31.130" v="86" actId="1076"/>
          <ac:graphicFrameMkLst>
            <pc:docMk/>
            <pc:sldMk cId="1460761255" sldId="259"/>
            <ac:graphicFrameMk id="4" creationId="{2111AD66-5AAA-8E3F-85FB-B371D4ACB34F}"/>
          </ac:graphicFrameMkLst>
        </pc:graphicFrameChg>
        <pc:picChg chg="add">
          <ac:chgData name="keldon ngo" userId="9ae2bb564e884ab5" providerId="Windows Live" clId="Web-{CA05107B-00BE-4EA5-9A60-04F0F752EF44}" dt="2024-09-30T19:31:09.302" v="76"/>
          <ac:picMkLst>
            <pc:docMk/>
            <pc:sldMk cId="1460761255" sldId="259"/>
            <ac:picMk id="5" creationId="{060B073E-A815-4142-9FE0-CC0432F0F821}"/>
          </ac:picMkLst>
        </pc:picChg>
        <pc:picChg chg="add">
          <ac:chgData name="keldon ngo" userId="9ae2bb564e884ab5" providerId="Windows Live" clId="Web-{CA05107B-00BE-4EA5-9A60-04F0F752EF44}" dt="2024-09-30T19:31:09.349" v="77"/>
          <ac:picMkLst>
            <pc:docMk/>
            <pc:sldMk cId="1460761255" sldId="259"/>
            <ac:picMk id="7" creationId="{6D0EC0BC-5D23-4D86-2EFD-4837AAA5725C}"/>
          </ac:picMkLst>
        </pc:picChg>
        <pc:picChg chg="add del">
          <ac:chgData name="keldon ngo" userId="9ae2bb564e884ab5" providerId="Windows Live" clId="Web-{CA05107B-00BE-4EA5-9A60-04F0F752EF44}" dt="2024-09-30T19:34:40.754" v="142"/>
          <ac:picMkLst>
            <pc:docMk/>
            <pc:sldMk cId="1460761255" sldId="259"/>
            <ac:picMk id="11" creationId="{7768B2DD-1330-3D01-B5B9-BE5EE10DD906}"/>
          </ac:picMkLst>
        </pc:picChg>
        <pc:picChg chg="add">
          <ac:chgData name="keldon ngo" userId="9ae2bb564e884ab5" providerId="Windows Live" clId="Web-{CA05107B-00BE-4EA5-9A60-04F0F752EF44}" dt="2024-09-30T19:46:52.923" v="173"/>
          <ac:picMkLst>
            <pc:docMk/>
            <pc:sldMk cId="1460761255" sldId="259"/>
            <ac:picMk id="13" creationId="{E8AB5EA7-9CB3-A5A3-D36D-8B22B28E7BB5}"/>
          </ac:picMkLst>
        </pc:picChg>
        <pc:picChg chg="add">
          <ac:chgData name="keldon ngo" userId="9ae2bb564e884ab5" providerId="Windows Live" clId="Web-{CA05107B-00BE-4EA5-9A60-04F0F752EF44}" dt="2024-09-30T19:46:52.970" v="176"/>
          <ac:picMkLst>
            <pc:docMk/>
            <pc:sldMk cId="1460761255" sldId="259"/>
            <ac:picMk id="19" creationId="{83370BF4-DD75-82A3-57EE-5D83CC111BA7}"/>
          </ac:picMkLst>
        </pc:picChg>
        <pc:picChg chg="add del">
          <ac:chgData name="keldon ngo" userId="9ae2bb564e884ab5" providerId="Windows Live" clId="Web-{CA05107B-00BE-4EA5-9A60-04F0F752EF44}" dt="2024-09-30T19:49:16.329" v="250"/>
          <ac:picMkLst>
            <pc:docMk/>
            <pc:sldMk cId="1460761255" sldId="259"/>
            <ac:picMk id="21" creationId="{660426BE-811D-1BE0-C681-C299F7566915}"/>
          </ac:picMkLst>
        </pc:picChg>
        <pc:picChg chg="add del">
          <ac:chgData name="keldon ngo" userId="9ae2bb564e884ab5" providerId="Windows Live" clId="Web-{CA05107B-00BE-4EA5-9A60-04F0F752EF44}" dt="2024-09-30T19:49:16.329" v="247"/>
          <ac:picMkLst>
            <pc:docMk/>
            <pc:sldMk cId="1460761255" sldId="259"/>
            <ac:picMk id="27" creationId="{9ADF27C4-0F35-18F7-2E25-4ECD9E755415}"/>
          </ac:picMkLst>
        </pc:picChg>
      </pc:sldChg>
      <pc:sldChg chg="addSp delSp modSp">
        <pc:chgData name="keldon ngo" userId="9ae2bb564e884ab5" providerId="Windows Live" clId="Web-{CA05107B-00BE-4EA5-9A60-04F0F752EF44}" dt="2024-09-30T19:46:57.361" v="180"/>
        <pc:sldMkLst>
          <pc:docMk/>
          <pc:sldMk cId="2555654252" sldId="260"/>
        </pc:sldMkLst>
        <pc:spChg chg="mod">
          <ac:chgData name="keldon ngo" userId="9ae2bb564e884ab5" providerId="Windows Live" clId="Web-{CA05107B-00BE-4EA5-9A60-04F0F752EF44}" dt="2024-09-30T19:31:57.473" v="103" actId="1076"/>
          <ac:spMkLst>
            <pc:docMk/>
            <pc:sldMk cId="2555654252" sldId="260"/>
            <ac:spMk id="2" creationId="{BA760A59-3BC8-105B-7F40-BC35FEE25DA2}"/>
          </ac:spMkLst>
        </pc:spChg>
        <pc:spChg chg="add">
          <ac:chgData name="keldon ngo" userId="9ae2bb564e884ab5" providerId="Windows Live" clId="Web-{CA05107B-00BE-4EA5-9A60-04F0F752EF44}" dt="2024-09-30T19:32:32.145" v="108"/>
          <ac:spMkLst>
            <pc:docMk/>
            <pc:sldMk cId="2555654252" sldId="260"/>
            <ac:spMk id="9" creationId="{6F9524DA-EB95-42E9-949B-519785E55E33}"/>
          </ac:spMkLst>
        </pc:spChg>
        <pc:spChg chg="add">
          <ac:chgData name="keldon ngo" userId="9ae2bb564e884ab5" providerId="Windows Live" clId="Web-{CA05107B-00BE-4EA5-9A60-04F0F752EF44}" dt="2024-09-30T19:46:57.298" v="178"/>
          <ac:spMkLst>
            <pc:docMk/>
            <pc:sldMk cId="2555654252" sldId="260"/>
            <ac:spMk id="15" creationId="{85F7633D-1F0C-AE7D-2CCC-DAF613832E42}"/>
          </ac:spMkLst>
        </pc:spChg>
        <pc:spChg chg="add">
          <ac:chgData name="keldon ngo" userId="9ae2bb564e884ab5" providerId="Windows Live" clId="Web-{CA05107B-00BE-4EA5-9A60-04F0F752EF44}" dt="2024-09-30T19:46:57.330" v="179"/>
          <ac:spMkLst>
            <pc:docMk/>
            <pc:sldMk cId="2555654252" sldId="260"/>
            <ac:spMk id="17" creationId="{5CC7E6FD-D988-9B7B-EED3-B460BB45C29F}"/>
          </ac:spMkLst>
        </pc:spChg>
        <pc:graphicFrameChg chg="mod modGraphic">
          <ac:chgData name="keldon ngo" userId="9ae2bb564e884ab5" providerId="Windows Live" clId="Web-{CA05107B-00BE-4EA5-9A60-04F0F752EF44}" dt="2024-09-30T19:31:57.458" v="102" actId="1076"/>
          <ac:graphicFrameMkLst>
            <pc:docMk/>
            <pc:sldMk cId="2555654252" sldId="260"/>
            <ac:graphicFrameMk id="4" creationId="{55F36C0F-025A-A3E2-AF47-3405CE44F5F0}"/>
          </ac:graphicFrameMkLst>
        </pc:graphicFrameChg>
        <pc:picChg chg="add">
          <ac:chgData name="keldon ngo" userId="9ae2bb564e884ab5" providerId="Windows Live" clId="Web-{CA05107B-00BE-4EA5-9A60-04F0F752EF44}" dt="2024-09-30T19:32:32.036" v="106"/>
          <ac:picMkLst>
            <pc:docMk/>
            <pc:sldMk cId="2555654252" sldId="260"/>
            <ac:picMk id="5" creationId="{6416B9FF-A9DF-251E-D11F-3369EC0D5935}"/>
          </ac:picMkLst>
        </pc:picChg>
        <pc:picChg chg="add">
          <ac:chgData name="keldon ngo" userId="9ae2bb564e884ab5" providerId="Windows Live" clId="Web-{CA05107B-00BE-4EA5-9A60-04F0F752EF44}" dt="2024-09-30T19:32:32.114" v="107"/>
          <ac:picMkLst>
            <pc:docMk/>
            <pc:sldMk cId="2555654252" sldId="260"/>
            <ac:picMk id="7" creationId="{1726E0C4-4C4A-D963-2C7E-B011BE89785D}"/>
          </ac:picMkLst>
        </pc:picChg>
        <pc:picChg chg="add del">
          <ac:chgData name="keldon ngo" userId="9ae2bb564e884ab5" providerId="Windows Live" clId="Web-{CA05107B-00BE-4EA5-9A60-04F0F752EF44}" dt="2024-09-30T19:34:33.848" v="141"/>
          <ac:picMkLst>
            <pc:docMk/>
            <pc:sldMk cId="2555654252" sldId="260"/>
            <ac:picMk id="11" creationId="{1100D37F-3293-386A-03B1-65DFD3B1DC06}"/>
          </ac:picMkLst>
        </pc:picChg>
        <pc:picChg chg="add">
          <ac:chgData name="keldon ngo" userId="9ae2bb564e884ab5" providerId="Windows Live" clId="Web-{CA05107B-00BE-4EA5-9A60-04F0F752EF44}" dt="2024-09-30T19:46:57.283" v="177"/>
          <ac:picMkLst>
            <pc:docMk/>
            <pc:sldMk cId="2555654252" sldId="260"/>
            <ac:picMk id="13" creationId="{EE80E79E-80E9-8C1B-4088-A5831AAAC779}"/>
          </ac:picMkLst>
        </pc:picChg>
        <pc:picChg chg="add">
          <ac:chgData name="keldon ngo" userId="9ae2bb564e884ab5" providerId="Windows Live" clId="Web-{CA05107B-00BE-4EA5-9A60-04F0F752EF44}" dt="2024-09-30T19:46:57.361" v="180"/>
          <ac:picMkLst>
            <pc:docMk/>
            <pc:sldMk cId="2555654252" sldId="260"/>
            <ac:picMk id="19" creationId="{6FD670A0-1112-6AB6-BF59-988582364CBE}"/>
          </ac:picMkLst>
        </pc:picChg>
      </pc:sldChg>
      <pc:sldChg chg="addSp delSp modSp">
        <pc:chgData name="keldon ngo" userId="9ae2bb564e884ab5" providerId="Windows Live" clId="Web-{CA05107B-00BE-4EA5-9A60-04F0F752EF44}" dt="2024-09-30T19:47:01.673" v="184"/>
        <pc:sldMkLst>
          <pc:docMk/>
          <pc:sldMk cId="2896733867" sldId="261"/>
        </pc:sldMkLst>
        <pc:spChg chg="mod">
          <ac:chgData name="keldon ngo" userId="9ae2bb564e884ab5" providerId="Windows Live" clId="Web-{CA05107B-00BE-4EA5-9A60-04F0F752EF44}" dt="2024-09-30T19:39:43.519" v="160" actId="1076"/>
          <ac:spMkLst>
            <pc:docMk/>
            <pc:sldMk cId="2896733867" sldId="261"/>
            <ac:spMk id="2" creationId="{949BC6C6-DB60-32DF-91DF-0F8561D6FE67}"/>
          </ac:spMkLst>
        </pc:spChg>
        <pc:spChg chg="mod">
          <ac:chgData name="keldon ngo" userId="9ae2bb564e884ab5" providerId="Windows Live" clId="Web-{CA05107B-00BE-4EA5-9A60-04F0F752EF44}" dt="2024-09-30T19:39:43.519" v="161" actId="1076"/>
          <ac:spMkLst>
            <pc:docMk/>
            <pc:sldMk cId="2896733867" sldId="261"/>
            <ac:spMk id="3" creationId="{93D5A24F-69B0-5E12-0BF2-AA35368397FB}"/>
          </ac:spMkLst>
        </pc:spChg>
        <pc:spChg chg="add">
          <ac:chgData name="keldon ngo" userId="9ae2bb564e884ab5" providerId="Windows Live" clId="Web-{CA05107B-00BE-4EA5-9A60-04F0F752EF44}" dt="2024-09-30T19:32:36.739" v="111"/>
          <ac:spMkLst>
            <pc:docMk/>
            <pc:sldMk cId="2896733867" sldId="261"/>
            <ac:spMk id="9" creationId="{4F31E68D-4807-8A93-0BF9-EF8EFD824875}"/>
          </ac:spMkLst>
        </pc:spChg>
        <pc:spChg chg="add">
          <ac:chgData name="keldon ngo" userId="9ae2bb564e884ab5" providerId="Windows Live" clId="Web-{CA05107B-00BE-4EA5-9A60-04F0F752EF44}" dt="2024-09-30T19:47:01.658" v="182"/>
          <ac:spMkLst>
            <pc:docMk/>
            <pc:sldMk cId="2896733867" sldId="261"/>
            <ac:spMk id="15" creationId="{3B7F525D-9A0C-7028-B1DE-773EA6FBEBB5}"/>
          </ac:spMkLst>
        </pc:spChg>
        <pc:spChg chg="add">
          <ac:chgData name="keldon ngo" userId="9ae2bb564e884ab5" providerId="Windows Live" clId="Web-{CA05107B-00BE-4EA5-9A60-04F0F752EF44}" dt="2024-09-30T19:47:01.658" v="183"/>
          <ac:spMkLst>
            <pc:docMk/>
            <pc:sldMk cId="2896733867" sldId="261"/>
            <ac:spMk id="17" creationId="{4CA7AD27-6AB2-0C75-0D37-B8DB6BB9149F}"/>
          </ac:spMkLst>
        </pc:spChg>
        <pc:picChg chg="add mod">
          <ac:chgData name="keldon ngo" userId="9ae2bb564e884ab5" providerId="Windows Live" clId="Web-{CA05107B-00BE-4EA5-9A60-04F0F752EF44}" dt="2024-09-30T19:39:26.425" v="159" actId="1076"/>
          <ac:picMkLst>
            <pc:docMk/>
            <pc:sldMk cId="2896733867" sldId="261"/>
            <ac:picMk id="5" creationId="{AD446068-DF8F-157E-73AB-A4A6397751F1}"/>
          </ac:picMkLst>
        </pc:picChg>
        <pc:picChg chg="add">
          <ac:chgData name="keldon ngo" userId="9ae2bb564e884ab5" providerId="Windows Live" clId="Web-{CA05107B-00BE-4EA5-9A60-04F0F752EF44}" dt="2024-09-30T19:32:36.739" v="110"/>
          <ac:picMkLst>
            <pc:docMk/>
            <pc:sldMk cId="2896733867" sldId="261"/>
            <ac:picMk id="7" creationId="{7B3DFF68-C16E-834C-CD90-3A67B03C8A2A}"/>
          </ac:picMkLst>
        </pc:picChg>
        <pc:picChg chg="add del mod">
          <ac:chgData name="keldon ngo" userId="9ae2bb564e884ab5" providerId="Windows Live" clId="Web-{CA05107B-00BE-4EA5-9A60-04F0F752EF44}" dt="2024-09-30T19:34:27.035" v="140"/>
          <ac:picMkLst>
            <pc:docMk/>
            <pc:sldMk cId="2896733867" sldId="261"/>
            <ac:picMk id="11" creationId="{A5DEC559-EBAE-5DFF-1FFB-1936B731F282}"/>
          </ac:picMkLst>
        </pc:picChg>
        <pc:picChg chg="add">
          <ac:chgData name="keldon ngo" userId="9ae2bb564e884ab5" providerId="Windows Live" clId="Web-{CA05107B-00BE-4EA5-9A60-04F0F752EF44}" dt="2024-09-30T19:47:01.642" v="181"/>
          <ac:picMkLst>
            <pc:docMk/>
            <pc:sldMk cId="2896733867" sldId="261"/>
            <ac:picMk id="13" creationId="{28EADE70-555E-D036-6A67-6746080D9019}"/>
          </ac:picMkLst>
        </pc:picChg>
        <pc:picChg chg="add">
          <ac:chgData name="keldon ngo" userId="9ae2bb564e884ab5" providerId="Windows Live" clId="Web-{CA05107B-00BE-4EA5-9A60-04F0F752EF44}" dt="2024-09-30T19:47:01.673" v="184"/>
          <ac:picMkLst>
            <pc:docMk/>
            <pc:sldMk cId="2896733867" sldId="261"/>
            <ac:picMk id="19" creationId="{2FC06D64-79CF-B443-D474-EE1E9BAB7E02}"/>
          </ac:picMkLst>
        </pc:picChg>
      </pc:sldChg>
      <pc:sldChg chg="addSp">
        <pc:chgData name="keldon ngo" userId="9ae2bb564e884ab5" providerId="Windows Live" clId="Web-{CA05107B-00BE-4EA5-9A60-04F0F752EF44}" dt="2024-09-30T20:41:03.177" v="305"/>
        <pc:sldMkLst>
          <pc:docMk/>
          <pc:sldMk cId="1564299145" sldId="262"/>
        </pc:sldMkLst>
        <pc:spChg chg="add">
          <ac:chgData name="keldon ngo" userId="9ae2bb564e884ab5" providerId="Windows Live" clId="Web-{CA05107B-00BE-4EA5-9A60-04F0F752EF44}" dt="2024-09-30T19:32:42.083" v="114"/>
          <ac:spMkLst>
            <pc:docMk/>
            <pc:sldMk cId="1564299145" sldId="262"/>
            <ac:spMk id="9" creationId="{46374ACD-5712-0390-2F80-2E0FC3FB9237}"/>
          </ac:spMkLst>
        </pc:spChg>
        <pc:spChg chg="add">
          <ac:chgData name="keldon ngo" userId="9ae2bb564e884ab5" providerId="Windows Live" clId="Web-{CA05107B-00BE-4EA5-9A60-04F0F752EF44}" dt="2024-09-30T19:47:22.408" v="186"/>
          <ac:spMkLst>
            <pc:docMk/>
            <pc:sldMk cId="1564299145" sldId="262"/>
            <ac:spMk id="13" creationId="{670DD0E3-85C9-A188-9F08-1D4829ACC7F5}"/>
          </ac:spMkLst>
        </pc:spChg>
        <pc:spChg chg="add">
          <ac:chgData name="keldon ngo" userId="9ae2bb564e884ab5" providerId="Windows Live" clId="Web-{CA05107B-00BE-4EA5-9A60-04F0F752EF44}" dt="2024-09-30T19:47:22.408" v="187"/>
          <ac:spMkLst>
            <pc:docMk/>
            <pc:sldMk cId="1564299145" sldId="262"/>
            <ac:spMk id="15" creationId="{9A57C568-AC23-6C7F-6A57-48F2EBD9F8B7}"/>
          </ac:spMkLst>
        </pc:spChg>
        <pc:picChg chg="add">
          <ac:chgData name="keldon ngo" userId="9ae2bb564e884ab5" providerId="Windows Live" clId="Web-{CA05107B-00BE-4EA5-9A60-04F0F752EF44}" dt="2024-09-30T19:32:42.036" v="112"/>
          <ac:picMkLst>
            <pc:docMk/>
            <pc:sldMk cId="1564299145" sldId="262"/>
            <ac:picMk id="5" creationId="{E6E6A991-0289-33D8-DAAC-6377D9F46A62}"/>
          </ac:picMkLst>
        </pc:picChg>
        <pc:picChg chg="add">
          <ac:chgData name="keldon ngo" userId="9ae2bb564e884ab5" providerId="Windows Live" clId="Web-{CA05107B-00BE-4EA5-9A60-04F0F752EF44}" dt="2024-09-30T19:32:42.083" v="113"/>
          <ac:picMkLst>
            <pc:docMk/>
            <pc:sldMk cId="1564299145" sldId="262"/>
            <ac:picMk id="7" creationId="{D10667CD-449A-1427-EECC-113EA0B1D373}"/>
          </ac:picMkLst>
        </pc:picChg>
        <pc:picChg chg="add">
          <ac:chgData name="keldon ngo" userId="9ae2bb564e884ab5" providerId="Windows Live" clId="Web-{CA05107B-00BE-4EA5-9A60-04F0F752EF44}" dt="2024-09-30T19:47:22.392" v="185"/>
          <ac:picMkLst>
            <pc:docMk/>
            <pc:sldMk cId="1564299145" sldId="262"/>
            <ac:picMk id="11" creationId="{A37E2C38-DB6D-E04A-8480-441E4D9BD3CB}"/>
          </ac:picMkLst>
        </pc:picChg>
        <pc:picChg chg="add">
          <ac:chgData name="keldon ngo" userId="9ae2bb564e884ab5" providerId="Windows Live" clId="Web-{CA05107B-00BE-4EA5-9A60-04F0F752EF44}" dt="2024-09-30T19:47:22.423" v="188"/>
          <ac:picMkLst>
            <pc:docMk/>
            <pc:sldMk cId="1564299145" sldId="262"/>
            <ac:picMk id="17" creationId="{A74475D7-991E-ABCA-7A0D-E5C1F0A75E37}"/>
          </ac:picMkLst>
        </pc:picChg>
        <pc:inkChg chg="add">
          <ac:chgData name="keldon ngo" userId="9ae2bb564e884ab5" providerId="Windows Live" clId="Web-{CA05107B-00BE-4EA5-9A60-04F0F752EF44}" dt="2024-09-30T20:40:46.255" v="277"/>
          <ac:inkMkLst>
            <pc:docMk/>
            <pc:sldMk cId="1564299145" sldId="262"/>
            <ac:inkMk id="4" creationId="{3D211A8F-170B-F905-992C-71D9F0512E1D}"/>
          </ac:inkMkLst>
        </pc:inkChg>
        <pc:inkChg chg="add">
          <ac:chgData name="keldon ngo" userId="9ae2bb564e884ab5" providerId="Windows Live" clId="Web-{CA05107B-00BE-4EA5-9A60-04F0F752EF44}" dt="2024-09-30T20:40:46.911" v="278"/>
          <ac:inkMkLst>
            <pc:docMk/>
            <pc:sldMk cId="1564299145" sldId="262"/>
            <ac:inkMk id="6" creationId="{085F963D-FA4E-5DA1-E850-CDE4ACEE67C9}"/>
          </ac:inkMkLst>
        </pc:inkChg>
        <pc:inkChg chg="add">
          <ac:chgData name="keldon ngo" userId="9ae2bb564e884ab5" providerId="Windows Live" clId="Web-{CA05107B-00BE-4EA5-9A60-04F0F752EF44}" dt="2024-09-30T20:40:47.552" v="279"/>
          <ac:inkMkLst>
            <pc:docMk/>
            <pc:sldMk cId="1564299145" sldId="262"/>
            <ac:inkMk id="8" creationId="{5DFB1C89-B1A3-8E3C-606F-814C67A04CAE}"/>
          </ac:inkMkLst>
        </pc:inkChg>
        <pc:inkChg chg="add">
          <ac:chgData name="keldon ngo" userId="9ae2bb564e884ab5" providerId="Windows Live" clId="Web-{CA05107B-00BE-4EA5-9A60-04F0F752EF44}" dt="2024-09-30T20:40:49.849" v="280"/>
          <ac:inkMkLst>
            <pc:docMk/>
            <pc:sldMk cId="1564299145" sldId="262"/>
            <ac:inkMk id="10" creationId="{8EC635FB-2086-6A72-B11E-2018E38A4878}"/>
          </ac:inkMkLst>
        </pc:inkChg>
        <pc:inkChg chg="add">
          <ac:chgData name="keldon ngo" userId="9ae2bb564e884ab5" providerId="Windows Live" clId="Web-{CA05107B-00BE-4EA5-9A60-04F0F752EF44}" dt="2024-09-30T20:40:49.849" v="281"/>
          <ac:inkMkLst>
            <pc:docMk/>
            <pc:sldMk cId="1564299145" sldId="262"/>
            <ac:inkMk id="12" creationId="{DCE49F2A-46B7-C1AD-82C2-5032D22716EB}"/>
          </ac:inkMkLst>
        </pc:inkChg>
        <pc:inkChg chg="add">
          <ac:chgData name="keldon ngo" userId="9ae2bb564e884ab5" providerId="Windows Live" clId="Web-{CA05107B-00BE-4EA5-9A60-04F0F752EF44}" dt="2024-09-30T20:40:49.849" v="282"/>
          <ac:inkMkLst>
            <pc:docMk/>
            <pc:sldMk cId="1564299145" sldId="262"/>
            <ac:inkMk id="14" creationId="{46BB4AB4-4709-AECB-2C83-0F045A3D111A}"/>
          </ac:inkMkLst>
        </pc:inkChg>
        <pc:inkChg chg="add">
          <ac:chgData name="keldon ngo" userId="9ae2bb564e884ab5" providerId="Windows Live" clId="Web-{CA05107B-00BE-4EA5-9A60-04F0F752EF44}" dt="2024-09-30T20:40:49.849" v="283"/>
          <ac:inkMkLst>
            <pc:docMk/>
            <pc:sldMk cId="1564299145" sldId="262"/>
            <ac:inkMk id="16" creationId="{6DA11DCE-8FB8-1F86-CB38-FE993BCCEA38}"/>
          </ac:inkMkLst>
        </pc:inkChg>
        <pc:inkChg chg="add">
          <ac:chgData name="keldon ngo" userId="9ae2bb564e884ab5" providerId="Windows Live" clId="Web-{CA05107B-00BE-4EA5-9A60-04F0F752EF44}" dt="2024-09-30T20:40:49.864" v="284"/>
          <ac:inkMkLst>
            <pc:docMk/>
            <pc:sldMk cId="1564299145" sldId="262"/>
            <ac:inkMk id="18" creationId="{7B9FB440-44D6-6ADE-23C2-2B9DD5EEDCDF}"/>
          </ac:inkMkLst>
        </pc:inkChg>
        <pc:inkChg chg="add">
          <ac:chgData name="keldon ngo" userId="9ae2bb564e884ab5" providerId="Windows Live" clId="Web-{CA05107B-00BE-4EA5-9A60-04F0F752EF44}" dt="2024-09-30T20:40:53.036" v="285"/>
          <ac:inkMkLst>
            <pc:docMk/>
            <pc:sldMk cId="1564299145" sldId="262"/>
            <ac:inkMk id="19" creationId="{66A19114-A80B-13E8-9965-45582F5F2B8F}"/>
          </ac:inkMkLst>
        </pc:inkChg>
        <pc:inkChg chg="add">
          <ac:chgData name="keldon ngo" userId="9ae2bb564e884ab5" providerId="Windows Live" clId="Web-{CA05107B-00BE-4EA5-9A60-04F0F752EF44}" dt="2024-09-30T20:40:53.036" v="286"/>
          <ac:inkMkLst>
            <pc:docMk/>
            <pc:sldMk cId="1564299145" sldId="262"/>
            <ac:inkMk id="20" creationId="{C3FC9E39-6363-0BB1-DE53-E6CFA1C031AA}"/>
          </ac:inkMkLst>
        </pc:inkChg>
        <pc:inkChg chg="add">
          <ac:chgData name="keldon ngo" userId="9ae2bb564e884ab5" providerId="Windows Live" clId="Web-{CA05107B-00BE-4EA5-9A60-04F0F752EF44}" dt="2024-09-30T20:40:53.036" v="287"/>
          <ac:inkMkLst>
            <pc:docMk/>
            <pc:sldMk cId="1564299145" sldId="262"/>
            <ac:inkMk id="21" creationId="{E970E025-EAE3-C27C-1AAB-54AF8C645B87}"/>
          </ac:inkMkLst>
        </pc:inkChg>
        <pc:inkChg chg="add">
          <ac:chgData name="keldon ngo" userId="9ae2bb564e884ab5" providerId="Windows Live" clId="Web-{CA05107B-00BE-4EA5-9A60-04F0F752EF44}" dt="2024-09-30T20:40:53.036" v="288"/>
          <ac:inkMkLst>
            <pc:docMk/>
            <pc:sldMk cId="1564299145" sldId="262"/>
            <ac:inkMk id="22" creationId="{2EBE4CC3-2C61-2341-5C10-A6F30EBACED0}"/>
          </ac:inkMkLst>
        </pc:inkChg>
        <pc:inkChg chg="add">
          <ac:chgData name="keldon ngo" userId="9ae2bb564e884ab5" providerId="Windows Live" clId="Web-{CA05107B-00BE-4EA5-9A60-04F0F752EF44}" dt="2024-09-30T20:40:53.052" v="289"/>
          <ac:inkMkLst>
            <pc:docMk/>
            <pc:sldMk cId="1564299145" sldId="262"/>
            <ac:inkMk id="23" creationId="{BAEC3234-4146-7D35-75FB-C0DD5DF5911A}"/>
          </ac:inkMkLst>
        </pc:inkChg>
        <pc:inkChg chg="add">
          <ac:chgData name="keldon ngo" userId="9ae2bb564e884ab5" providerId="Windows Live" clId="Web-{CA05107B-00BE-4EA5-9A60-04F0F752EF44}" dt="2024-09-30T20:40:53.052" v="290"/>
          <ac:inkMkLst>
            <pc:docMk/>
            <pc:sldMk cId="1564299145" sldId="262"/>
            <ac:inkMk id="24" creationId="{747C799B-755A-AD65-A44E-D213CEE95C4C}"/>
          </ac:inkMkLst>
        </pc:inkChg>
        <pc:inkChg chg="add">
          <ac:chgData name="keldon ngo" userId="9ae2bb564e884ab5" providerId="Windows Live" clId="Web-{CA05107B-00BE-4EA5-9A60-04F0F752EF44}" dt="2024-09-30T20:40:53.052" v="291"/>
          <ac:inkMkLst>
            <pc:docMk/>
            <pc:sldMk cId="1564299145" sldId="262"/>
            <ac:inkMk id="25" creationId="{4608C148-7923-111B-E99D-96A9061B5A4A}"/>
          </ac:inkMkLst>
        </pc:inkChg>
        <pc:inkChg chg="add">
          <ac:chgData name="keldon ngo" userId="9ae2bb564e884ab5" providerId="Windows Live" clId="Web-{CA05107B-00BE-4EA5-9A60-04F0F752EF44}" dt="2024-09-30T20:40:53.052" v="292"/>
          <ac:inkMkLst>
            <pc:docMk/>
            <pc:sldMk cId="1564299145" sldId="262"/>
            <ac:inkMk id="26" creationId="{1387E36D-CAE2-F354-BB79-272A71AF3C79}"/>
          </ac:inkMkLst>
        </pc:inkChg>
        <pc:inkChg chg="add">
          <ac:chgData name="keldon ngo" userId="9ae2bb564e884ab5" providerId="Windows Live" clId="Web-{CA05107B-00BE-4EA5-9A60-04F0F752EF44}" dt="2024-09-30T20:40:53.052" v="293"/>
          <ac:inkMkLst>
            <pc:docMk/>
            <pc:sldMk cId="1564299145" sldId="262"/>
            <ac:inkMk id="27" creationId="{0B99947E-2DCD-DAB7-FE90-0B24753DAD25}"/>
          </ac:inkMkLst>
        </pc:inkChg>
        <pc:inkChg chg="add">
          <ac:chgData name="keldon ngo" userId="9ae2bb564e884ab5" providerId="Windows Live" clId="Web-{CA05107B-00BE-4EA5-9A60-04F0F752EF44}" dt="2024-09-30T20:40:53.068" v="294"/>
          <ac:inkMkLst>
            <pc:docMk/>
            <pc:sldMk cId="1564299145" sldId="262"/>
            <ac:inkMk id="28" creationId="{6560EA25-6FEA-2DAF-45E2-ED8A90527F94}"/>
          </ac:inkMkLst>
        </pc:inkChg>
        <pc:inkChg chg="add">
          <ac:chgData name="keldon ngo" userId="9ae2bb564e884ab5" providerId="Windows Live" clId="Web-{CA05107B-00BE-4EA5-9A60-04F0F752EF44}" dt="2024-09-30T20:40:53.068" v="295"/>
          <ac:inkMkLst>
            <pc:docMk/>
            <pc:sldMk cId="1564299145" sldId="262"/>
            <ac:inkMk id="29" creationId="{A6A46B18-C552-710F-9062-8CB4818E9ACE}"/>
          </ac:inkMkLst>
        </pc:inkChg>
        <pc:inkChg chg="add">
          <ac:chgData name="keldon ngo" userId="9ae2bb564e884ab5" providerId="Windows Live" clId="Web-{CA05107B-00BE-4EA5-9A60-04F0F752EF44}" dt="2024-09-30T20:40:58.505" v="296"/>
          <ac:inkMkLst>
            <pc:docMk/>
            <pc:sldMk cId="1564299145" sldId="262"/>
            <ac:inkMk id="30" creationId="{D120F8B4-2296-72F1-0F85-B0C81657F396}"/>
          </ac:inkMkLst>
        </pc:inkChg>
        <pc:inkChg chg="add">
          <ac:chgData name="keldon ngo" userId="9ae2bb564e884ab5" providerId="Windows Live" clId="Web-{CA05107B-00BE-4EA5-9A60-04F0F752EF44}" dt="2024-09-30T20:41:01.661" v="297"/>
          <ac:inkMkLst>
            <pc:docMk/>
            <pc:sldMk cId="1564299145" sldId="262"/>
            <ac:inkMk id="31" creationId="{8416E717-37B0-D825-42EF-E7EE2B082575}"/>
          </ac:inkMkLst>
        </pc:inkChg>
        <pc:inkChg chg="add">
          <ac:chgData name="keldon ngo" userId="9ae2bb564e884ab5" providerId="Windows Live" clId="Web-{CA05107B-00BE-4EA5-9A60-04F0F752EF44}" dt="2024-09-30T20:41:01.661" v="298"/>
          <ac:inkMkLst>
            <pc:docMk/>
            <pc:sldMk cId="1564299145" sldId="262"/>
            <ac:inkMk id="32" creationId="{B1653C45-D706-E999-50A9-9D8844C6BAD2}"/>
          </ac:inkMkLst>
        </pc:inkChg>
        <pc:inkChg chg="add">
          <ac:chgData name="keldon ngo" userId="9ae2bb564e884ab5" providerId="Windows Live" clId="Web-{CA05107B-00BE-4EA5-9A60-04F0F752EF44}" dt="2024-09-30T20:41:01.677" v="299"/>
          <ac:inkMkLst>
            <pc:docMk/>
            <pc:sldMk cId="1564299145" sldId="262"/>
            <ac:inkMk id="33" creationId="{FACB93CC-169C-327E-6545-99D20AED62EF}"/>
          </ac:inkMkLst>
        </pc:inkChg>
        <pc:inkChg chg="add">
          <ac:chgData name="keldon ngo" userId="9ae2bb564e884ab5" providerId="Windows Live" clId="Web-{CA05107B-00BE-4EA5-9A60-04F0F752EF44}" dt="2024-09-30T20:41:01.677" v="300"/>
          <ac:inkMkLst>
            <pc:docMk/>
            <pc:sldMk cId="1564299145" sldId="262"/>
            <ac:inkMk id="34" creationId="{803DDF83-1CAB-105F-5B0B-68B2DBDFDD31}"/>
          </ac:inkMkLst>
        </pc:inkChg>
        <pc:inkChg chg="add">
          <ac:chgData name="keldon ngo" userId="9ae2bb564e884ab5" providerId="Windows Live" clId="Web-{CA05107B-00BE-4EA5-9A60-04F0F752EF44}" dt="2024-09-30T20:41:01.677" v="301"/>
          <ac:inkMkLst>
            <pc:docMk/>
            <pc:sldMk cId="1564299145" sldId="262"/>
            <ac:inkMk id="35" creationId="{05138B21-68EB-FBA1-B654-3553E0EB56EA}"/>
          </ac:inkMkLst>
        </pc:inkChg>
        <pc:inkChg chg="add">
          <ac:chgData name="keldon ngo" userId="9ae2bb564e884ab5" providerId="Windows Live" clId="Web-{CA05107B-00BE-4EA5-9A60-04F0F752EF44}" dt="2024-09-30T20:41:03.177" v="302"/>
          <ac:inkMkLst>
            <pc:docMk/>
            <pc:sldMk cId="1564299145" sldId="262"/>
            <ac:inkMk id="36" creationId="{032D7245-A6C4-CF5D-8C18-7AF69ABBBCE0}"/>
          </ac:inkMkLst>
        </pc:inkChg>
        <pc:inkChg chg="add">
          <ac:chgData name="keldon ngo" userId="9ae2bb564e884ab5" providerId="Windows Live" clId="Web-{CA05107B-00BE-4EA5-9A60-04F0F752EF44}" dt="2024-09-30T20:41:03.177" v="303"/>
          <ac:inkMkLst>
            <pc:docMk/>
            <pc:sldMk cId="1564299145" sldId="262"/>
            <ac:inkMk id="37" creationId="{78C05B38-08B0-1C7B-6A64-4AB65B30791A}"/>
          </ac:inkMkLst>
        </pc:inkChg>
        <pc:inkChg chg="add">
          <ac:chgData name="keldon ngo" userId="9ae2bb564e884ab5" providerId="Windows Live" clId="Web-{CA05107B-00BE-4EA5-9A60-04F0F752EF44}" dt="2024-09-30T20:41:03.177" v="304"/>
          <ac:inkMkLst>
            <pc:docMk/>
            <pc:sldMk cId="1564299145" sldId="262"/>
            <ac:inkMk id="38" creationId="{B5B7A8C2-A3A6-3864-986C-ACB6DAE8BAC6}"/>
          </ac:inkMkLst>
        </pc:inkChg>
        <pc:inkChg chg="add">
          <ac:chgData name="keldon ngo" userId="9ae2bb564e884ab5" providerId="Windows Live" clId="Web-{CA05107B-00BE-4EA5-9A60-04F0F752EF44}" dt="2024-09-30T20:41:03.177" v="305"/>
          <ac:inkMkLst>
            <pc:docMk/>
            <pc:sldMk cId="1564299145" sldId="262"/>
            <ac:inkMk id="39" creationId="{7AA774AE-6E6F-E0E2-3993-FB9B0A1E96A8}"/>
          </ac:inkMkLst>
        </pc:inkChg>
      </pc:sldChg>
      <pc:sldChg chg="addSp delSp modSp">
        <pc:chgData name="keldon ngo" userId="9ae2bb564e884ab5" providerId="Windows Live" clId="Web-{CA05107B-00BE-4EA5-9A60-04F0F752EF44}" dt="2024-09-30T19:48:13.767" v="222"/>
        <pc:sldMkLst>
          <pc:docMk/>
          <pc:sldMk cId="1166791820" sldId="263"/>
        </pc:sldMkLst>
        <pc:spChg chg="add del">
          <ac:chgData name="keldon ngo" userId="9ae2bb564e884ab5" providerId="Windows Live" clId="Web-{CA05107B-00BE-4EA5-9A60-04F0F752EF44}" dt="2024-09-30T19:48:13.767" v="221"/>
          <ac:spMkLst>
            <pc:docMk/>
            <pc:sldMk cId="1166791820" sldId="263"/>
            <ac:spMk id="6" creationId="{0E8A62D3-7941-59DD-7B98-3F8FEA6263FB}"/>
          </ac:spMkLst>
        </pc:spChg>
        <pc:spChg chg="mod">
          <ac:chgData name="keldon ngo" userId="9ae2bb564e884ab5" providerId="Windows Live" clId="Web-{CA05107B-00BE-4EA5-9A60-04F0F752EF44}" dt="2024-09-30T19:48:12.267" v="218" actId="14100"/>
          <ac:spMkLst>
            <pc:docMk/>
            <pc:sldMk cId="1166791820" sldId="263"/>
            <ac:spMk id="11" creationId="{FF95CF42-E96D-F551-C7D0-9B5F7050D79F}"/>
          </ac:spMkLst>
        </pc:spChg>
        <pc:spChg chg="add del">
          <ac:chgData name="keldon ngo" userId="9ae2bb564e884ab5" providerId="Windows Live" clId="Web-{CA05107B-00BE-4EA5-9A60-04F0F752EF44}" dt="2024-09-30T19:48:13.767" v="220"/>
          <ac:spMkLst>
            <pc:docMk/>
            <pc:sldMk cId="1166791820" sldId="263"/>
            <ac:spMk id="13" creationId="{3CF397D8-698D-A250-E478-B3E8C3C58450}"/>
          </ac:spMkLst>
        </pc:spChg>
        <pc:picChg chg="add del">
          <ac:chgData name="keldon ngo" userId="9ae2bb564e884ab5" providerId="Windows Live" clId="Web-{CA05107B-00BE-4EA5-9A60-04F0F752EF44}" dt="2024-09-30T19:48:13.767" v="222"/>
          <ac:picMkLst>
            <pc:docMk/>
            <pc:sldMk cId="1166791820" sldId="263"/>
            <ac:picMk id="4" creationId="{6E101779-8CF5-CB3C-DC3A-757603630EC3}"/>
          </ac:picMkLst>
        </pc:picChg>
        <pc:picChg chg="add del">
          <ac:chgData name="keldon ngo" userId="9ae2bb564e884ab5" providerId="Windows Live" clId="Web-{CA05107B-00BE-4EA5-9A60-04F0F752EF44}" dt="2024-09-30T19:48:13.767" v="219"/>
          <ac:picMkLst>
            <pc:docMk/>
            <pc:sldMk cId="1166791820" sldId="263"/>
            <ac:picMk id="15" creationId="{D14A5454-BC5A-4A5A-4E23-B07E0F097443}"/>
          </ac:picMkLst>
        </pc:picChg>
      </pc:sldChg>
      <pc:sldChg chg="addSp modSp">
        <pc:chgData name="keldon ngo" userId="9ae2bb564e884ab5" providerId="Windows Live" clId="Web-{CA05107B-00BE-4EA5-9A60-04F0F752EF44}" dt="2024-09-30T19:47:28.408" v="196"/>
        <pc:sldMkLst>
          <pc:docMk/>
          <pc:sldMk cId="381354285" sldId="264"/>
        </pc:sldMkLst>
        <pc:spChg chg="mod">
          <ac:chgData name="keldon ngo" userId="9ae2bb564e884ab5" providerId="Windows Live" clId="Web-{CA05107B-00BE-4EA5-9A60-04F0F752EF44}" dt="2024-09-30T19:32:56.114" v="118" actId="1076"/>
          <ac:spMkLst>
            <pc:docMk/>
            <pc:sldMk cId="381354285" sldId="264"/>
            <ac:spMk id="2" creationId="{488B5FB7-4F8A-40FD-0F6F-7BF8FCB028DA}"/>
          </ac:spMkLst>
        </pc:spChg>
        <pc:spChg chg="mod">
          <ac:chgData name="keldon ngo" userId="9ae2bb564e884ab5" providerId="Windows Live" clId="Web-{CA05107B-00BE-4EA5-9A60-04F0F752EF44}" dt="2024-09-30T19:32:56.114" v="119" actId="1076"/>
          <ac:spMkLst>
            <pc:docMk/>
            <pc:sldMk cId="381354285" sldId="264"/>
            <ac:spMk id="3" creationId="{B85A1997-0526-4414-9426-9995FAFB41C2}"/>
          </ac:spMkLst>
        </pc:spChg>
        <pc:spChg chg="add">
          <ac:chgData name="keldon ngo" userId="9ae2bb564e884ab5" providerId="Windows Live" clId="Web-{CA05107B-00BE-4EA5-9A60-04F0F752EF44}" dt="2024-09-30T19:32:56.567" v="122"/>
          <ac:spMkLst>
            <pc:docMk/>
            <pc:sldMk cId="381354285" sldId="264"/>
            <ac:spMk id="9" creationId="{06704B85-351A-A567-3D5C-94DEB5E904D7}"/>
          </ac:spMkLst>
        </pc:spChg>
        <pc:spChg chg="add">
          <ac:chgData name="keldon ngo" userId="9ae2bb564e884ab5" providerId="Windows Live" clId="Web-{CA05107B-00BE-4EA5-9A60-04F0F752EF44}" dt="2024-09-30T19:47:28.392" v="194"/>
          <ac:spMkLst>
            <pc:docMk/>
            <pc:sldMk cId="381354285" sldId="264"/>
            <ac:spMk id="13" creationId="{1B34DC19-3463-707F-9AD3-6DD5578415D7}"/>
          </ac:spMkLst>
        </pc:spChg>
        <pc:spChg chg="add">
          <ac:chgData name="keldon ngo" userId="9ae2bb564e884ab5" providerId="Windows Live" clId="Web-{CA05107B-00BE-4EA5-9A60-04F0F752EF44}" dt="2024-09-30T19:47:28.392" v="195"/>
          <ac:spMkLst>
            <pc:docMk/>
            <pc:sldMk cId="381354285" sldId="264"/>
            <ac:spMk id="15" creationId="{A3063ADB-1CA4-9A37-9C0A-6D3413F08480}"/>
          </ac:spMkLst>
        </pc:spChg>
        <pc:picChg chg="add">
          <ac:chgData name="keldon ngo" userId="9ae2bb564e884ab5" providerId="Windows Live" clId="Web-{CA05107B-00BE-4EA5-9A60-04F0F752EF44}" dt="2024-09-30T19:32:56.520" v="120"/>
          <ac:picMkLst>
            <pc:docMk/>
            <pc:sldMk cId="381354285" sldId="264"/>
            <ac:picMk id="5" creationId="{6A58A3F8-4E48-1287-FC2D-78EEDFC26C19}"/>
          </ac:picMkLst>
        </pc:picChg>
        <pc:picChg chg="add">
          <ac:chgData name="keldon ngo" userId="9ae2bb564e884ab5" providerId="Windows Live" clId="Web-{CA05107B-00BE-4EA5-9A60-04F0F752EF44}" dt="2024-09-30T19:32:56.551" v="121"/>
          <ac:picMkLst>
            <pc:docMk/>
            <pc:sldMk cId="381354285" sldId="264"/>
            <ac:picMk id="7" creationId="{EE0106AD-3D40-87C0-9D90-C88F929768CD}"/>
          </ac:picMkLst>
        </pc:picChg>
        <pc:picChg chg="add">
          <ac:chgData name="keldon ngo" userId="9ae2bb564e884ab5" providerId="Windows Live" clId="Web-{CA05107B-00BE-4EA5-9A60-04F0F752EF44}" dt="2024-09-30T19:47:28.376" v="193"/>
          <ac:picMkLst>
            <pc:docMk/>
            <pc:sldMk cId="381354285" sldId="264"/>
            <ac:picMk id="11" creationId="{A04D7A79-1494-4819-3764-BFDA3CBD2A75}"/>
          </ac:picMkLst>
        </pc:picChg>
        <pc:picChg chg="add">
          <ac:chgData name="keldon ngo" userId="9ae2bb564e884ab5" providerId="Windows Live" clId="Web-{CA05107B-00BE-4EA5-9A60-04F0F752EF44}" dt="2024-09-30T19:47:28.408" v="196"/>
          <ac:picMkLst>
            <pc:docMk/>
            <pc:sldMk cId="381354285" sldId="264"/>
            <ac:picMk id="17" creationId="{867CF6CE-9A0F-289B-6E85-C3E771E4B593}"/>
          </ac:picMkLst>
        </pc:picChg>
      </pc:sldChg>
      <pc:sldChg chg="addSp delSp modSp">
        <pc:chgData name="keldon ngo" userId="9ae2bb564e884ab5" providerId="Windows Live" clId="Web-{CA05107B-00BE-4EA5-9A60-04F0F752EF44}" dt="2024-09-30T20:41:36.114" v="314"/>
        <pc:sldMkLst>
          <pc:docMk/>
          <pc:sldMk cId="829308175" sldId="266"/>
        </pc:sldMkLst>
        <pc:spChg chg="add">
          <ac:chgData name="keldon ngo" userId="9ae2bb564e884ab5" providerId="Windows Live" clId="Web-{CA05107B-00BE-4EA5-9A60-04F0F752EF44}" dt="2024-09-30T19:32:46.879" v="117"/>
          <ac:spMkLst>
            <pc:docMk/>
            <pc:sldMk cId="829308175" sldId="266"/>
            <ac:spMk id="9" creationId="{BF0AF10E-5B02-0261-5996-C9B8DD675AC4}"/>
          </ac:spMkLst>
        </pc:spChg>
        <pc:spChg chg="add">
          <ac:chgData name="keldon ngo" userId="9ae2bb564e884ab5" providerId="Windows Live" clId="Web-{CA05107B-00BE-4EA5-9A60-04F0F752EF44}" dt="2024-09-30T19:47:24.251" v="190"/>
          <ac:spMkLst>
            <pc:docMk/>
            <pc:sldMk cId="829308175" sldId="266"/>
            <ac:spMk id="13" creationId="{3E28B4C3-6DCD-F985-C6C7-A7F96A751CDC}"/>
          </ac:spMkLst>
        </pc:spChg>
        <pc:spChg chg="add">
          <ac:chgData name="keldon ngo" userId="9ae2bb564e884ab5" providerId="Windows Live" clId="Web-{CA05107B-00BE-4EA5-9A60-04F0F752EF44}" dt="2024-09-30T19:47:24.267" v="191"/>
          <ac:spMkLst>
            <pc:docMk/>
            <pc:sldMk cId="829308175" sldId="266"/>
            <ac:spMk id="15" creationId="{D347F7E2-FCA5-903A-B2DB-5139FB84EC93}"/>
          </ac:spMkLst>
        </pc:spChg>
        <pc:picChg chg="add">
          <ac:chgData name="keldon ngo" userId="9ae2bb564e884ab5" providerId="Windows Live" clId="Web-{CA05107B-00BE-4EA5-9A60-04F0F752EF44}" dt="2024-09-30T19:32:46.833" v="115"/>
          <ac:picMkLst>
            <pc:docMk/>
            <pc:sldMk cId="829308175" sldId="266"/>
            <ac:picMk id="5" creationId="{39AFAC6C-AB69-DE61-E81B-6875A8B02CBF}"/>
          </ac:picMkLst>
        </pc:picChg>
        <pc:picChg chg="add">
          <ac:chgData name="keldon ngo" userId="9ae2bb564e884ab5" providerId="Windows Live" clId="Web-{CA05107B-00BE-4EA5-9A60-04F0F752EF44}" dt="2024-09-30T19:32:46.864" v="116"/>
          <ac:picMkLst>
            <pc:docMk/>
            <pc:sldMk cId="829308175" sldId="266"/>
            <ac:picMk id="7" creationId="{8A911A4C-16F5-69DF-F611-66A7242EA7A4}"/>
          </ac:picMkLst>
        </pc:picChg>
        <pc:picChg chg="add mod">
          <ac:chgData name="keldon ngo" userId="9ae2bb564e884ab5" providerId="Windows Live" clId="Web-{CA05107B-00BE-4EA5-9A60-04F0F752EF44}" dt="2024-09-30T20:41:10.927" v="307" actId="1076"/>
          <ac:picMkLst>
            <pc:docMk/>
            <pc:sldMk cId="829308175" sldId="266"/>
            <ac:picMk id="11" creationId="{D29579DD-AD0A-CC08-5B0F-84F46A5EA693}"/>
          </ac:picMkLst>
        </pc:picChg>
        <pc:picChg chg="add">
          <ac:chgData name="keldon ngo" userId="9ae2bb564e884ab5" providerId="Windows Live" clId="Web-{CA05107B-00BE-4EA5-9A60-04F0F752EF44}" dt="2024-09-30T19:47:24.283" v="192"/>
          <ac:picMkLst>
            <pc:docMk/>
            <pc:sldMk cId="829308175" sldId="266"/>
            <ac:picMk id="17" creationId="{F83213E5-973B-871C-5210-2A0FF2FAD5C9}"/>
          </ac:picMkLst>
        </pc:picChg>
        <pc:inkChg chg="add">
          <ac:chgData name="keldon ngo" userId="9ae2bb564e884ab5" providerId="Windows Live" clId="Web-{CA05107B-00BE-4EA5-9A60-04F0F752EF44}" dt="2024-09-30T20:41:30.958" v="308"/>
          <ac:inkMkLst>
            <pc:docMk/>
            <pc:sldMk cId="829308175" sldId="266"/>
            <ac:inkMk id="4" creationId="{BC14286E-D088-B84E-271F-2F2DD0E0E8B9}"/>
          </ac:inkMkLst>
        </pc:inkChg>
        <pc:inkChg chg="add del">
          <ac:chgData name="keldon ngo" userId="9ae2bb564e884ab5" providerId="Windows Live" clId="Web-{CA05107B-00BE-4EA5-9A60-04F0F752EF44}" dt="2024-09-30T20:41:36.114" v="314"/>
          <ac:inkMkLst>
            <pc:docMk/>
            <pc:sldMk cId="829308175" sldId="266"/>
            <ac:inkMk id="6" creationId="{5E67FF03-632F-429A-130D-8F7E85E0B5FC}"/>
          </ac:inkMkLst>
        </pc:inkChg>
        <pc:inkChg chg="add del">
          <ac:chgData name="keldon ngo" userId="9ae2bb564e884ab5" providerId="Windows Live" clId="Web-{CA05107B-00BE-4EA5-9A60-04F0F752EF44}" dt="2024-09-30T20:41:36.114" v="313"/>
          <ac:inkMkLst>
            <pc:docMk/>
            <pc:sldMk cId="829308175" sldId="266"/>
            <ac:inkMk id="8" creationId="{316F57A5-09F1-6842-18BB-194E14B3F7B3}"/>
          </ac:inkMkLst>
        </pc:inkChg>
        <pc:inkChg chg="add del">
          <ac:chgData name="keldon ngo" userId="9ae2bb564e884ab5" providerId="Windows Live" clId="Web-{CA05107B-00BE-4EA5-9A60-04F0F752EF44}" dt="2024-09-30T20:41:36.114" v="312"/>
          <ac:inkMkLst>
            <pc:docMk/>
            <pc:sldMk cId="829308175" sldId="266"/>
            <ac:inkMk id="10" creationId="{762B9F74-AEF3-40B6-E1C3-DC64EA8B8CE8}"/>
          </ac:inkMkLst>
        </pc:inkChg>
      </pc:sldChg>
      <pc:sldChg chg="addSp modSp">
        <pc:chgData name="keldon ngo" userId="9ae2bb564e884ab5" providerId="Windows Live" clId="Web-{CA05107B-00BE-4EA5-9A60-04F0F752EF44}" dt="2024-09-30T19:48:04.204" v="213" actId="1076"/>
        <pc:sldMkLst>
          <pc:docMk/>
          <pc:sldMk cId="2206312751" sldId="268"/>
        </pc:sldMkLst>
        <pc:spChg chg="mod">
          <ac:chgData name="keldon ngo" userId="9ae2bb564e884ab5" providerId="Windows Live" clId="Web-{CA05107B-00BE-4EA5-9A60-04F0F752EF44}" dt="2024-09-30T19:33:41.942" v="131" actId="14100"/>
          <ac:spMkLst>
            <pc:docMk/>
            <pc:sldMk cId="2206312751" sldId="268"/>
            <ac:spMk id="2" creationId="{6FAE76DA-3AB9-C2D0-7AC8-3F53FA269B4D}"/>
          </ac:spMkLst>
        </pc:spChg>
        <pc:spChg chg="mod">
          <ac:chgData name="keldon ngo" userId="9ae2bb564e884ab5" providerId="Windows Live" clId="Web-{CA05107B-00BE-4EA5-9A60-04F0F752EF44}" dt="2024-09-30T19:48:04.204" v="213" actId="1076"/>
          <ac:spMkLst>
            <pc:docMk/>
            <pc:sldMk cId="2206312751" sldId="268"/>
            <ac:spMk id="14" creationId="{13873007-707B-8879-3A32-BA9EE9C51AAD}"/>
          </ac:spMkLst>
        </pc:spChg>
        <pc:spChg chg="add">
          <ac:chgData name="keldon ngo" userId="9ae2bb564e884ab5" providerId="Windows Live" clId="Web-{CA05107B-00BE-4EA5-9A60-04F0F752EF44}" dt="2024-09-30T19:33:00.458" v="125"/>
          <ac:spMkLst>
            <pc:docMk/>
            <pc:sldMk cId="2206312751" sldId="268"/>
            <ac:spMk id="20" creationId="{895B9E58-9665-6E7F-B309-9EC6B0DE5BC7}"/>
          </ac:spMkLst>
        </pc:spChg>
        <pc:spChg chg="add">
          <ac:chgData name="keldon ngo" userId="9ae2bb564e884ab5" providerId="Windows Live" clId="Web-{CA05107B-00BE-4EA5-9A60-04F0F752EF44}" dt="2024-09-30T19:47:29.673" v="198"/>
          <ac:spMkLst>
            <pc:docMk/>
            <pc:sldMk cId="2206312751" sldId="268"/>
            <ac:spMk id="24" creationId="{5BA77EF5-9FC4-88CD-B61A-AF0C4FEADEDC}"/>
          </ac:spMkLst>
        </pc:spChg>
        <pc:spChg chg="add">
          <ac:chgData name="keldon ngo" userId="9ae2bb564e884ab5" providerId="Windows Live" clId="Web-{CA05107B-00BE-4EA5-9A60-04F0F752EF44}" dt="2024-09-30T19:47:29.689" v="199"/>
          <ac:spMkLst>
            <pc:docMk/>
            <pc:sldMk cId="2206312751" sldId="268"/>
            <ac:spMk id="26" creationId="{F0E62B76-757E-599A-8AA0-65AE25FE896A}"/>
          </ac:spMkLst>
        </pc:spChg>
        <pc:picChg chg="mod">
          <ac:chgData name="keldon ngo" userId="9ae2bb564e884ab5" providerId="Windows Live" clId="Web-{CA05107B-00BE-4EA5-9A60-04F0F752EF44}" dt="2024-09-30T19:47:43.033" v="201" actId="14100"/>
          <ac:picMkLst>
            <pc:docMk/>
            <pc:sldMk cId="2206312751" sldId="268"/>
            <ac:picMk id="4" creationId="{E4C31A8D-C69E-4285-8D84-E04317A97297}"/>
          </ac:picMkLst>
        </pc:picChg>
        <pc:picChg chg="mod">
          <ac:chgData name="keldon ngo" userId="9ae2bb564e884ab5" providerId="Windows Live" clId="Web-{CA05107B-00BE-4EA5-9A60-04F0F752EF44}" dt="2024-09-30T19:48:04.189" v="210" actId="1076"/>
          <ac:picMkLst>
            <pc:docMk/>
            <pc:sldMk cId="2206312751" sldId="268"/>
            <ac:picMk id="5" creationId="{E221F01E-6F05-1A0B-FE3E-98047E3FD884}"/>
          </ac:picMkLst>
        </pc:picChg>
        <pc:picChg chg="add mod">
          <ac:chgData name="keldon ngo" userId="9ae2bb564e884ab5" providerId="Windows Live" clId="Web-{CA05107B-00BE-4EA5-9A60-04F0F752EF44}" dt="2024-09-30T19:33:30.614" v="128" actId="1076"/>
          <ac:picMkLst>
            <pc:docMk/>
            <pc:sldMk cId="2206312751" sldId="268"/>
            <ac:picMk id="8" creationId="{0B8DE7BB-CBBD-0BFE-4633-31F4D39AF72A}"/>
          </ac:picMkLst>
        </pc:picChg>
        <pc:picChg chg="mod">
          <ac:chgData name="keldon ngo" userId="9ae2bb564e884ab5" providerId="Windows Live" clId="Web-{CA05107B-00BE-4EA5-9A60-04F0F752EF44}" dt="2024-09-30T19:48:04.204" v="211" actId="1076"/>
          <ac:picMkLst>
            <pc:docMk/>
            <pc:sldMk cId="2206312751" sldId="268"/>
            <ac:picMk id="9" creationId="{9C32328D-CBD1-741D-3DA3-5533FE1AC493}"/>
          </ac:picMkLst>
        </pc:picChg>
        <pc:picChg chg="mod">
          <ac:chgData name="keldon ngo" userId="9ae2bb564e884ab5" providerId="Windows Live" clId="Web-{CA05107B-00BE-4EA5-9A60-04F0F752EF44}" dt="2024-09-30T19:48:04.204" v="212" actId="1076"/>
          <ac:picMkLst>
            <pc:docMk/>
            <pc:sldMk cId="2206312751" sldId="268"/>
            <ac:picMk id="10" creationId="{8BA32E6E-12CF-C9B2-BC64-F66240F8CA6B}"/>
          </ac:picMkLst>
        </pc:picChg>
        <pc:picChg chg="add">
          <ac:chgData name="keldon ngo" userId="9ae2bb564e884ab5" providerId="Windows Live" clId="Web-{CA05107B-00BE-4EA5-9A60-04F0F752EF44}" dt="2024-09-30T19:33:00.442" v="124"/>
          <ac:picMkLst>
            <pc:docMk/>
            <pc:sldMk cId="2206312751" sldId="268"/>
            <ac:picMk id="18" creationId="{00E855FB-FB88-6D7A-E1A3-101C03F63DB3}"/>
          </ac:picMkLst>
        </pc:picChg>
        <pc:picChg chg="add">
          <ac:chgData name="keldon ngo" userId="9ae2bb564e884ab5" providerId="Windows Live" clId="Web-{CA05107B-00BE-4EA5-9A60-04F0F752EF44}" dt="2024-09-30T19:47:29.673" v="197"/>
          <ac:picMkLst>
            <pc:docMk/>
            <pc:sldMk cId="2206312751" sldId="268"/>
            <ac:picMk id="22" creationId="{CFE9F015-23A0-7D2D-74D1-BA1C0C0AEAAF}"/>
          </ac:picMkLst>
        </pc:picChg>
        <pc:picChg chg="add">
          <ac:chgData name="keldon ngo" userId="9ae2bb564e884ab5" providerId="Windows Live" clId="Web-{CA05107B-00BE-4EA5-9A60-04F0F752EF44}" dt="2024-09-30T19:47:29.705" v="200"/>
          <ac:picMkLst>
            <pc:docMk/>
            <pc:sldMk cId="2206312751" sldId="268"/>
            <ac:picMk id="28" creationId="{AC0A5E27-9683-988D-0EF4-4592894AC394}"/>
          </ac:picMkLst>
        </pc:picChg>
      </pc:sldChg>
      <pc:sldChg chg="addSp modSp">
        <pc:chgData name="keldon ngo" userId="9ae2bb564e884ab5" providerId="Windows Live" clId="Web-{CA05107B-00BE-4EA5-9A60-04F0F752EF44}" dt="2024-09-30T19:49:51.563" v="265"/>
        <pc:sldMkLst>
          <pc:docMk/>
          <pc:sldMk cId="2835114671" sldId="270"/>
        </pc:sldMkLst>
        <pc:spChg chg="mod">
          <ac:chgData name="keldon ngo" userId="9ae2bb564e884ab5" providerId="Windows Live" clId="Web-{CA05107B-00BE-4EA5-9A60-04F0F752EF44}" dt="2024-09-30T19:49:47.095" v="261" actId="1076"/>
          <ac:spMkLst>
            <pc:docMk/>
            <pc:sldMk cId="2835114671" sldId="270"/>
            <ac:spMk id="2" creationId="{BBFC9E77-5264-AE69-7042-F7936EDB64B6}"/>
          </ac:spMkLst>
        </pc:spChg>
        <pc:spChg chg="mod">
          <ac:chgData name="keldon ngo" userId="9ae2bb564e884ab5" providerId="Windows Live" clId="Web-{CA05107B-00BE-4EA5-9A60-04F0F752EF44}" dt="2024-09-30T19:49:47.095" v="262" actId="1076"/>
          <ac:spMkLst>
            <pc:docMk/>
            <pc:sldMk cId="2835114671" sldId="270"/>
            <ac:spMk id="3" creationId="{528F4798-E633-1414-77CD-F27C248F66FC}"/>
          </ac:spMkLst>
        </pc:spChg>
        <pc:spChg chg="add">
          <ac:chgData name="keldon ngo" userId="9ae2bb564e884ab5" providerId="Windows Live" clId="Web-{CA05107B-00BE-4EA5-9A60-04F0F752EF44}" dt="2024-09-30T19:48:34.189" v="224"/>
          <ac:spMkLst>
            <pc:docMk/>
            <pc:sldMk cId="2835114671" sldId="270"/>
            <ac:spMk id="7" creationId="{AD6F5CFA-0ACC-55C5-A620-72FC6AF6FA01}"/>
          </ac:spMkLst>
        </pc:spChg>
        <pc:spChg chg="add">
          <ac:chgData name="keldon ngo" userId="9ae2bb564e884ab5" providerId="Windows Live" clId="Web-{CA05107B-00BE-4EA5-9A60-04F0F752EF44}" dt="2024-09-30T19:48:34.189" v="225"/>
          <ac:spMkLst>
            <pc:docMk/>
            <pc:sldMk cId="2835114671" sldId="270"/>
            <ac:spMk id="9" creationId="{58C7875C-D024-D991-0D71-85D9785B6114}"/>
          </ac:spMkLst>
        </pc:spChg>
        <pc:spChg chg="add">
          <ac:chgData name="keldon ngo" userId="9ae2bb564e884ab5" providerId="Windows Live" clId="Web-{CA05107B-00BE-4EA5-9A60-04F0F752EF44}" dt="2024-09-30T19:49:51.563" v="265"/>
          <ac:spMkLst>
            <pc:docMk/>
            <pc:sldMk cId="2835114671" sldId="270"/>
            <ac:spMk id="17" creationId="{A79FB967-36F2-DD4D-431D-487CA0432B38}"/>
          </ac:spMkLst>
        </pc:spChg>
        <pc:picChg chg="add">
          <ac:chgData name="keldon ngo" userId="9ae2bb564e884ab5" providerId="Windows Live" clId="Web-{CA05107B-00BE-4EA5-9A60-04F0F752EF44}" dt="2024-09-30T19:48:34.173" v="223"/>
          <ac:picMkLst>
            <pc:docMk/>
            <pc:sldMk cId="2835114671" sldId="270"/>
            <ac:picMk id="5" creationId="{B9C18E9A-CE03-F7D2-D8C9-B81E36785D93}"/>
          </ac:picMkLst>
        </pc:picChg>
        <pc:picChg chg="add">
          <ac:chgData name="keldon ngo" userId="9ae2bb564e884ab5" providerId="Windows Live" clId="Web-{CA05107B-00BE-4EA5-9A60-04F0F752EF44}" dt="2024-09-30T19:48:34.204" v="226"/>
          <ac:picMkLst>
            <pc:docMk/>
            <pc:sldMk cId="2835114671" sldId="270"/>
            <ac:picMk id="11" creationId="{7EE206DF-191B-3AE1-EF71-DB1B3631959C}"/>
          </ac:picMkLst>
        </pc:picChg>
        <pc:picChg chg="add">
          <ac:chgData name="keldon ngo" userId="9ae2bb564e884ab5" providerId="Windows Live" clId="Web-{CA05107B-00BE-4EA5-9A60-04F0F752EF44}" dt="2024-09-30T19:49:51.517" v="263"/>
          <ac:picMkLst>
            <pc:docMk/>
            <pc:sldMk cId="2835114671" sldId="270"/>
            <ac:picMk id="13" creationId="{2EC587DD-9240-5F96-20E0-AD5AE9EA778E}"/>
          </ac:picMkLst>
        </pc:picChg>
        <pc:picChg chg="add">
          <ac:chgData name="keldon ngo" userId="9ae2bb564e884ab5" providerId="Windows Live" clId="Web-{CA05107B-00BE-4EA5-9A60-04F0F752EF44}" dt="2024-09-30T19:49:51.548" v="264"/>
          <ac:picMkLst>
            <pc:docMk/>
            <pc:sldMk cId="2835114671" sldId="270"/>
            <ac:picMk id="15" creationId="{D12A83FD-AF98-F95D-8026-2B74353E2AD1}"/>
          </ac:picMkLst>
        </pc:picChg>
      </pc:sldChg>
      <pc:sldChg chg="addSp modSp">
        <pc:chgData name="keldon ngo" userId="9ae2bb564e884ab5" providerId="Windows Live" clId="Web-{CA05107B-00BE-4EA5-9A60-04F0F752EF44}" dt="2024-09-30T19:49:41.251" v="260" actId="1076"/>
        <pc:sldMkLst>
          <pc:docMk/>
          <pc:sldMk cId="3582179936" sldId="271"/>
        </pc:sldMkLst>
        <pc:spChg chg="mod">
          <ac:chgData name="keldon ngo" userId="9ae2bb564e884ab5" providerId="Windows Live" clId="Web-{CA05107B-00BE-4EA5-9A60-04F0F752EF44}" dt="2024-09-30T19:49:41.251" v="260" actId="1076"/>
          <ac:spMkLst>
            <pc:docMk/>
            <pc:sldMk cId="3582179936" sldId="271"/>
            <ac:spMk id="2" creationId="{9BB39ADC-F1ED-4A3A-4C38-2BF360A9128E}"/>
          </ac:spMkLst>
        </pc:spChg>
        <pc:spChg chg="add">
          <ac:chgData name="keldon ngo" userId="9ae2bb564e884ab5" providerId="Windows Live" clId="Web-{CA05107B-00BE-4EA5-9A60-04F0F752EF44}" dt="2024-09-30T19:48:36.298" v="228"/>
          <ac:spMkLst>
            <pc:docMk/>
            <pc:sldMk cId="3582179936" sldId="271"/>
            <ac:spMk id="7" creationId="{78636506-6A05-CB13-1977-75695ABFD652}"/>
          </ac:spMkLst>
        </pc:spChg>
        <pc:spChg chg="add">
          <ac:chgData name="keldon ngo" userId="9ae2bb564e884ab5" providerId="Windows Live" clId="Web-{CA05107B-00BE-4EA5-9A60-04F0F752EF44}" dt="2024-09-30T19:48:36.314" v="229"/>
          <ac:spMkLst>
            <pc:docMk/>
            <pc:sldMk cId="3582179936" sldId="271"/>
            <ac:spMk id="9" creationId="{8366C3B6-84C1-992A-B87C-76F84EB8CF04}"/>
          </ac:spMkLst>
        </pc:spChg>
        <pc:spChg chg="add">
          <ac:chgData name="keldon ngo" userId="9ae2bb564e884ab5" providerId="Windows Live" clId="Web-{CA05107B-00BE-4EA5-9A60-04F0F752EF44}" dt="2024-09-30T19:49:28.407" v="259"/>
          <ac:spMkLst>
            <pc:docMk/>
            <pc:sldMk cId="3582179936" sldId="271"/>
            <ac:spMk id="17" creationId="{092B0009-1C93-CC4D-65B5-F79AF3339EB9}"/>
          </ac:spMkLst>
        </pc:spChg>
        <pc:picChg chg="add">
          <ac:chgData name="keldon ngo" userId="9ae2bb564e884ab5" providerId="Windows Live" clId="Web-{CA05107B-00BE-4EA5-9A60-04F0F752EF44}" dt="2024-09-30T19:48:36.298" v="227"/>
          <ac:picMkLst>
            <pc:docMk/>
            <pc:sldMk cId="3582179936" sldId="271"/>
            <ac:picMk id="5" creationId="{38124BEC-09AF-A43F-B7F8-DAEE07576027}"/>
          </ac:picMkLst>
        </pc:picChg>
        <pc:picChg chg="add">
          <ac:chgData name="keldon ngo" userId="9ae2bb564e884ab5" providerId="Windows Live" clId="Web-{CA05107B-00BE-4EA5-9A60-04F0F752EF44}" dt="2024-09-30T19:48:36.329" v="230"/>
          <ac:picMkLst>
            <pc:docMk/>
            <pc:sldMk cId="3582179936" sldId="271"/>
            <ac:picMk id="11" creationId="{25A35CEE-9F39-02E5-FCC2-42842B9F8DAF}"/>
          </ac:picMkLst>
        </pc:picChg>
        <pc:picChg chg="add">
          <ac:chgData name="keldon ngo" userId="9ae2bb564e884ab5" providerId="Windows Live" clId="Web-{CA05107B-00BE-4EA5-9A60-04F0F752EF44}" dt="2024-09-30T19:49:28.360" v="257"/>
          <ac:picMkLst>
            <pc:docMk/>
            <pc:sldMk cId="3582179936" sldId="271"/>
            <ac:picMk id="13" creationId="{344B278D-1EAB-5DA9-DBAF-2561AE4AAAF2}"/>
          </ac:picMkLst>
        </pc:picChg>
        <pc:picChg chg="add">
          <ac:chgData name="keldon ngo" userId="9ae2bb564e884ab5" providerId="Windows Live" clId="Web-{CA05107B-00BE-4EA5-9A60-04F0F752EF44}" dt="2024-09-30T19:49:28.407" v="258"/>
          <ac:picMkLst>
            <pc:docMk/>
            <pc:sldMk cId="3582179936" sldId="271"/>
            <ac:picMk id="15" creationId="{CCA048E0-6200-370D-FF01-D5FF16F7CFE0}"/>
          </ac:picMkLst>
        </pc:picChg>
      </pc:sldChg>
      <pc:sldChg chg="addSp">
        <pc:chgData name="keldon ngo" userId="9ae2bb564e884ab5" providerId="Windows Live" clId="Web-{CA05107B-00BE-4EA5-9A60-04F0F752EF44}" dt="2024-09-30T19:49:27.142" v="256"/>
        <pc:sldMkLst>
          <pc:docMk/>
          <pc:sldMk cId="3692632112" sldId="272"/>
        </pc:sldMkLst>
        <pc:spChg chg="add">
          <ac:chgData name="keldon ngo" userId="9ae2bb564e884ab5" providerId="Windows Live" clId="Web-{CA05107B-00BE-4EA5-9A60-04F0F752EF44}" dt="2024-09-30T19:48:37.548" v="232"/>
          <ac:spMkLst>
            <pc:docMk/>
            <pc:sldMk cId="3692632112" sldId="272"/>
            <ac:spMk id="7" creationId="{4FE51BEF-9692-B62B-A31B-B90827B1C1E3}"/>
          </ac:spMkLst>
        </pc:spChg>
        <pc:spChg chg="add">
          <ac:chgData name="keldon ngo" userId="9ae2bb564e884ab5" providerId="Windows Live" clId="Web-{CA05107B-00BE-4EA5-9A60-04F0F752EF44}" dt="2024-09-30T19:48:37.548" v="233"/>
          <ac:spMkLst>
            <pc:docMk/>
            <pc:sldMk cId="3692632112" sldId="272"/>
            <ac:spMk id="9" creationId="{A3C9D38F-9817-D2B6-792C-A0DE6106D842}"/>
          </ac:spMkLst>
        </pc:spChg>
        <pc:spChg chg="add">
          <ac:chgData name="keldon ngo" userId="9ae2bb564e884ab5" providerId="Windows Live" clId="Web-{CA05107B-00BE-4EA5-9A60-04F0F752EF44}" dt="2024-09-30T19:49:27.142" v="256"/>
          <ac:spMkLst>
            <pc:docMk/>
            <pc:sldMk cId="3692632112" sldId="272"/>
            <ac:spMk id="17" creationId="{EB3195A6-F5EC-DE11-8AFC-73D04305BD95}"/>
          </ac:spMkLst>
        </pc:spChg>
        <pc:picChg chg="add">
          <ac:chgData name="keldon ngo" userId="9ae2bb564e884ab5" providerId="Windows Live" clId="Web-{CA05107B-00BE-4EA5-9A60-04F0F752EF44}" dt="2024-09-30T19:48:37.532" v="231"/>
          <ac:picMkLst>
            <pc:docMk/>
            <pc:sldMk cId="3692632112" sldId="272"/>
            <ac:picMk id="5" creationId="{0480C3ED-060E-22CA-4BB5-785D6B136AFF}"/>
          </ac:picMkLst>
        </pc:picChg>
        <pc:picChg chg="add">
          <ac:chgData name="keldon ngo" userId="9ae2bb564e884ab5" providerId="Windows Live" clId="Web-{CA05107B-00BE-4EA5-9A60-04F0F752EF44}" dt="2024-09-30T19:48:37.564" v="234"/>
          <ac:picMkLst>
            <pc:docMk/>
            <pc:sldMk cId="3692632112" sldId="272"/>
            <ac:picMk id="11" creationId="{2F16C0B8-6553-7813-2C7B-DA251598C499}"/>
          </ac:picMkLst>
        </pc:picChg>
        <pc:picChg chg="add">
          <ac:chgData name="keldon ngo" userId="9ae2bb564e884ab5" providerId="Windows Live" clId="Web-{CA05107B-00BE-4EA5-9A60-04F0F752EF44}" dt="2024-09-30T19:49:27.095" v="254"/>
          <ac:picMkLst>
            <pc:docMk/>
            <pc:sldMk cId="3692632112" sldId="272"/>
            <ac:picMk id="13" creationId="{75FAA356-2171-2A81-AE5C-9125DDCC4744}"/>
          </ac:picMkLst>
        </pc:picChg>
        <pc:picChg chg="add">
          <ac:chgData name="keldon ngo" userId="9ae2bb564e884ab5" providerId="Windows Live" clId="Web-{CA05107B-00BE-4EA5-9A60-04F0F752EF44}" dt="2024-09-30T19:49:27.126" v="255"/>
          <ac:picMkLst>
            <pc:docMk/>
            <pc:sldMk cId="3692632112" sldId="272"/>
            <ac:picMk id="15" creationId="{5976222F-38AE-CA42-C647-A3CFBD755223}"/>
          </ac:picMkLst>
        </pc:picChg>
      </pc:sldChg>
      <pc:sldChg chg="addSp">
        <pc:chgData name="keldon ngo" userId="9ae2bb564e884ab5" providerId="Windows Live" clId="Web-{CA05107B-00BE-4EA5-9A60-04F0F752EF44}" dt="2024-09-30T19:49:25.954" v="253"/>
        <pc:sldMkLst>
          <pc:docMk/>
          <pc:sldMk cId="2868898583" sldId="273"/>
        </pc:sldMkLst>
        <pc:spChg chg="add">
          <ac:chgData name="keldon ngo" userId="9ae2bb564e884ab5" providerId="Windows Live" clId="Web-{CA05107B-00BE-4EA5-9A60-04F0F752EF44}" dt="2024-09-30T19:48:41.376" v="236"/>
          <ac:spMkLst>
            <pc:docMk/>
            <pc:sldMk cId="2868898583" sldId="273"/>
            <ac:spMk id="7" creationId="{322225E2-3379-AFD0-4638-CF9B40659A1D}"/>
          </ac:spMkLst>
        </pc:spChg>
        <pc:spChg chg="add">
          <ac:chgData name="keldon ngo" userId="9ae2bb564e884ab5" providerId="Windows Live" clId="Web-{CA05107B-00BE-4EA5-9A60-04F0F752EF44}" dt="2024-09-30T19:48:41.376" v="237"/>
          <ac:spMkLst>
            <pc:docMk/>
            <pc:sldMk cId="2868898583" sldId="273"/>
            <ac:spMk id="9" creationId="{3238A562-498D-254A-61BB-07A9F545B290}"/>
          </ac:spMkLst>
        </pc:spChg>
        <pc:spChg chg="add">
          <ac:chgData name="keldon ngo" userId="9ae2bb564e884ab5" providerId="Windows Live" clId="Web-{CA05107B-00BE-4EA5-9A60-04F0F752EF44}" dt="2024-09-30T19:49:25.954" v="253"/>
          <ac:spMkLst>
            <pc:docMk/>
            <pc:sldMk cId="2868898583" sldId="273"/>
            <ac:spMk id="17" creationId="{B771F7D3-DA16-6AFD-5C0A-ED5878111E24}"/>
          </ac:spMkLst>
        </pc:spChg>
        <pc:picChg chg="add">
          <ac:chgData name="keldon ngo" userId="9ae2bb564e884ab5" providerId="Windows Live" clId="Web-{CA05107B-00BE-4EA5-9A60-04F0F752EF44}" dt="2024-09-30T19:48:41.376" v="235"/>
          <ac:picMkLst>
            <pc:docMk/>
            <pc:sldMk cId="2868898583" sldId="273"/>
            <ac:picMk id="5" creationId="{A9BECBBF-19D9-8336-E223-85453E1B1CBD}"/>
          </ac:picMkLst>
        </pc:picChg>
        <pc:picChg chg="add">
          <ac:chgData name="keldon ngo" userId="9ae2bb564e884ab5" providerId="Windows Live" clId="Web-{CA05107B-00BE-4EA5-9A60-04F0F752EF44}" dt="2024-09-30T19:48:41.392" v="238"/>
          <ac:picMkLst>
            <pc:docMk/>
            <pc:sldMk cId="2868898583" sldId="273"/>
            <ac:picMk id="11" creationId="{3589393A-4D51-1DDD-2BE5-3DEE49C354F0}"/>
          </ac:picMkLst>
        </pc:picChg>
        <pc:picChg chg="add">
          <ac:chgData name="keldon ngo" userId="9ae2bb564e884ab5" providerId="Windows Live" clId="Web-{CA05107B-00BE-4EA5-9A60-04F0F752EF44}" dt="2024-09-30T19:49:25.907" v="251"/>
          <ac:picMkLst>
            <pc:docMk/>
            <pc:sldMk cId="2868898583" sldId="273"/>
            <ac:picMk id="13" creationId="{CACD7F86-45EE-8B19-BC77-C8869EC7C3F6}"/>
          </ac:picMkLst>
        </pc:picChg>
        <pc:picChg chg="add">
          <ac:chgData name="keldon ngo" userId="9ae2bb564e884ab5" providerId="Windows Live" clId="Web-{CA05107B-00BE-4EA5-9A60-04F0F752EF44}" dt="2024-09-30T19:49:25.954" v="252"/>
          <ac:picMkLst>
            <pc:docMk/>
            <pc:sldMk cId="2868898583" sldId="273"/>
            <ac:picMk id="15" creationId="{5692E079-A244-50EE-006A-D8F1F4F88EF4}"/>
          </ac:picMkLst>
        </pc:picChg>
      </pc:sldChg>
      <pc:sldChg chg="addSp">
        <pc:chgData name="keldon ngo" userId="9ae2bb564e884ab5" providerId="Windows Live" clId="Web-{CA05107B-00BE-4EA5-9A60-04F0F752EF44}" dt="2024-09-30T19:48:51.626" v="242"/>
        <pc:sldMkLst>
          <pc:docMk/>
          <pc:sldMk cId="2219805552" sldId="274"/>
        </pc:sldMkLst>
        <pc:spChg chg="add">
          <ac:chgData name="keldon ngo" userId="9ae2bb564e884ab5" providerId="Windows Live" clId="Web-{CA05107B-00BE-4EA5-9A60-04F0F752EF44}" dt="2024-09-30T19:48:51.611" v="240"/>
          <ac:spMkLst>
            <pc:docMk/>
            <pc:sldMk cId="2219805552" sldId="274"/>
            <ac:spMk id="7" creationId="{239B0193-CD27-798B-D92E-D522CAB33038}"/>
          </ac:spMkLst>
        </pc:spChg>
        <pc:spChg chg="add">
          <ac:chgData name="keldon ngo" userId="9ae2bb564e884ab5" providerId="Windows Live" clId="Web-{CA05107B-00BE-4EA5-9A60-04F0F752EF44}" dt="2024-09-30T19:48:51.611" v="241"/>
          <ac:spMkLst>
            <pc:docMk/>
            <pc:sldMk cId="2219805552" sldId="274"/>
            <ac:spMk id="9" creationId="{BE53272F-10FD-5BA1-7E82-A49541D78C74}"/>
          </ac:spMkLst>
        </pc:spChg>
        <pc:picChg chg="add">
          <ac:chgData name="keldon ngo" userId="9ae2bb564e884ab5" providerId="Windows Live" clId="Web-{CA05107B-00BE-4EA5-9A60-04F0F752EF44}" dt="2024-09-30T19:48:51.595" v="239"/>
          <ac:picMkLst>
            <pc:docMk/>
            <pc:sldMk cId="2219805552" sldId="274"/>
            <ac:picMk id="5" creationId="{55FC9903-F660-A6CB-04D7-B2E7A648BD4E}"/>
          </ac:picMkLst>
        </pc:picChg>
        <pc:picChg chg="add">
          <ac:chgData name="keldon ngo" userId="9ae2bb564e884ab5" providerId="Windows Live" clId="Web-{CA05107B-00BE-4EA5-9A60-04F0F752EF44}" dt="2024-09-30T19:48:51.626" v="242"/>
          <ac:picMkLst>
            <pc:docMk/>
            <pc:sldMk cId="2219805552" sldId="274"/>
            <ac:picMk id="11" creationId="{4FDFD229-6782-FDBB-9758-0D6A540CEA9F}"/>
          </ac:picMkLst>
        </pc:picChg>
      </pc:sldChg>
      <pc:sldChg chg="add del replId">
        <pc:chgData name="keldon ngo" userId="9ae2bb564e884ab5" providerId="Windows Live" clId="Web-{CA05107B-00BE-4EA5-9A60-04F0F752EF44}" dt="2024-09-30T19:31:41.583" v="88"/>
        <pc:sldMkLst>
          <pc:docMk/>
          <pc:sldMk cId="1214983107" sldId="275"/>
        </pc:sldMkLst>
      </pc:sldChg>
      <pc:sldChg chg="add del replId">
        <pc:chgData name="keldon ngo" userId="9ae2bb564e884ab5" providerId="Windows Live" clId="Web-{CA05107B-00BE-4EA5-9A60-04F0F752EF44}" dt="2024-09-30T19:31:22.317" v="82"/>
        <pc:sldMkLst>
          <pc:docMk/>
          <pc:sldMk cId="1643029097" sldId="275"/>
        </pc:sldMkLst>
      </pc:sldChg>
      <pc:sldChg chg="new del">
        <pc:chgData name="keldon ngo" userId="9ae2bb564e884ab5" providerId="Windows Live" clId="Web-{CA05107B-00BE-4EA5-9A60-04F0F752EF44}" dt="2024-09-30T19:04:37.479" v="1"/>
        <pc:sldMkLst>
          <pc:docMk/>
          <pc:sldMk cId="2502126018" sldId="275"/>
        </pc:sldMkLst>
      </pc:sldChg>
      <pc:sldChg chg="add del replId">
        <pc:chgData name="keldon ngo" userId="9ae2bb564e884ab5" providerId="Windows Live" clId="Web-{CA05107B-00BE-4EA5-9A60-04F0F752EF44}" dt="2024-09-30T19:31:59.239" v="105"/>
        <pc:sldMkLst>
          <pc:docMk/>
          <pc:sldMk cId="3409669445" sldId="275"/>
        </pc:sldMkLst>
      </pc:sldChg>
      <pc:sldChg chg="add del replId">
        <pc:chgData name="keldon ngo" userId="9ae2bb564e884ab5" providerId="Windows Live" clId="Web-{CA05107B-00BE-4EA5-9A60-04F0F752EF44}" dt="2024-09-30T19:31:47.817" v="100"/>
        <pc:sldMkLst>
          <pc:docMk/>
          <pc:sldMk cId="3523611538" sldId="275"/>
        </pc:sldMkLst>
      </pc:sldChg>
    </pc:docChg>
  </pc:docChgLst>
  <pc:docChgLst>
    <pc:chgData name="Kenny Bui" userId="1c5cc193006bf953" providerId="Windows Live" clId="Web-{9E3E1BA8-1B23-456A-8C08-EAC9F77F5D76}"/>
    <pc:docChg chg="modSld">
      <pc:chgData name="Kenny Bui" userId="1c5cc193006bf953" providerId="Windows Live" clId="Web-{9E3E1BA8-1B23-456A-8C08-EAC9F77F5D76}" dt="2024-10-03T03:01:15.061" v="6" actId="20577"/>
      <pc:docMkLst>
        <pc:docMk/>
      </pc:docMkLst>
      <pc:sldChg chg="modSp">
        <pc:chgData name="Kenny Bui" userId="1c5cc193006bf953" providerId="Windows Live" clId="Web-{9E3E1BA8-1B23-456A-8C08-EAC9F77F5D76}" dt="2024-10-03T02:58:37.059" v="0" actId="1076"/>
        <pc:sldMkLst>
          <pc:docMk/>
          <pc:sldMk cId="356347659" sldId="257"/>
        </pc:sldMkLst>
        <pc:spChg chg="mod">
          <ac:chgData name="Kenny Bui" userId="1c5cc193006bf953" providerId="Windows Live" clId="Web-{9E3E1BA8-1B23-456A-8C08-EAC9F77F5D76}" dt="2024-10-03T02:58:37.059" v="0" actId="1076"/>
          <ac:spMkLst>
            <pc:docMk/>
            <pc:sldMk cId="356347659" sldId="257"/>
            <ac:spMk id="2" creationId="{F8834CF8-F2D5-D643-B952-2D4527BD55F1}"/>
          </ac:spMkLst>
        </pc:spChg>
      </pc:sldChg>
      <pc:sldChg chg="modSp">
        <pc:chgData name="Kenny Bui" userId="1c5cc193006bf953" providerId="Windows Live" clId="Web-{9E3E1BA8-1B23-456A-8C08-EAC9F77F5D76}" dt="2024-10-03T02:58:56.637" v="2" actId="1076"/>
        <pc:sldMkLst>
          <pc:docMk/>
          <pc:sldMk cId="3347386540" sldId="258"/>
        </pc:sldMkLst>
        <pc:spChg chg="mod">
          <ac:chgData name="Kenny Bui" userId="1c5cc193006bf953" providerId="Windows Live" clId="Web-{9E3E1BA8-1B23-456A-8C08-EAC9F77F5D76}" dt="2024-10-03T02:58:56.637" v="2" actId="1076"/>
          <ac:spMkLst>
            <pc:docMk/>
            <pc:sldMk cId="3347386540" sldId="258"/>
            <ac:spMk id="2" creationId="{332C1B63-559D-5B9D-52E8-F57CBFF612CF}"/>
          </ac:spMkLst>
        </pc:spChg>
      </pc:sldChg>
      <pc:sldChg chg="modSp">
        <pc:chgData name="Kenny Bui" userId="1c5cc193006bf953" providerId="Windows Live" clId="Web-{9E3E1BA8-1B23-456A-8C08-EAC9F77F5D76}" dt="2024-10-03T02:59:01.528" v="3" actId="1076"/>
        <pc:sldMkLst>
          <pc:docMk/>
          <pc:sldMk cId="1460761255" sldId="259"/>
        </pc:sldMkLst>
        <pc:spChg chg="mod">
          <ac:chgData name="Kenny Bui" userId="1c5cc193006bf953" providerId="Windows Live" clId="Web-{9E3E1BA8-1B23-456A-8C08-EAC9F77F5D76}" dt="2024-10-03T02:59:01.528" v="3" actId="1076"/>
          <ac:spMkLst>
            <pc:docMk/>
            <pc:sldMk cId="1460761255" sldId="259"/>
            <ac:spMk id="2" creationId="{0A187074-67A3-00E1-A0F8-9EC92ABA3539}"/>
          </ac:spMkLst>
        </pc:spChg>
      </pc:sldChg>
      <pc:sldChg chg="modSp">
        <pc:chgData name="Kenny Bui" userId="1c5cc193006bf953" providerId="Windows Live" clId="Web-{9E3E1BA8-1B23-456A-8C08-EAC9F77F5D76}" dt="2024-10-03T02:59:08.075" v="4" actId="1076"/>
        <pc:sldMkLst>
          <pc:docMk/>
          <pc:sldMk cId="2555654252" sldId="260"/>
        </pc:sldMkLst>
        <pc:spChg chg="mod">
          <ac:chgData name="Kenny Bui" userId="1c5cc193006bf953" providerId="Windows Live" clId="Web-{9E3E1BA8-1B23-456A-8C08-EAC9F77F5D76}" dt="2024-10-03T02:59:08.075" v="4" actId="1076"/>
          <ac:spMkLst>
            <pc:docMk/>
            <pc:sldMk cId="2555654252" sldId="260"/>
            <ac:spMk id="2" creationId="{BA760A59-3BC8-105B-7F40-BC35FEE25DA2}"/>
          </ac:spMkLst>
        </pc:spChg>
      </pc:sldChg>
      <pc:sldChg chg="modSp">
        <pc:chgData name="Kenny Bui" userId="1c5cc193006bf953" providerId="Windows Live" clId="Web-{9E3E1BA8-1B23-456A-8C08-EAC9F77F5D76}" dt="2024-10-03T03:01:15.061" v="6" actId="20577"/>
        <pc:sldMkLst>
          <pc:docMk/>
          <pc:sldMk cId="829308175" sldId="266"/>
        </pc:sldMkLst>
        <pc:spChg chg="mod">
          <ac:chgData name="Kenny Bui" userId="1c5cc193006bf953" providerId="Windows Live" clId="Web-{9E3E1BA8-1B23-456A-8C08-EAC9F77F5D76}" dt="2024-10-03T03:01:15.061" v="6" actId="20577"/>
          <ac:spMkLst>
            <pc:docMk/>
            <pc:sldMk cId="829308175" sldId="266"/>
            <ac:spMk id="2" creationId="{3FCF4EE6-BFBB-CB86-2CE4-90520242D399}"/>
          </ac:spMkLst>
        </pc:spChg>
      </pc:sldChg>
      <pc:sldChg chg="modSp">
        <pc:chgData name="Kenny Bui" userId="1c5cc193006bf953" providerId="Windows Live" clId="Web-{9E3E1BA8-1B23-456A-8C08-EAC9F77F5D76}" dt="2024-10-03T02:59:27.638" v="5" actId="1076"/>
        <pc:sldMkLst>
          <pc:docMk/>
          <pc:sldMk cId="397578679" sldId="284"/>
        </pc:sldMkLst>
        <pc:spChg chg="mod">
          <ac:chgData name="Kenny Bui" userId="1c5cc193006bf953" providerId="Windows Live" clId="Web-{9E3E1BA8-1B23-456A-8C08-EAC9F77F5D76}" dt="2024-10-03T02:59:27.638" v="5" actId="1076"/>
          <ac:spMkLst>
            <pc:docMk/>
            <pc:sldMk cId="397578679" sldId="284"/>
            <ac:spMk id="2" creationId="{BA760A59-3BC8-105B-7F40-BC35FEE25DA2}"/>
          </ac:spMkLst>
        </pc:spChg>
      </pc:sldChg>
    </pc:docChg>
  </pc:docChgLst>
  <pc:docChgLst>
    <pc:chgData name="Bowen Williamson" userId="54987309887d9d16" providerId="LiveId" clId="{18B57BD1-ED9B-45FB-91CA-D2146AF2F960}"/>
    <pc:docChg chg="undo custSel modSld">
      <pc:chgData name="Bowen Williamson" userId="54987309887d9d16" providerId="LiveId" clId="{18B57BD1-ED9B-45FB-91CA-D2146AF2F960}" dt="2024-10-03T02:40:41.432" v="1273" actId="1076"/>
      <pc:docMkLst>
        <pc:docMk/>
      </pc:docMkLst>
      <pc:sldChg chg="modSp mod">
        <pc:chgData name="Bowen Williamson" userId="54987309887d9d16" providerId="LiveId" clId="{18B57BD1-ED9B-45FB-91CA-D2146AF2F960}" dt="2024-10-02T02:08:40.455" v="877" actId="14100"/>
        <pc:sldMkLst>
          <pc:docMk/>
          <pc:sldMk cId="3494119000" sldId="256"/>
        </pc:sldMkLst>
        <pc:spChg chg="mod">
          <ac:chgData name="Bowen Williamson" userId="54987309887d9d16" providerId="LiveId" clId="{18B57BD1-ED9B-45FB-91CA-D2146AF2F960}" dt="2024-10-02T02:08:40.455" v="877" actId="14100"/>
          <ac:spMkLst>
            <pc:docMk/>
            <pc:sldMk cId="3494119000" sldId="256"/>
            <ac:spMk id="14" creationId="{71FDF588-A298-B866-946B-D45CD0D01E51}"/>
          </ac:spMkLst>
        </pc:spChg>
      </pc:sldChg>
      <pc:sldChg chg="modSp mod">
        <pc:chgData name="Bowen Williamson" userId="54987309887d9d16" providerId="LiveId" clId="{18B57BD1-ED9B-45FB-91CA-D2146AF2F960}" dt="2024-10-02T02:08:52.207" v="882" actId="14100"/>
        <pc:sldMkLst>
          <pc:docMk/>
          <pc:sldMk cId="356347659" sldId="257"/>
        </pc:sldMkLst>
        <pc:spChg chg="mod">
          <ac:chgData name="Bowen Williamson" userId="54987309887d9d16" providerId="LiveId" clId="{18B57BD1-ED9B-45FB-91CA-D2146AF2F960}" dt="2024-10-02T02:08:52.207" v="882" actId="14100"/>
          <ac:spMkLst>
            <pc:docMk/>
            <pc:sldMk cId="356347659" sldId="257"/>
            <ac:spMk id="18" creationId="{721A08FF-6803-CF25-D906-63A42FA376E3}"/>
          </ac:spMkLst>
        </pc:spChg>
      </pc:sldChg>
      <pc:sldChg chg="modSp mod">
        <pc:chgData name="Bowen Williamson" userId="54987309887d9d16" providerId="LiveId" clId="{18B57BD1-ED9B-45FB-91CA-D2146AF2F960}" dt="2024-10-02T02:08:59.225" v="884" actId="14100"/>
        <pc:sldMkLst>
          <pc:docMk/>
          <pc:sldMk cId="3347386540" sldId="258"/>
        </pc:sldMkLst>
        <pc:spChg chg="mod">
          <ac:chgData name="Bowen Williamson" userId="54987309887d9d16" providerId="LiveId" clId="{18B57BD1-ED9B-45FB-91CA-D2146AF2F960}" dt="2024-10-02T02:08:59.225" v="884" actId="14100"/>
          <ac:spMkLst>
            <pc:docMk/>
            <pc:sldMk cId="3347386540" sldId="258"/>
            <ac:spMk id="17" creationId="{68252659-A0F3-9187-E71A-B3F6755EBFBD}"/>
          </ac:spMkLst>
        </pc:spChg>
      </pc:sldChg>
      <pc:sldChg chg="modSp mod">
        <pc:chgData name="Bowen Williamson" userId="54987309887d9d16" providerId="LiveId" clId="{18B57BD1-ED9B-45FB-91CA-D2146AF2F960}" dt="2024-10-02T02:09:10.864" v="886" actId="14100"/>
        <pc:sldMkLst>
          <pc:docMk/>
          <pc:sldMk cId="1460761255" sldId="259"/>
        </pc:sldMkLst>
        <pc:spChg chg="mod">
          <ac:chgData name="Bowen Williamson" userId="54987309887d9d16" providerId="LiveId" clId="{18B57BD1-ED9B-45FB-91CA-D2146AF2F960}" dt="2024-10-02T02:09:10.864" v="886" actId="14100"/>
          <ac:spMkLst>
            <pc:docMk/>
            <pc:sldMk cId="1460761255" sldId="259"/>
            <ac:spMk id="17" creationId="{5849A27F-8702-224C-AFB6-51C0A199F4B2}"/>
          </ac:spMkLst>
        </pc:spChg>
      </pc:sldChg>
      <pc:sldChg chg="modSp mod">
        <pc:chgData name="Bowen Williamson" userId="54987309887d9d16" providerId="LiveId" clId="{18B57BD1-ED9B-45FB-91CA-D2146AF2F960}" dt="2024-10-02T02:09:17.633" v="888" actId="14100"/>
        <pc:sldMkLst>
          <pc:docMk/>
          <pc:sldMk cId="2555654252" sldId="260"/>
        </pc:sldMkLst>
        <pc:spChg chg="mod">
          <ac:chgData name="Bowen Williamson" userId="54987309887d9d16" providerId="LiveId" clId="{18B57BD1-ED9B-45FB-91CA-D2146AF2F960}" dt="2024-10-02T02:09:17.633" v="888" actId="14100"/>
          <ac:spMkLst>
            <pc:docMk/>
            <pc:sldMk cId="2555654252" sldId="260"/>
            <ac:spMk id="17" creationId="{5CC7E6FD-D988-9B7B-EED3-B460BB45C29F}"/>
          </ac:spMkLst>
        </pc:spChg>
      </pc:sldChg>
      <pc:sldChg chg="modSp mod">
        <pc:chgData name="Bowen Williamson" userId="54987309887d9d16" providerId="LiveId" clId="{18B57BD1-ED9B-45FB-91CA-D2146AF2F960}" dt="2024-10-02T02:09:25.776" v="890" actId="14100"/>
        <pc:sldMkLst>
          <pc:docMk/>
          <pc:sldMk cId="2896733867" sldId="261"/>
        </pc:sldMkLst>
        <pc:spChg chg="mod">
          <ac:chgData name="Bowen Williamson" userId="54987309887d9d16" providerId="LiveId" clId="{18B57BD1-ED9B-45FB-91CA-D2146AF2F960}" dt="2024-10-02T02:09:25.776" v="890" actId="14100"/>
          <ac:spMkLst>
            <pc:docMk/>
            <pc:sldMk cId="2896733867" sldId="261"/>
            <ac:spMk id="17" creationId="{4CA7AD27-6AB2-0C75-0D37-B8DB6BB9149F}"/>
          </ac:spMkLst>
        </pc:spChg>
      </pc:sldChg>
      <pc:sldChg chg="modSp mod">
        <pc:chgData name="Bowen Williamson" userId="54987309887d9d16" providerId="LiveId" clId="{18B57BD1-ED9B-45FB-91CA-D2146AF2F960}" dt="2024-10-02T02:09:35.894" v="892" actId="14100"/>
        <pc:sldMkLst>
          <pc:docMk/>
          <pc:sldMk cId="1564299145" sldId="262"/>
        </pc:sldMkLst>
        <pc:spChg chg="mod">
          <ac:chgData name="Bowen Williamson" userId="54987309887d9d16" providerId="LiveId" clId="{18B57BD1-ED9B-45FB-91CA-D2146AF2F960}" dt="2024-10-02T02:09:35.894" v="892" actId="14100"/>
          <ac:spMkLst>
            <pc:docMk/>
            <pc:sldMk cId="1564299145" sldId="262"/>
            <ac:spMk id="15" creationId="{9A57C568-AC23-6C7F-6A57-48F2EBD9F8B7}"/>
          </ac:spMkLst>
        </pc:spChg>
      </pc:sldChg>
      <pc:sldChg chg="modSp mod">
        <pc:chgData name="Bowen Williamson" userId="54987309887d9d16" providerId="LiveId" clId="{18B57BD1-ED9B-45FB-91CA-D2146AF2F960}" dt="2024-10-02T02:10:32.644" v="896" actId="14100"/>
        <pc:sldMkLst>
          <pc:docMk/>
          <pc:sldMk cId="381354285" sldId="264"/>
        </pc:sldMkLst>
        <pc:spChg chg="mod">
          <ac:chgData name="Bowen Williamson" userId="54987309887d9d16" providerId="LiveId" clId="{18B57BD1-ED9B-45FB-91CA-D2146AF2F960}" dt="2024-10-02T02:10:32.644" v="896" actId="14100"/>
          <ac:spMkLst>
            <pc:docMk/>
            <pc:sldMk cId="381354285" sldId="264"/>
            <ac:spMk id="15" creationId="{A3063ADB-1CA4-9A37-9C0A-6D3413F08480}"/>
          </ac:spMkLst>
        </pc:spChg>
      </pc:sldChg>
      <pc:sldChg chg="modSp mod">
        <pc:chgData name="Bowen Williamson" userId="54987309887d9d16" providerId="LiveId" clId="{18B57BD1-ED9B-45FB-91CA-D2146AF2F960}" dt="2024-10-02T02:09:42.610" v="894" actId="14100"/>
        <pc:sldMkLst>
          <pc:docMk/>
          <pc:sldMk cId="829308175" sldId="266"/>
        </pc:sldMkLst>
        <pc:spChg chg="mod">
          <ac:chgData name="Bowen Williamson" userId="54987309887d9d16" providerId="LiveId" clId="{18B57BD1-ED9B-45FB-91CA-D2146AF2F960}" dt="2024-10-02T02:09:42.610" v="894" actId="14100"/>
          <ac:spMkLst>
            <pc:docMk/>
            <pc:sldMk cId="829308175" sldId="266"/>
            <ac:spMk id="15" creationId="{D347F7E2-FCA5-903A-B2DB-5139FB84EC93}"/>
          </ac:spMkLst>
        </pc:spChg>
      </pc:sldChg>
      <pc:sldChg chg="modSp mod">
        <pc:chgData name="Bowen Williamson" userId="54987309887d9d16" providerId="LiveId" clId="{18B57BD1-ED9B-45FB-91CA-D2146AF2F960}" dt="2024-10-02T02:11:03.142" v="917" actId="1037"/>
        <pc:sldMkLst>
          <pc:docMk/>
          <pc:sldMk cId="2206312751" sldId="268"/>
        </pc:sldMkLst>
        <pc:spChg chg="mod">
          <ac:chgData name="Bowen Williamson" userId="54987309887d9d16" providerId="LiveId" clId="{18B57BD1-ED9B-45FB-91CA-D2146AF2F960}" dt="2024-10-02T02:11:03.142" v="917" actId="1037"/>
          <ac:spMkLst>
            <pc:docMk/>
            <pc:sldMk cId="2206312751" sldId="268"/>
            <ac:spMk id="26" creationId="{F0E62B76-757E-599A-8AA0-65AE25FE896A}"/>
          </ac:spMkLst>
        </pc:spChg>
      </pc:sldChg>
      <pc:sldChg chg="modSp mod">
        <pc:chgData name="Bowen Williamson" userId="54987309887d9d16" providerId="LiveId" clId="{18B57BD1-ED9B-45FB-91CA-D2146AF2F960}" dt="2024-10-02T02:11:16.698" v="932" actId="1037"/>
        <pc:sldMkLst>
          <pc:docMk/>
          <pc:sldMk cId="2835114671" sldId="270"/>
        </pc:sldMkLst>
        <pc:spChg chg="mod">
          <ac:chgData name="Bowen Williamson" userId="54987309887d9d16" providerId="LiveId" clId="{18B57BD1-ED9B-45FB-91CA-D2146AF2F960}" dt="2024-10-02T02:11:16.698" v="932" actId="1037"/>
          <ac:spMkLst>
            <pc:docMk/>
            <pc:sldMk cId="2835114671" sldId="270"/>
            <ac:spMk id="9" creationId="{58C7875C-D024-D991-0D71-85D9785B6114}"/>
          </ac:spMkLst>
        </pc:spChg>
      </pc:sldChg>
      <pc:sldChg chg="addSp delSp modSp mod">
        <pc:chgData name="Bowen Williamson" userId="54987309887d9d16" providerId="LiveId" clId="{18B57BD1-ED9B-45FB-91CA-D2146AF2F960}" dt="2024-10-02T02:17:36.375" v="1024" actId="207"/>
        <pc:sldMkLst>
          <pc:docMk/>
          <pc:sldMk cId="3582179936" sldId="271"/>
        </pc:sldMkLst>
        <pc:spChg chg="del mod">
          <ac:chgData name="Bowen Williamson" userId="54987309887d9d16" providerId="LiveId" clId="{18B57BD1-ED9B-45FB-91CA-D2146AF2F960}" dt="2024-10-02T01:52:52.451" v="808" actId="478"/>
          <ac:spMkLst>
            <pc:docMk/>
            <pc:sldMk cId="3582179936" sldId="271"/>
            <ac:spMk id="3" creationId="{6EFCBB19-5926-564A-23A2-F7649C69F2AB}"/>
          </ac:spMkLst>
        </pc:spChg>
        <pc:spChg chg="mod">
          <ac:chgData name="Bowen Williamson" userId="54987309887d9d16" providerId="LiveId" clId="{18B57BD1-ED9B-45FB-91CA-D2146AF2F960}" dt="2024-10-02T02:11:49.964" v="974" actId="1037"/>
          <ac:spMkLst>
            <pc:docMk/>
            <pc:sldMk cId="3582179936" sldId="271"/>
            <ac:spMk id="9" creationId="{8366C3B6-84C1-992A-B87C-76F84EB8CF04}"/>
          </ac:spMkLst>
        </pc:spChg>
        <pc:spChg chg="mod">
          <ac:chgData name="Bowen Williamson" userId="54987309887d9d16" providerId="LiveId" clId="{18B57BD1-ED9B-45FB-91CA-D2146AF2F960}" dt="2024-10-02T01:36:08.090" v="646" actId="20577"/>
          <ac:spMkLst>
            <pc:docMk/>
            <pc:sldMk cId="3582179936" sldId="271"/>
            <ac:spMk id="17" creationId="{092B0009-1C93-CC4D-65B5-F79AF3339EB9}"/>
          </ac:spMkLst>
        </pc:spChg>
        <pc:graphicFrameChg chg="add del mod modGraphic">
          <ac:chgData name="Bowen Williamson" userId="54987309887d9d16" providerId="LiveId" clId="{18B57BD1-ED9B-45FB-91CA-D2146AF2F960}" dt="2024-10-02T01:45:44.357" v="650" actId="478"/>
          <ac:graphicFrameMkLst>
            <pc:docMk/>
            <pc:sldMk cId="3582179936" sldId="271"/>
            <ac:graphicFrameMk id="4" creationId="{10269A1E-4A3E-8F57-8EED-5164B2AEAEE5}"/>
          </ac:graphicFrameMkLst>
        </pc:graphicFrameChg>
        <pc:graphicFrameChg chg="add mod modGraphic">
          <ac:chgData name="Bowen Williamson" userId="54987309887d9d16" providerId="LiveId" clId="{18B57BD1-ED9B-45FB-91CA-D2146AF2F960}" dt="2024-10-02T02:17:36.375" v="1024" actId="207"/>
          <ac:graphicFrameMkLst>
            <pc:docMk/>
            <pc:sldMk cId="3582179936" sldId="271"/>
            <ac:graphicFrameMk id="6" creationId="{BF7F3648-FDAE-C2CE-FEC4-2FD4AE90E39B}"/>
          </ac:graphicFrameMkLst>
        </pc:graphicFrameChg>
      </pc:sldChg>
      <pc:sldChg chg="modSp mod">
        <pc:chgData name="Bowen Williamson" userId="54987309887d9d16" providerId="LiveId" clId="{18B57BD1-ED9B-45FB-91CA-D2146AF2F960}" dt="2024-10-02T02:12:04.105" v="995" actId="1037"/>
        <pc:sldMkLst>
          <pc:docMk/>
          <pc:sldMk cId="3692632112" sldId="272"/>
        </pc:sldMkLst>
        <pc:spChg chg="mod">
          <ac:chgData name="Bowen Williamson" userId="54987309887d9d16" providerId="LiveId" clId="{18B57BD1-ED9B-45FB-91CA-D2146AF2F960}" dt="2024-10-02T02:12:04.105" v="995" actId="1037"/>
          <ac:spMkLst>
            <pc:docMk/>
            <pc:sldMk cId="3692632112" sldId="272"/>
            <ac:spMk id="9" creationId="{A3C9D38F-9817-D2B6-792C-A0DE6106D842}"/>
          </ac:spMkLst>
        </pc:spChg>
      </pc:sldChg>
      <pc:sldChg chg="modSp mod">
        <pc:chgData name="Bowen Williamson" userId="54987309887d9d16" providerId="LiveId" clId="{18B57BD1-ED9B-45FB-91CA-D2146AF2F960}" dt="2024-10-02T02:12:25.360" v="1015" actId="1037"/>
        <pc:sldMkLst>
          <pc:docMk/>
          <pc:sldMk cId="2868898583" sldId="273"/>
        </pc:sldMkLst>
        <pc:spChg chg="mod">
          <ac:chgData name="Bowen Williamson" userId="54987309887d9d16" providerId="LiveId" clId="{18B57BD1-ED9B-45FB-91CA-D2146AF2F960}" dt="2024-10-02T02:12:25.360" v="1015" actId="1037"/>
          <ac:spMkLst>
            <pc:docMk/>
            <pc:sldMk cId="2868898583" sldId="273"/>
            <ac:spMk id="9" creationId="{3238A562-498D-254A-61BB-07A9F545B290}"/>
          </ac:spMkLst>
        </pc:spChg>
      </pc:sldChg>
      <pc:sldChg chg="addSp delSp modSp mod">
        <pc:chgData name="Bowen Williamson" userId="54987309887d9d16" providerId="LiveId" clId="{18B57BD1-ED9B-45FB-91CA-D2146AF2F960}" dt="2024-10-03T02:40:41.432" v="1273" actId="1076"/>
        <pc:sldMkLst>
          <pc:docMk/>
          <pc:sldMk cId="115790546" sldId="275"/>
        </pc:sldMkLst>
        <pc:spChg chg="del mod">
          <ac:chgData name="Bowen Williamson" userId="54987309887d9d16" providerId="LiveId" clId="{18B57BD1-ED9B-45FB-91CA-D2146AF2F960}" dt="2024-10-02T00:14:34.099" v="90" actId="478"/>
          <ac:spMkLst>
            <pc:docMk/>
            <pc:sldMk cId="115790546" sldId="275"/>
            <ac:spMk id="3" creationId="{528F4798-E633-1414-77CD-F27C248F66FC}"/>
          </ac:spMkLst>
        </pc:spChg>
        <pc:spChg chg="add mod">
          <ac:chgData name="Bowen Williamson" userId="54987309887d9d16" providerId="LiveId" clId="{18B57BD1-ED9B-45FB-91CA-D2146AF2F960}" dt="2024-10-02T15:21:40.787" v="1222" actId="20577"/>
          <ac:spMkLst>
            <pc:docMk/>
            <pc:sldMk cId="115790546" sldId="275"/>
            <ac:spMk id="3" creationId="{F4C6CEA4-F266-2E0C-1899-E58CBA266C95}"/>
          </ac:spMkLst>
        </pc:spChg>
        <pc:spChg chg="add del">
          <ac:chgData name="Bowen Williamson" userId="54987309887d9d16" providerId="LiveId" clId="{18B57BD1-ED9B-45FB-91CA-D2146AF2F960}" dt="2024-10-02T15:18:38.962" v="1056" actId="478"/>
          <ac:spMkLst>
            <pc:docMk/>
            <pc:sldMk cId="115790546" sldId="275"/>
            <ac:spMk id="4" creationId="{8C6DFEEE-112B-C551-A9C7-247418BD04E8}"/>
          </ac:spMkLst>
        </pc:spChg>
        <pc:spChg chg="add del mod">
          <ac:chgData name="Bowen Williamson" userId="54987309887d9d16" providerId="LiveId" clId="{18B57BD1-ED9B-45FB-91CA-D2146AF2F960}" dt="2024-10-02T00:15:16.118" v="93" actId="478"/>
          <ac:spMkLst>
            <pc:docMk/>
            <pc:sldMk cId="115790546" sldId="275"/>
            <ac:spMk id="6" creationId="{5B0732DC-9B2B-97D8-D037-2EA952CF6DB0}"/>
          </ac:spMkLst>
        </pc:spChg>
        <pc:spChg chg="add del">
          <ac:chgData name="Bowen Williamson" userId="54987309887d9d16" providerId="LiveId" clId="{18B57BD1-ED9B-45FB-91CA-D2146AF2F960}" dt="2024-10-02T00:15:49.014" v="95" actId="478"/>
          <ac:spMkLst>
            <pc:docMk/>
            <pc:sldMk cId="115790546" sldId="275"/>
            <ac:spMk id="8" creationId="{65E23627-F634-EC1B-5BB6-BD37D616F954}"/>
          </ac:spMkLst>
        </pc:spChg>
        <pc:spChg chg="mod">
          <ac:chgData name="Bowen Williamson" userId="54987309887d9d16" providerId="LiveId" clId="{18B57BD1-ED9B-45FB-91CA-D2146AF2F960}" dt="2024-10-02T02:11:32.919" v="953" actId="1037"/>
          <ac:spMkLst>
            <pc:docMk/>
            <pc:sldMk cId="115790546" sldId="275"/>
            <ac:spMk id="9" creationId="{58C7875C-D024-D991-0D71-85D9785B6114}"/>
          </ac:spMkLst>
        </pc:spChg>
        <pc:spChg chg="add mod">
          <ac:chgData name="Bowen Williamson" userId="54987309887d9d16" providerId="LiveId" clId="{18B57BD1-ED9B-45FB-91CA-D2146AF2F960}" dt="2024-10-02T15:16:45.729" v="1054" actId="20577"/>
          <ac:spMkLst>
            <pc:docMk/>
            <pc:sldMk cId="115790546" sldId="275"/>
            <ac:spMk id="10" creationId="{362FDC13-0CBD-6A7B-6071-C273933AF2DF}"/>
          </ac:spMkLst>
        </pc:spChg>
        <pc:spChg chg="add mod">
          <ac:chgData name="Bowen Williamson" userId="54987309887d9d16" providerId="LiveId" clId="{18B57BD1-ED9B-45FB-91CA-D2146AF2F960}" dt="2024-10-02T02:05:45.141" v="869" actId="14100"/>
          <ac:spMkLst>
            <pc:docMk/>
            <pc:sldMk cId="115790546" sldId="275"/>
            <ac:spMk id="12" creationId="{CA67F3BA-1563-B6EA-E550-047F211FAC0C}"/>
          </ac:spMkLst>
        </pc:spChg>
        <pc:spChg chg="add mod">
          <ac:chgData name="Bowen Williamson" userId="54987309887d9d16" providerId="LiveId" clId="{18B57BD1-ED9B-45FB-91CA-D2146AF2F960}" dt="2024-10-02T01:14:38.537" v="544" actId="255"/>
          <ac:spMkLst>
            <pc:docMk/>
            <pc:sldMk cId="115790546" sldId="275"/>
            <ac:spMk id="14" creationId="{1F2C4D0A-98E6-4520-A5B3-7BD4B0365B52}"/>
          </ac:spMkLst>
        </pc:spChg>
        <pc:spChg chg="add mod">
          <ac:chgData name="Bowen Williamson" userId="54987309887d9d16" providerId="LiveId" clId="{18B57BD1-ED9B-45FB-91CA-D2146AF2F960}" dt="2024-10-02T15:18:42.791" v="1066" actId="20577"/>
          <ac:spMkLst>
            <pc:docMk/>
            <pc:sldMk cId="115790546" sldId="275"/>
            <ac:spMk id="16" creationId="{32497CBB-454B-105E-B4E4-058B8AB6D620}"/>
          </ac:spMkLst>
        </pc:spChg>
        <pc:spChg chg="add mod">
          <ac:chgData name="Bowen Williamson" userId="54987309887d9d16" providerId="LiveId" clId="{18B57BD1-ED9B-45FB-91CA-D2146AF2F960}" dt="2024-10-02T01:13:56.897" v="541" actId="947"/>
          <ac:spMkLst>
            <pc:docMk/>
            <pc:sldMk cId="115790546" sldId="275"/>
            <ac:spMk id="18" creationId="{8096C450-2070-3A98-F79B-C719856AB178}"/>
          </ac:spMkLst>
        </pc:spChg>
        <pc:spChg chg="add mod">
          <ac:chgData name="Bowen Williamson" userId="54987309887d9d16" providerId="LiveId" clId="{18B57BD1-ED9B-45FB-91CA-D2146AF2F960}" dt="2024-10-03T02:40:41.432" v="1273" actId="1076"/>
          <ac:spMkLst>
            <pc:docMk/>
            <pc:sldMk cId="115790546" sldId="275"/>
            <ac:spMk id="48" creationId="{6D9D1374-2A6C-8281-6775-FF403EBDFD98}"/>
          </ac:spMkLst>
        </pc:spChg>
        <pc:spChg chg="add mod">
          <ac:chgData name="Bowen Williamson" userId="54987309887d9d16" providerId="LiveId" clId="{18B57BD1-ED9B-45FB-91CA-D2146AF2F960}" dt="2024-10-02T01:14:10.334" v="542" actId="947"/>
          <ac:spMkLst>
            <pc:docMk/>
            <pc:sldMk cId="115790546" sldId="275"/>
            <ac:spMk id="49" creationId="{0B651A9E-A8E7-26E1-7148-9504ECC2123B}"/>
          </ac:spMkLst>
        </pc:spChg>
        <pc:spChg chg="add mod">
          <ac:chgData name="Bowen Williamson" userId="54987309887d9d16" providerId="LiveId" clId="{18B57BD1-ED9B-45FB-91CA-D2146AF2F960}" dt="2024-10-02T01:14:23.837" v="543" actId="947"/>
          <ac:spMkLst>
            <pc:docMk/>
            <pc:sldMk cId="115790546" sldId="275"/>
            <ac:spMk id="50" creationId="{AE94B12F-C490-9E61-DD86-425726361F6C}"/>
          </ac:spMkLst>
        </pc:spChg>
        <pc:cxnChg chg="add del mod">
          <ac:chgData name="Bowen Williamson" userId="54987309887d9d16" providerId="LiveId" clId="{18B57BD1-ED9B-45FB-91CA-D2146AF2F960}" dt="2024-10-02T15:20:19.997" v="1105" actId="478"/>
          <ac:cxnSpMkLst>
            <pc:docMk/>
            <pc:sldMk cId="115790546" sldId="275"/>
            <ac:cxnSpMk id="6" creationId="{7223C76F-A463-8733-D0AB-C851CD3CA0B5}"/>
          </ac:cxnSpMkLst>
        </pc:cxnChg>
        <pc:cxnChg chg="add del mod">
          <ac:chgData name="Bowen Williamson" userId="54987309887d9d16" providerId="LiveId" clId="{18B57BD1-ED9B-45FB-91CA-D2146AF2F960}" dt="2024-10-02T01:02:49.679" v="261" actId="478"/>
          <ac:cxnSpMkLst>
            <pc:docMk/>
            <pc:sldMk cId="115790546" sldId="275"/>
            <ac:cxnSpMk id="20" creationId="{A528EC8B-8199-11F2-81B5-24321E05CB5E}"/>
          </ac:cxnSpMkLst>
        </pc:cxnChg>
        <pc:cxnChg chg="add mod">
          <ac:chgData name="Bowen Williamson" userId="54987309887d9d16" providerId="LiveId" clId="{18B57BD1-ED9B-45FB-91CA-D2146AF2F960}" dt="2024-10-02T15:20:56.204" v="1173" actId="1036"/>
          <ac:cxnSpMkLst>
            <pc:docMk/>
            <pc:sldMk cId="115790546" sldId="275"/>
            <ac:cxnSpMk id="21" creationId="{F9B8FC8D-8FEF-BC2E-6146-7F0653AFCEB4}"/>
          </ac:cxnSpMkLst>
        </pc:cxnChg>
        <pc:cxnChg chg="add del mod">
          <ac:chgData name="Bowen Williamson" userId="54987309887d9d16" providerId="LiveId" clId="{18B57BD1-ED9B-45FB-91CA-D2146AF2F960}" dt="2024-10-02T01:05:10.760" v="278" actId="478"/>
          <ac:cxnSpMkLst>
            <pc:docMk/>
            <pc:sldMk cId="115790546" sldId="275"/>
            <ac:cxnSpMk id="22" creationId="{FB6FC4FF-A036-1AE2-6527-0F6635931C87}"/>
          </ac:cxnSpMkLst>
        </pc:cxnChg>
        <pc:cxnChg chg="add del mod">
          <ac:chgData name="Bowen Williamson" userId="54987309887d9d16" providerId="LiveId" clId="{18B57BD1-ED9B-45FB-91CA-D2146AF2F960}" dt="2024-10-02T01:05:14.559" v="280" actId="478"/>
          <ac:cxnSpMkLst>
            <pc:docMk/>
            <pc:sldMk cId="115790546" sldId="275"/>
            <ac:cxnSpMk id="23" creationId="{823919B5-36B3-DDD6-48E7-C4585769D5CC}"/>
          </ac:cxnSpMkLst>
        </pc:cxnChg>
        <pc:cxnChg chg="add del mod">
          <ac:chgData name="Bowen Williamson" userId="54987309887d9d16" providerId="LiveId" clId="{18B57BD1-ED9B-45FB-91CA-D2146AF2F960}" dt="2024-10-02T01:05:13.411" v="279" actId="478"/>
          <ac:cxnSpMkLst>
            <pc:docMk/>
            <pc:sldMk cId="115790546" sldId="275"/>
            <ac:cxnSpMk id="26" creationId="{F548BB52-1C2C-E9C1-A2E8-0E15E44BB3E1}"/>
          </ac:cxnSpMkLst>
        </pc:cxnChg>
        <pc:cxnChg chg="add mod">
          <ac:chgData name="Bowen Williamson" userId="54987309887d9d16" providerId="LiveId" clId="{18B57BD1-ED9B-45FB-91CA-D2146AF2F960}" dt="2024-10-02T01:07:36.897" v="321" actId="14100"/>
          <ac:cxnSpMkLst>
            <pc:docMk/>
            <pc:sldMk cId="115790546" sldId="275"/>
            <ac:cxnSpMk id="33" creationId="{9B1875EC-8987-5DAF-F488-D888EFFA0011}"/>
          </ac:cxnSpMkLst>
        </pc:cxnChg>
        <pc:cxnChg chg="add mod">
          <ac:chgData name="Bowen Williamson" userId="54987309887d9d16" providerId="LiveId" clId="{18B57BD1-ED9B-45FB-91CA-D2146AF2F960}" dt="2024-10-02T02:06:05.181" v="874" actId="14100"/>
          <ac:cxnSpMkLst>
            <pc:docMk/>
            <pc:sldMk cId="115790546" sldId="275"/>
            <ac:cxnSpMk id="37" creationId="{3F6F1BD0-9158-3AD4-36DF-86F73A884291}"/>
          </ac:cxnSpMkLst>
        </pc:cxnChg>
        <pc:cxnChg chg="add mod">
          <ac:chgData name="Bowen Williamson" userId="54987309887d9d16" providerId="LiveId" clId="{18B57BD1-ED9B-45FB-91CA-D2146AF2F960}" dt="2024-10-02T01:07:42.643" v="322" actId="14100"/>
          <ac:cxnSpMkLst>
            <pc:docMk/>
            <pc:sldMk cId="115790546" sldId="275"/>
            <ac:cxnSpMk id="40" creationId="{F62F8733-C25E-4F42-517B-E7A9FE3F3235}"/>
          </ac:cxnSpMkLst>
        </pc:cxnChg>
        <pc:cxnChg chg="add mod">
          <ac:chgData name="Bowen Williamson" userId="54987309887d9d16" providerId="LiveId" clId="{18B57BD1-ED9B-45FB-91CA-D2146AF2F960}" dt="2024-10-02T12:03:26.815" v="1025" actId="1076"/>
          <ac:cxnSpMkLst>
            <pc:docMk/>
            <pc:sldMk cId="115790546" sldId="275"/>
            <ac:cxnSpMk id="44" creationId="{D6D187C2-813A-C65F-759C-0D5A8C753BBF}"/>
          </ac:cxnSpMkLst>
        </pc:cxnChg>
        <pc:cxnChg chg="add mod">
          <ac:chgData name="Bowen Williamson" userId="54987309887d9d16" providerId="LiveId" clId="{18B57BD1-ED9B-45FB-91CA-D2146AF2F960}" dt="2024-10-03T02:40:37.928" v="1272" actId="14100"/>
          <ac:cxnSpMkLst>
            <pc:docMk/>
            <pc:sldMk cId="115790546" sldId="275"/>
            <ac:cxnSpMk id="47" creationId="{4397DB15-3D14-9BF6-205A-DB63F75D0748}"/>
          </ac:cxnSpMkLst>
        </pc:cxnChg>
      </pc:sldChg>
    </pc:docChg>
  </pc:docChgLst>
  <pc:docChgLst>
    <pc:chgData name="Guest User" providerId="Windows Live" clId="Web-{F1239108-5D05-4260-AAFB-0FFF8527B6CE}"/>
    <pc:docChg chg="modSld">
      <pc:chgData name="Guest User" userId="" providerId="Windows Live" clId="Web-{F1239108-5D05-4260-AAFB-0FFF8527B6CE}" dt="2024-09-27T03:04:57.714" v="76"/>
      <pc:docMkLst>
        <pc:docMk/>
      </pc:docMkLst>
      <pc:sldChg chg="modNotes">
        <pc:chgData name="Guest User" userId="" providerId="Windows Live" clId="Web-{F1239108-5D05-4260-AAFB-0FFF8527B6CE}" dt="2024-09-27T03:04:57.714" v="76"/>
        <pc:sldMkLst>
          <pc:docMk/>
          <pc:sldMk cId="381354285" sldId="264"/>
        </pc:sldMkLst>
      </pc:sldChg>
    </pc:docChg>
  </pc:docChgLst>
  <pc:docChgLst>
    <pc:chgData name="Kenny Bui" userId="1c5cc193006bf953" providerId="Windows Live" clId="Web-{2CAC6858-2463-4583-9272-C0BB18C81944}"/>
    <pc:docChg chg="modSld">
      <pc:chgData name="Kenny Bui" userId="1c5cc193006bf953" providerId="Windows Live" clId="Web-{2CAC6858-2463-4583-9272-C0BB18C81944}" dt="2024-10-01T16:25:13.874" v="527" actId="20577"/>
      <pc:docMkLst>
        <pc:docMk/>
      </pc:docMkLst>
      <pc:sldChg chg="addSp delSp modSp">
        <pc:chgData name="Kenny Bui" userId="1c5cc193006bf953" providerId="Windows Live" clId="Web-{2CAC6858-2463-4583-9272-C0BB18C81944}" dt="2024-10-01T16:24:41.326" v="518" actId="20577"/>
        <pc:sldMkLst>
          <pc:docMk/>
          <pc:sldMk cId="2896733867" sldId="261"/>
        </pc:sldMkLst>
        <pc:spChg chg="mod">
          <ac:chgData name="Kenny Bui" userId="1c5cc193006bf953" providerId="Windows Live" clId="Web-{2CAC6858-2463-4583-9272-C0BB18C81944}" dt="2024-10-01T16:10:59.767" v="137" actId="20577"/>
          <ac:spMkLst>
            <pc:docMk/>
            <pc:sldMk cId="2896733867" sldId="261"/>
            <ac:spMk id="2" creationId="{949BC6C6-DB60-32DF-91DF-0F8561D6FE67}"/>
          </ac:spMkLst>
        </pc:spChg>
        <pc:spChg chg="del mod">
          <ac:chgData name="Kenny Bui" userId="1c5cc193006bf953" providerId="Windows Live" clId="Web-{2CAC6858-2463-4583-9272-C0BB18C81944}" dt="2024-10-01T15:55:46.253" v="13"/>
          <ac:spMkLst>
            <pc:docMk/>
            <pc:sldMk cId="2896733867" sldId="261"/>
            <ac:spMk id="3" creationId="{93D5A24F-69B0-5E12-0BF2-AA35368397FB}"/>
          </ac:spMkLst>
        </pc:spChg>
        <pc:spChg chg="add mod topLvl">
          <ac:chgData name="Kenny Bui" userId="1c5cc193006bf953" providerId="Windows Live" clId="Web-{2CAC6858-2463-4583-9272-C0BB18C81944}" dt="2024-10-01T16:08:44.075" v="129"/>
          <ac:spMkLst>
            <pc:docMk/>
            <pc:sldMk cId="2896733867" sldId="261"/>
            <ac:spMk id="4" creationId="{FC12D564-5169-BF50-D111-2CF36D7C8677}"/>
          </ac:spMkLst>
        </pc:spChg>
        <pc:spChg chg="add mod topLvl">
          <ac:chgData name="Kenny Bui" userId="1c5cc193006bf953" providerId="Windows Live" clId="Web-{2CAC6858-2463-4583-9272-C0BB18C81944}" dt="2024-10-01T16:08:44.075" v="129"/>
          <ac:spMkLst>
            <pc:docMk/>
            <pc:sldMk cId="2896733867" sldId="261"/>
            <ac:spMk id="6" creationId="{E88C98CF-135D-18F0-4192-911ECF83C378}"/>
          </ac:spMkLst>
        </pc:spChg>
        <pc:spChg chg="add mod topLvl">
          <ac:chgData name="Kenny Bui" userId="1c5cc193006bf953" providerId="Windows Live" clId="Web-{2CAC6858-2463-4583-9272-C0BB18C81944}" dt="2024-10-01T16:08:44.075" v="129"/>
          <ac:spMkLst>
            <pc:docMk/>
            <pc:sldMk cId="2896733867" sldId="261"/>
            <ac:spMk id="8" creationId="{83E9AFEA-EC8E-6F4D-D3C3-035369067EB5}"/>
          </ac:spMkLst>
        </pc:spChg>
        <pc:spChg chg="mod">
          <ac:chgData name="Kenny Bui" userId="1c5cc193006bf953" providerId="Windows Live" clId="Web-{2CAC6858-2463-4583-9272-C0BB18C81944}" dt="2024-10-01T16:24:41.326" v="518" actId="20577"/>
          <ac:spMkLst>
            <pc:docMk/>
            <pc:sldMk cId="2896733867" sldId="261"/>
            <ac:spMk id="9" creationId="{4F31E68D-4807-8A93-0BF9-EF8EFD824875}"/>
          </ac:spMkLst>
        </pc:spChg>
        <pc:spChg chg="mod">
          <ac:chgData name="Kenny Bui" userId="1c5cc193006bf953" providerId="Windows Live" clId="Web-{2CAC6858-2463-4583-9272-C0BB18C81944}" dt="2024-10-01T16:23:20.526" v="495" actId="20577"/>
          <ac:spMkLst>
            <pc:docMk/>
            <pc:sldMk cId="2896733867" sldId="261"/>
            <ac:spMk id="12" creationId="{2779AFCB-B9D0-2DFC-9FCA-C21A0D41A302}"/>
          </ac:spMkLst>
        </pc:spChg>
        <pc:spChg chg="mod">
          <ac:chgData name="Kenny Bui" userId="1c5cc193006bf953" providerId="Windows Live" clId="Web-{2CAC6858-2463-4583-9272-C0BB18C81944}" dt="2024-10-01T16:16:41.966" v="393" actId="20577"/>
          <ac:spMkLst>
            <pc:docMk/>
            <pc:sldMk cId="2896733867" sldId="261"/>
            <ac:spMk id="14" creationId="{FEF1757A-7928-DFDB-09BC-E9C39DDA2F4C}"/>
          </ac:spMkLst>
        </pc:spChg>
        <pc:spChg chg="mod">
          <ac:chgData name="Kenny Bui" userId="1c5cc193006bf953" providerId="Windows Live" clId="Web-{2CAC6858-2463-4583-9272-C0BB18C81944}" dt="2024-10-01T16:13:37.460" v="227" actId="20577"/>
          <ac:spMkLst>
            <pc:docMk/>
            <pc:sldMk cId="2896733867" sldId="261"/>
            <ac:spMk id="16" creationId="{5AD3E304-179A-0338-9334-481E42D60449}"/>
          </ac:spMkLst>
        </pc:spChg>
        <pc:spChg chg="mod">
          <ac:chgData name="Kenny Bui" userId="1c5cc193006bf953" providerId="Windows Live" clId="Web-{2CAC6858-2463-4583-9272-C0BB18C81944}" dt="2024-10-01T16:23:28.605" v="511" actId="20577"/>
          <ac:spMkLst>
            <pc:docMk/>
            <pc:sldMk cId="2896733867" sldId="261"/>
            <ac:spMk id="24" creationId="{57ED44AC-75B4-AFA7-7047-9C02B0F2AD4E}"/>
          </ac:spMkLst>
        </pc:spChg>
        <pc:spChg chg="mod">
          <ac:chgData name="Kenny Bui" userId="1c5cc193006bf953" providerId="Windows Live" clId="Web-{2CAC6858-2463-4583-9272-C0BB18C81944}" dt="2024-10-01T16:11:35.972" v="154" actId="20577"/>
          <ac:spMkLst>
            <pc:docMk/>
            <pc:sldMk cId="2896733867" sldId="261"/>
            <ac:spMk id="25" creationId="{9A418005-9A0E-FB28-707D-C308AEA9DF3E}"/>
          </ac:spMkLst>
        </pc:spChg>
        <pc:spChg chg="mod">
          <ac:chgData name="Kenny Bui" userId="1c5cc193006bf953" providerId="Windows Live" clId="Web-{2CAC6858-2463-4583-9272-C0BB18C81944}" dt="2024-10-01T16:13:56.695" v="257" actId="20577"/>
          <ac:spMkLst>
            <pc:docMk/>
            <pc:sldMk cId="2896733867" sldId="261"/>
            <ac:spMk id="26" creationId="{46421BAA-5DF6-ECD7-7647-19110E4107B6}"/>
          </ac:spMkLst>
        </pc:spChg>
        <pc:spChg chg="mod">
          <ac:chgData name="Kenny Bui" userId="1c5cc193006bf953" providerId="Windows Live" clId="Web-{2CAC6858-2463-4583-9272-C0BB18C81944}" dt="2024-10-01T16:17:23.843" v="456" actId="20577"/>
          <ac:spMkLst>
            <pc:docMk/>
            <pc:sldMk cId="2896733867" sldId="261"/>
            <ac:spMk id="28" creationId="{232759DF-41CD-2C9B-829A-4D0A588EAC71}"/>
          </ac:spMkLst>
        </pc:spChg>
        <pc:spChg chg="mod">
          <ac:chgData name="Kenny Bui" userId="1c5cc193006bf953" providerId="Windows Live" clId="Web-{2CAC6858-2463-4583-9272-C0BB18C81944}" dt="2024-10-01T16:12:20.176" v="209" actId="20577"/>
          <ac:spMkLst>
            <pc:docMk/>
            <pc:sldMk cId="2896733867" sldId="261"/>
            <ac:spMk id="29" creationId="{5C3A6FDD-68E0-AE07-308D-D936BD38E980}"/>
          </ac:spMkLst>
        </pc:spChg>
        <pc:spChg chg="mod">
          <ac:chgData name="Kenny Bui" userId="1c5cc193006bf953" providerId="Windows Live" clId="Web-{2CAC6858-2463-4583-9272-C0BB18C81944}" dt="2024-10-01T16:15:29.245" v="325" actId="20577"/>
          <ac:spMkLst>
            <pc:docMk/>
            <pc:sldMk cId="2896733867" sldId="261"/>
            <ac:spMk id="30" creationId="{C65EAB53-1586-293E-E70D-F3FA2898ED91}"/>
          </ac:spMkLst>
        </pc:spChg>
        <pc:grpChg chg="add del mod">
          <ac:chgData name="Kenny Bui" userId="1c5cc193006bf953" providerId="Windows Live" clId="Web-{2CAC6858-2463-4583-9272-C0BB18C81944}" dt="2024-10-01T16:08:44.075" v="129"/>
          <ac:grpSpMkLst>
            <pc:docMk/>
            <pc:sldMk cId="2896733867" sldId="261"/>
            <ac:grpSpMk id="10" creationId="{94A6B462-0023-CBD9-96FA-C01841F40E8E}"/>
          </ac:grpSpMkLst>
        </pc:grpChg>
        <pc:grpChg chg="add mod">
          <ac:chgData name="Kenny Bui" userId="1c5cc193006bf953" providerId="Windows Live" clId="Web-{2CAC6858-2463-4583-9272-C0BB18C81944}" dt="2024-10-01T16:21:37.679" v="485" actId="1076"/>
          <ac:grpSpMkLst>
            <pc:docMk/>
            <pc:sldMk cId="2896733867" sldId="261"/>
            <ac:grpSpMk id="11" creationId="{3D5D6F04-A91F-80A9-726D-81FFA6B020B6}"/>
          </ac:grpSpMkLst>
        </pc:grpChg>
        <pc:grpChg chg="add del">
          <ac:chgData name="Kenny Bui" userId="1c5cc193006bf953" providerId="Windows Live" clId="Web-{2CAC6858-2463-4583-9272-C0BB18C81944}" dt="2024-10-01T16:05:36.147" v="128"/>
          <ac:grpSpMkLst>
            <pc:docMk/>
            <pc:sldMk cId="2896733867" sldId="261"/>
            <ac:grpSpMk id="18" creationId="{DD639F5C-2C19-6D19-B96F-EFE5DCA344BC}"/>
          </ac:grpSpMkLst>
        </pc:grpChg>
        <pc:grpChg chg="add mod">
          <ac:chgData name="Kenny Bui" userId="1c5cc193006bf953" providerId="Windows Live" clId="Web-{2CAC6858-2463-4583-9272-C0BB18C81944}" dt="2024-10-01T16:09:26.842" v="135" actId="1076"/>
          <ac:grpSpMkLst>
            <pc:docMk/>
            <pc:sldMk cId="2896733867" sldId="261"/>
            <ac:grpSpMk id="23" creationId="{242CA84B-7699-88A6-B4AE-750D104D4314}"/>
          </ac:grpSpMkLst>
        </pc:grpChg>
        <pc:grpChg chg="add mod">
          <ac:chgData name="Kenny Bui" userId="1c5cc193006bf953" providerId="Windows Live" clId="Web-{2CAC6858-2463-4583-9272-C0BB18C81944}" dt="2024-10-01T16:09:24.014" v="134" actId="1076"/>
          <ac:grpSpMkLst>
            <pc:docMk/>
            <pc:sldMk cId="2896733867" sldId="261"/>
            <ac:grpSpMk id="27" creationId="{934F7535-A2BA-16E9-0B03-AD118C94F132}"/>
          </ac:grpSpMkLst>
        </pc:grpChg>
        <pc:grpChg chg="add">
          <ac:chgData name="Kenny Bui" userId="1c5cc193006bf953" providerId="Windows Live" clId="Web-{2CAC6858-2463-4583-9272-C0BB18C81944}" dt="2024-10-01T16:22:15.212" v="492"/>
          <ac:grpSpMkLst>
            <pc:docMk/>
            <pc:sldMk cId="2896733867" sldId="261"/>
            <ac:grpSpMk id="40" creationId="{6C2963B5-6D87-FC33-A636-B5468E9FF26D}"/>
          </ac:grpSpMkLst>
        </pc:grpChg>
        <pc:picChg chg="mod">
          <ac:chgData name="Kenny Bui" userId="1c5cc193006bf953" providerId="Windows Live" clId="Web-{2CAC6858-2463-4583-9272-C0BB18C81944}" dt="2024-10-01T16:03:52.582" v="98" actId="1076"/>
          <ac:picMkLst>
            <pc:docMk/>
            <pc:sldMk cId="2896733867" sldId="261"/>
            <ac:picMk id="5" creationId="{AD446068-DF8F-157E-73AB-A4A6397751F1}"/>
          </ac:picMkLst>
        </pc:picChg>
        <pc:cxnChg chg="add mod ord">
          <ac:chgData name="Kenny Bui" userId="1c5cc193006bf953" providerId="Windows Live" clId="Web-{2CAC6858-2463-4583-9272-C0BB18C81944}" dt="2024-10-01T16:18:42.423" v="461"/>
          <ac:cxnSpMkLst>
            <pc:docMk/>
            <pc:sldMk cId="2896733867" sldId="261"/>
            <ac:cxnSpMk id="31" creationId="{F636D74D-EC4D-DB3B-0870-9DE85DF699A0}"/>
          </ac:cxnSpMkLst>
        </pc:cxnChg>
        <pc:cxnChg chg="add mod ord">
          <ac:chgData name="Kenny Bui" userId="1c5cc193006bf953" providerId="Windows Live" clId="Web-{2CAC6858-2463-4583-9272-C0BB18C81944}" dt="2024-10-01T16:19:09.112" v="465"/>
          <ac:cxnSpMkLst>
            <pc:docMk/>
            <pc:sldMk cId="2896733867" sldId="261"/>
            <ac:cxnSpMk id="32" creationId="{B5CF40B9-AA6F-AFDF-F357-9C35C39D1E9F}"/>
          </ac:cxnSpMkLst>
        </pc:cxnChg>
        <pc:cxnChg chg="add mod ord">
          <ac:chgData name="Kenny Bui" userId="1c5cc193006bf953" providerId="Windows Live" clId="Web-{2CAC6858-2463-4583-9272-C0BB18C81944}" dt="2024-10-01T16:19:51.019" v="468"/>
          <ac:cxnSpMkLst>
            <pc:docMk/>
            <pc:sldMk cId="2896733867" sldId="261"/>
            <ac:cxnSpMk id="33" creationId="{14F0733E-76F3-8E02-CDB4-50BCA35FA986}"/>
          </ac:cxnSpMkLst>
        </pc:cxnChg>
        <pc:cxnChg chg="add mod ord">
          <ac:chgData name="Kenny Bui" userId="1c5cc193006bf953" providerId="Windows Live" clId="Web-{2CAC6858-2463-4583-9272-C0BB18C81944}" dt="2024-10-01T16:20:44.084" v="475"/>
          <ac:cxnSpMkLst>
            <pc:docMk/>
            <pc:sldMk cId="2896733867" sldId="261"/>
            <ac:cxnSpMk id="34" creationId="{B2AD417C-9C15-B1DB-56AA-191236DB21DF}"/>
          </ac:cxnSpMkLst>
        </pc:cxnChg>
        <pc:cxnChg chg="add mod ord">
          <ac:chgData name="Kenny Bui" userId="1c5cc193006bf953" providerId="Windows Live" clId="Web-{2CAC6858-2463-4583-9272-C0BB18C81944}" dt="2024-10-01T16:20:47.365" v="476"/>
          <ac:cxnSpMkLst>
            <pc:docMk/>
            <pc:sldMk cId="2896733867" sldId="261"/>
            <ac:cxnSpMk id="35" creationId="{CF2EB954-D18C-5568-7F2B-9A9435822DA4}"/>
          </ac:cxnSpMkLst>
        </pc:cxnChg>
        <pc:cxnChg chg="add mod ord">
          <ac:chgData name="Kenny Bui" userId="1c5cc193006bf953" providerId="Windows Live" clId="Web-{2CAC6858-2463-4583-9272-C0BB18C81944}" dt="2024-10-01T16:21:14.944" v="479"/>
          <ac:cxnSpMkLst>
            <pc:docMk/>
            <pc:sldMk cId="2896733867" sldId="261"/>
            <ac:cxnSpMk id="36" creationId="{C9695962-CAA5-D91A-32B9-D7B8FA7B122C}"/>
          </ac:cxnSpMkLst>
        </pc:cxnChg>
        <pc:cxnChg chg="add mod ord">
          <ac:chgData name="Kenny Bui" userId="1c5cc193006bf953" providerId="Windows Live" clId="Web-{2CAC6858-2463-4583-9272-C0BB18C81944}" dt="2024-10-01T16:21:31.773" v="482"/>
          <ac:cxnSpMkLst>
            <pc:docMk/>
            <pc:sldMk cId="2896733867" sldId="261"/>
            <ac:cxnSpMk id="37" creationId="{B843D630-D141-2E8D-B126-38BE7FF0E4A3}"/>
          </ac:cxnSpMkLst>
        </pc:cxnChg>
        <pc:cxnChg chg="add mod ord">
          <ac:chgData name="Kenny Bui" userId="1c5cc193006bf953" providerId="Windows Live" clId="Web-{2CAC6858-2463-4583-9272-C0BB18C81944}" dt="2024-10-01T16:21:53.117" v="488" actId="1076"/>
          <ac:cxnSpMkLst>
            <pc:docMk/>
            <pc:sldMk cId="2896733867" sldId="261"/>
            <ac:cxnSpMk id="38" creationId="{EBA0B23B-129D-D756-C49C-6D83FBD59416}"/>
          </ac:cxnSpMkLst>
        </pc:cxnChg>
        <pc:cxnChg chg="add mod ord">
          <ac:chgData name="Kenny Bui" userId="1c5cc193006bf953" providerId="Windows Live" clId="Web-{2CAC6858-2463-4583-9272-C0BB18C81944}" dt="2024-10-01T16:22:03.211" v="491"/>
          <ac:cxnSpMkLst>
            <pc:docMk/>
            <pc:sldMk cId="2896733867" sldId="261"/>
            <ac:cxnSpMk id="39" creationId="{57BE4833-E7CA-3B6A-ECBA-AAE4D22933FF}"/>
          </ac:cxnSpMkLst>
        </pc:cxnChg>
      </pc:sldChg>
      <pc:sldChg chg="modSp">
        <pc:chgData name="Kenny Bui" userId="1c5cc193006bf953" providerId="Windows Live" clId="Web-{2CAC6858-2463-4583-9272-C0BB18C81944}" dt="2024-10-01T16:25:13.874" v="527" actId="20577"/>
        <pc:sldMkLst>
          <pc:docMk/>
          <pc:sldMk cId="3582179936" sldId="271"/>
        </pc:sldMkLst>
        <pc:spChg chg="mod">
          <ac:chgData name="Kenny Bui" userId="1c5cc193006bf953" providerId="Windows Live" clId="Web-{2CAC6858-2463-4583-9272-C0BB18C81944}" dt="2024-10-01T16:25:13.874" v="527" actId="20577"/>
          <ac:spMkLst>
            <pc:docMk/>
            <pc:sldMk cId="3582179936" sldId="271"/>
            <ac:spMk id="17" creationId="{092B0009-1C93-CC4D-65B5-F79AF3339EB9}"/>
          </ac:spMkLst>
        </pc:spChg>
      </pc:sldChg>
    </pc:docChg>
  </pc:docChgLst>
  <pc:docChgLst>
    <pc:chgData name="Kenny Bui" userId="1c5cc193006bf953" providerId="Windows Live" clId="Web-{AF1119B3-C441-49B1-9F5A-69BA629A67CF}"/>
    <pc:docChg chg="modSld">
      <pc:chgData name="Kenny Bui" userId="1c5cc193006bf953" providerId="Windows Live" clId="Web-{AF1119B3-C441-49B1-9F5A-69BA629A67CF}" dt="2024-09-30T20:43:18.646" v="0" actId="1076"/>
      <pc:docMkLst>
        <pc:docMk/>
      </pc:docMkLst>
      <pc:sldChg chg="modSp">
        <pc:chgData name="Kenny Bui" userId="1c5cc193006bf953" providerId="Windows Live" clId="Web-{AF1119B3-C441-49B1-9F5A-69BA629A67CF}" dt="2024-09-30T20:43:18.646" v="0" actId="1076"/>
        <pc:sldMkLst>
          <pc:docMk/>
          <pc:sldMk cId="3692632112" sldId="272"/>
        </pc:sldMkLst>
        <pc:picChg chg="mod">
          <ac:chgData name="Kenny Bui" userId="1c5cc193006bf953" providerId="Windows Live" clId="Web-{AF1119B3-C441-49B1-9F5A-69BA629A67CF}" dt="2024-09-30T20:43:18.646" v="0" actId="1076"/>
          <ac:picMkLst>
            <pc:docMk/>
            <pc:sldMk cId="3692632112" sldId="272"/>
            <ac:picMk id="13" creationId="{75FAA356-2171-2A81-AE5C-9125DDCC4744}"/>
          </ac:picMkLst>
        </pc:picChg>
      </pc:sldChg>
    </pc:docChg>
  </pc:docChgLst>
  <pc:docChgLst>
    <pc:chgData name="Guest User" providerId="Windows Live" clId="Web-{E7A8DBDE-CE30-4BBE-83B1-F6EFBE82EF18}"/>
    <pc:docChg chg="modSld">
      <pc:chgData name="Guest User" userId="" providerId="Windows Live" clId="Web-{E7A8DBDE-CE30-4BBE-83B1-F6EFBE82EF18}" dt="2024-10-02T19:09:50.983" v="955"/>
      <pc:docMkLst>
        <pc:docMk/>
      </pc:docMkLst>
      <pc:sldChg chg="modSp">
        <pc:chgData name="Guest User" userId="" providerId="Windows Live" clId="Web-{E7A8DBDE-CE30-4BBE-83B1-F6EFBE82EF18}" dt="2024-10-02T18:58:15.129" v="97" actId="1076"/>
        <pc:sldMkLst>
          <pc:docMk/>
          <pc:sldMk cId="3494119000" sldId="256"/>
        </pc:sldMkLst>
        <pc:spChg chg="mod">
          <ac:chgData name="Guest User" userId="" providerId="Windows Live" clId="Web-{E7A8DBDE-CE30-4BBE-83B1-F6EFBE82EF18}" dt="2024-10-02T18:55:20.774" v="0" actId="1076"/>
          <ac:spMkLst>
            <pc:docMk/>
            <pc:sldMk cId="3494119000" sldId="256"/>
            <ac:spMk id="2" creationId="{55939363-0ACA-B547-470C-F4EA57E11CD1}"/>
          </ac:spMkLst>
        </pc:spChg>
        <pc:spChg chg="mod">
          <ac:chgData name="Guest User" userId="" providerId="Windows Live" clId="Web-{E7A8DBDE-CE30-4BBE-83B1-F6EFBE82EF18}" dt="2024-10-02T18:58:04.925" v="96" actId="20577"/>
          <ac:spMkLst>
            <pc:docMk/>
            <pc:sldMk cId="3494119000" sldId="256"/>
            <ac:spMk id="3" creationId="{0D48299C-69EF-390F-EC3F-6A0ECF9ADD46}"/>
          </ac:spMkLst>
        </pc:spChg>
        <pc:picChg chg="mod">
          <ac:chgData name="Guest User" userId="" providerId="Windows Live" clId="Web-{E7A8DBDE-CE30-4BBE-83B1-F6EFBE82EF18}" dt="2024-10-02T18:58:15.129" v="97" actId="1076"/>
          <ac:picMkLst>
            <pc:docMk/>
            <pc:sldMk cId="3494119000" sldId="256"/>
            <ac:picMk id="4" creationId="{45C9E68B-6E13-0000-16F2-FE83A6F295DF}"/>
          </ac:picMkLst>
        </pc:picChg>
      </pc:sldChg>
      <pc:sldChg chg="addSp delSp modSp">
        <pc:chgData name="Guest User" userId="" providerId="Windows Live" clId="Web-{E7A8DBDE-CE30-4BBE-83B1-F6EFBE82EF18}" dt="2024-10-02T19:09:50.983" v="955"/>
        <pc:sldMkLst>
          <pc:docMk/>
          <pc:sldMk cId="381354285" sldId="264"/>
        </pc:sldMkLst>
        <pc:spChg chg="del mod">
          <ac:chgData name="Guest User" userId="" providerId="Windows Live" clId="Web-{E7A8DBDE-CE30-4BBE-83B1-F6EFBE82EF18}" dt="2024-10-02T19:00:33.809" v="109"/>
          <ac:spMkLst>
            <pc:docMk/>
            <pc:sldMk cId="381354285" sldId="264"/>
            <ac:spMk id="3" creationId="{B85A1997-0526-4414-9426-9995FAFB41C2}"/>
          </ac:spMkLst>
        </pc:spChg>
        <pc:graphicFrameChg chg="add mod ord modGraphic">
          <ac:chgData name="Guest User" userId="" providerId="Windows Live" clId="Web-{E7A8DBDE-CE30-4BBE-83B1-F6EFBE82EF18}" dt="2024-10-02T19:09:50.983" v="955"/>
          <ac:graphicFrameMkLst>
            <pc:docMk/>
            <pc:sldMk cId="381354285" sldId="264"/>
            <ac:graphicFrameMk id="4" creationId="{CC3F68A6-EF9D-E295-5328-30C860E08AD8}"/>
          </ac:graphicFrameMkLst>
        </pc:graphicFrameChg>
      </pc:sldChg>
    </pc:docChg>
  </pc:docChgLst>
  <pc:docChgLst>
    <pc:chgData name="Guest User" providerId="Windows Live" clId="Web-{0EC9129C-2ABD-4EA8-B00B-1BFB50E4F5C4}"/>
    <pc:docChg chg="modSld">
      <pc:chgData name="Guest User" userId="" providerId="Windows Live" clId="Web-{0EC9129C-2ABD-4EA8-B00B-1BFB50E4F5C4}" dt="2024-10-02T19:36:45.705" v="55" actId="14100"/>
      <pc:docMkLst>
        <pc:docMk/>
      </pc:docMkLst>
      <pc:sldChg chg="addSp delSp modSp">
        <pc:chgData name="Guest User" userId="" providerId="Windows Live" clId="Web-{0EC9129C-2ABD-4EA8-B00B-1BFB50E4F5C4}" dt="2024-10-02T19:36:45.705" v="55" actId="14100"/>
        <pc:sldMkLst>
          <pc:docMk/>
          <pc:sldMk cId="1564299145" sldId="262"/>
        </pc:sldMkLst>
        <pc:spChg chg="del">
          <ac:chgData name="Guest User" userId="" providerId="Windows Live" clId="Web-{0EC9129C-2ABD-4EA8-B00B-1BFB50E4F5C4}" dt="2024-10-02T19:30:36.944" v="28"/>
          <ac:spMkLst>
            <pc:docMk/>
            <pc:sldMk cId="1564299145" sldId="262"/>
            <ac:spMk id="3" creationId="{83BE6290-6238-2128-9BFD-A695E4733386}"/>
          </ac:spMkLst>
        </pc:spChg>
        <pc:spChg chg="add del mod">
          <ac:chgData name="Guest User" userId="" providerId="Windows Live" clId="Web-{0EC9129C-2ABD-4EA8-B00B-1BFB50E4F5C4}" dt="2024-10-02T19:30:44.210" v="29"/>
          <ac:spMkLst>
            <pc:docMk/>
            <pc:sldMk cId="1564299145" sldId="262"/>
            <ac:spMk id="41" creationId="{AA08A3B6-67F8-E954-A1AB-B18723AC5264}"/>
          </ac:spMkLst>
        </pc:spChg>
        <pc:spChg chg="add del mod">
          <ac:chgData name="Guest User" userId="" providerId="Windows Live" clId="Web-{0EC9129C-2ABD-4EA8-B00B-1BFB50E4F5C4}" dt="2024-10-02T19:30:55.897" v="38"/>
          <ac:spMkLst>
            <pc:docMk/>
            <pc:sldMk cId="1564299145" sldId="262"/>
            <ac:spMk id="42" creationId="{3E253D81-AA53-479F-06C3-DF6D193B685C}"/>
          </ac:spMkLst>
        </pc:spChg>
        <pc:picChg chg="add del mod">
          <ac:chgData name="Guest User" userId="" providerId="Windows Live" clId="Web-{0EC9129C-2ABD-4EA8-B00B-1BFB50E4F5C4}" dt="2024-10-02T19:32:49.276" v="44"/>
          <ac:picMkLst>
            <pc:docMk/>
            <pc:sldMk cId="1564299145" sldId="262"/>
            <ac:picMk id="43" creationId="{532BC96B-F11D-ACFB-962D-B17FD815E122}"/>
          </ac:picMkLst>
        </pc:picChg>
        <pc:picChg chg="add del mod">
          <ac:chgData name="Guest User" userId="" providerId="Windows Live" clId="Web-{0EC9129C-2ABD-4EA8-B00B-1BFB50E4F5C4}" dt="2024-10-02T19:34:13.998" v="48"/>
          <ac:picMkLst>
            <pc:docMk/>
            <pc:sldMk cId="1564299145" sldId="262"/>
            <ac:picMk id="44" creationId="{01ACBA73-25C9-C0D5-21DF-0719514EC29E}"/>
          </ac:picMkLst>
        </pc:picChg>
        <pc:picChg chg="add del mod">
          <ac:chgData name="Guest User" userId="" providerId="Windows Live" clId="Web-{0EC9129C-2ABD-4EA8-B00B-1BFB50E4F5C4}" dt="2024-10-02T19:35:07.905" v="52"/>
          <ac:picMkLst>
            <pc:docMk/>
            <pc:sldMk cId="1564299145" sldId="262"/>
            <ac:picMk id="45" creationId="{223CE567-0FAF-03FF-46FE-5FD3B85508A0}"/>
          </ac:picMkLst>
        </pc:picChg>
        <pc:picChg chg="add mod">
          <ac:chgData name="Guest User" userId="" providerId="Windows Live" clId="Web-{0EC9129C-2ABD-4EA8-B00B-1BFB50E4F5C4}" dt="2024-10-02T19:36:45.705" v="55" actId="14100"/>
          <ac:picMkLst>
            <pc:docMk/>
            <pc:sldMk cId="1564299145" sldId="262"/>
            <ac:picMk id="46" creationId="{449761F5-0394-D767-4928-1EED43AF6F7E}"/>
          </ac:picMkLst>
        </pc:picChg>
        <pc:inkChg chg="del">
          <ac:chgData name="Guest User" userId="" providerId="Windows Live" clId="Web-{0EC9129C-2ABD-4EA8-B00B-1BFB50E4F5C4}" dt="2024-10-02T19:30:36.803" v="27"/>
          <ac:inkMkLst>
            <pc:docMk/>
            <pc:sldMk cId="1564299145" sldId="262"/>
            <ac:inkMk id="4" creationId="{3D211A8F-170B-F905-992C-71D9F0512E1D}"/>
          </ac:inkMkLst>
        </pc:inkChg>
        <pc:inkChg chg="del">
          <ac:chgData name="Guest User" userId="" providerId="Windows Live" clId="Web-{0EC9129C-2ABD-4EA8-B00B-1BFB50E4F5C4}" dt="2024-10-02T19:30:36.803" v="26"/>
          <ac:inkMkLst>
            <pc:docMk/>
            <pc:sldMk cId="1564299145" sldId="262"/>
            <ac:inkMk id="6" creationId="{085F963D-FA4E-5DA1-E850-CDE4ACEE67C9}"/>
          </ac:inkMkLst>
        </pc:inkChg>
        <pc:inkChg chg="del">
          <ac:chgData name="Guest User" userId="" providerId="Windows Live" clId="Web-{0EC9129C-2ABD-4EA8-B00B-1BFB50E4F5C4}" dt="2024-10-02T19:30:36.803" v="25"/>
          <ac:inkMkLst>
            <pc:docMk/>
            <pc:sldMk cId="1564299145" sldId="262"/>
            <ac:inkMk id="8" creationId="{5DFB1C89-B1A3-8E3C-606F-814C67A04CAE}"/>
          </ac:inkMkLst>
        </pc:inkChg>
        <pc:inkChg chg="del">
          <ac:chgData name="Guest User" userId="" providerId="Windows Live" clId="Web-{0EC9129C-2ABD-4EA8-B00B-1BFB50E4F5C4}" dt="2024-10-02T19:30:36.803" v="24"/>
          <ac:inkMkLst>
            <pc:docMk/>
            <pc:sldMk cId="1564299145" sldId="262"/>
            <ac:inkMk id="10" creationId="{8EC635FB-2086-6A72-B11E-2018E38A4878}"/>
          </ac:inkMkLst>
        </pc:inkChg>
        <pc:inkChg chg="del">
          <ac:chgData name="Guest User" userId="" providerId="Windows Live" clId="Web-{0EC9129C-2ABD-4EA8-B00B-1BFB50E4F5C4}" dt="2024-10-02T19:30:36.803" v="23"/>
          <ac:inkMkLst>
            <pc:docMk/>
            <pc:sldMk cId="1564299145" sldId="262"/>
            <ac:inkMk id="12" creationId="{DCE49F2A-46B7-C1AD-82C2-5032D22716EB}"/>
          </ac:inkMkLst>
        </pc:inkChg>
        <pc:inkChg chg="del">
          <ac:chgData name="Guest User" userId="" providerId="Windows Live" clId="Web-{0EC9129C-2ABD-4EA8-B00B-1BFB50E4F5C4}" dt="2024-10-02T19:30:36.803" v="22"/>
          <ac:inkMkLst>
            <pc:docMk/>
            <pc:sldMk cId="1564299145" sldId="262"/>
            <ac:inkMk id="14" creationId="{46BB4AB4-4709-AECB-2C83-0F045A3D111A}"/>
          </ac:inkMkLst>
        </pc:inkChg>
        <pc:inkChg chg="del">
          <ac:chgData name="Guest User" userId="" providerId="Windows Live" clId="Web-{0EC9129C-2ABD-4EA8-B00B-1BFB50E4F5C4}" dt="2024-10-02T19:30:36.803" v="21"/>
          <ac:inkMkLst>
            <pc:docMk/>
            <pc:sldMk cId="1564299145" sldId="262"/>
            <ac:inkMk id="16" creationId="{6DA11DCE-8FB8-1F86-CB38-FE993BCCEA38}"/>
          </ac:inkMkLst>
        </pc:inkChg>
        <pc:inkChg chg="del">
          <ac:chgData name="Guest User" userId="" providerId="Windows Live" clId="Web-{0EC9129C-2ABD-4EA8-B00B-1BFB50E4F5C4}" dt="2024-10-02T19:30:36.803" v="20"/>
          <ac:inkMkLst>
            <pc:docMk/>
            <pc:sldMk cId="1564299145" sldId="262"/>
            <ac:inkMk id="18" creationId="{7B9FB440-44D6-6ADE-23C2-2B9DD5EEDCDF}"/>
          </ac:inkMkLst>
        </pc:inkChg>
        <pc:inkChg chg="del">
          <ac:chgData name="Guest User" userId="" providerId="Windows Live" clId="Web-{0EC9129C-2ABD-4EA8-B00B-1BFB50E4F5C4}" dt="2024-10-02T19:30:36.803" v="19"/>
          <ac:inkMkLst>
            <pc:docMk/>
            <pc:sldMk cId="1564299145" sldId="262"/>
            <ac:inkMk id="19" creationId="{66A19114-A80B-13E8-9965-45582F5F2B8F}"/>
          </ac:inkMkLst>
        </pc:inkChg>
        <pc:inkChg chg="del">
          <ac:chgData name="Guest User" userId="" providerId="Windows Live" clId="Web-{0EC9129C-2ABD-4EA8-B00B-1BFB50E4F5C4}" dt="2024-10-02T19:30:36.803" v="18"/>
          <ac:inkMkLst>
            <pc:docMk/>
            <pc:sldMk cId="1564299145" sldId="262"/>
            <ac:inkMk id="20" creationId="{C3FC9E39-6363-0BB1-DE53-E6CFA1C031AA}"/>
          </ac:inkMkLst>
        </pc:inkChg>
        <pc:inkChg chg="del">
          <ac:chgData name="Guest User" userId="" providerId="Windows Live" clId="Web-{0EC9129C-2ABD-4EA8-B00B-1BFB50E4F5C4}" dt="2024-10-02T19:30:36.803" v="17"/>
          <ac:inkMkLst>
            <pc:docMk/>
            <pc:sldMk cId="1564299145" sldId="262"/>
            <ac:inkMk id="21" creationId="{E970E025-EAE3-C27C-1AAB-54AF8C645B87}"/>
          </ac:inkMkLst>
        </pc:inkChg>
        <pc:inkChg chg="del">
          <ac:chgData name="Guest User" userId="" providerId="Windows Live" clId="Web-{0EC9129C-2ABD-4EA8-B00B-1BFB50E4F5C4}" dt="2024-10-02T19:30:36.803" v="16"/>
          <ac:inkMkLst>
            <pc:docMk/>
            <pc:sldMk cId="1564299145" sldId="262"/>
            <ac:inkMk id="22" creationId="{2EBE4CC3-2C61-2341-5C10-A6F30EBACED0}"/>
          </ac:inkMkLst>
        </pc:inkChg>
        <pc:inkChg chg="del">
          <ac:chgData name="Guest User" userId="" providerId="Windows Live" clId="Web-{0EC9129C-2ABD-4EA8-B00B-1BFB50E4F5C4}" dt="2024-10-02T19:30:36.803" v="15"/>
          <ac:inkMkLst>
            <pc:docMk/>
            <pc:sldMk cId="1564299145" sldId="262"/>
            <ac:inkMk id="23" creationId="{BAEC3234-4146-7D35-75FB-C0DD5DF5911A}"/>
          </ac:inkMkLst>
        </pc:inkChg>
        <pc:inkChg chg="del">
          <ac:chgData name="Guest User" userId="" providerId="Windows Live" clId="Web-{0EC9129C-2ABD-4EA8-B00B-1BFB50E4F5C4}" dt="2024-10-02T19:30:36.803" v="14"/>
          <ac:inkMkLst>
            <pc:docMk/>
            <pc:sldMk cId="1564299145" sldId="262"/>
            <ac:inkMk id="24" creationId="{747C799B-755A-AD65-A44E-D213CEE95C4C}"/>
          </ac:inkMkLst>
        </pc:inkChg>
        <pc:inkChg chg="del">
          <ac:chgData name="Guest User" userId="" providerId="Windows Live" clId="Web-{0EC9129C-2ABD-4EA8-B00B-1BFB50E4F5C4}" dt="2024-10-02T19:30:36.803" v="13"/>
          <ac:inkMkLst>
            <pc:docMk/>
            <pc:sldMk cId="1564299145" sldId="262"/>
            <ac:inkMk id="25" creationId="{4608C148-7923-111B-E99D-96A9061B5A4A}"/>
          </ac:inkMkLst>
        </pc:inkChg>
        <pc:inkChg chg="del">
          <ac:chgData name="Guest User" userId="" providerId="Windows Live" clId="Web-{0EC9129C-2ABD-4EA8-B00B-1BFB50E4F5C4}" dt="2024-10-02T19:30:36.803" v="12"/>
          <ac:inkMkLst>
            <pc:docMk/>
            <pc:sldMk cId="1564299145" sldId="262"/>
            <ac:inkMk id="26" creationId="{1387E36D-CAE2-F354-BB79-272A71AF3C79}"/>
          </ac:inkMkLst>
        </pc:inkChg>
        <pc:inkChg chg="del">
          <ac:chgData name="Guest User" userId="" providerId="Windows Live" clId="Web-{0EC9129C-2ABD-4EA8-B00B-1BFB50E4F5C4}" dt="2024-10-02T19:30:36.803" v="11"/>
          <ac:inkMkLst>
            <pc:docMk/>
            <pc:sldMk cId="1564299145" sldId="262"/>
            <ac:inkMk id="27" creationId="{0B99947E-2DCD-DAB7-FE90-0B24753DAD25}"/>
          </ac:inkMkLst>
        </pc:inkChg>
        <pc:inkChg chg="del">
          <ac:chgData name="Guest User" userId="" providerId="Windows Live" clId="Web-{0EC9129C-2ABD-4EA8-B00B-1BFB50E4F5C4}" dt="2024-10-02T19:30:36.803" v="10"/>
          <ac:inkMkLst>
            <pc:docMk/>
            <pc:sldMk cId="1564299145" sldId="262"/>
            <ac:inkMk id="28" creationId="{6560EA25-6FEA-2DAF-45E2-ED8A90527F94}"/>
          </ac:inkMkLst>
        </pc:inkChg>
        <pc:inkChg chg="del">
          <ac:chgData name="Guest User" userId="" providerId="Windows Live" clId="Web-{0EC9129C-2ABD-4EA8-B00B-1BFB50E4F5C4}" dt="2024-10-02T19:30:44.210" v="30"/>
          <ac:inkMkLst>
            <pc:docMk/>
            <pc:sldMk cId="1564299145" sldId="262"/>
            <ac:inkMk id="29" creationId="{A6A46B18-C552-710F-9062-8CB4818E9ACE}"/>
          </ac:inkMkLst>
        </pc:inkChg>
        <pc:inkChg chg="del">
          <ac:chgData name="Guest User" userId="" providerId="Windows Live" clId="Web-{0EC9129C-2ABD-4EA8-B00B-1BFB50E4F5C4}" dt="2024-10-02T19:30:36.803" v="9"/>
          <ac:inkMkLst>
            <pc:docMk/>
            <pc:sldMk cId="1564299145" sldId="262"/>
            <ac:inkMk id="30" creationId="{D120F8B4-2296-72F1-0F85-B0C81657F396}"/>
          </ac:inkMkLst>
        </pc:inkChg>
        <pc:inkChg chg="del">
          <ac:chgData name="Guest User" userId="" providerId="Windows Live" clId="Web-{0EC9129C-2ABD-4EA8-B00B-1BFB50E4F5C4}" dt="2024-10-02T19:30:36.787" v="8"/>
          <ac:inkMkLst>
            <pc:docMk/>
            <pc:sldMk cId="1564299145" sldId="262"/>
            <ac:inkMk id="31" creationId="{8416E717-37B0-D825-42EF-E7EE2B082575}"/>
          </ac:inkMkLst>
        </pc:inkChg>
        <pc:inkChg chg="del">
          <ac:chgData name="Guest User" userId="" providerId="Windows Live" clId="Web-{0EC9129C-2ABD-4EA8-B00B-1BFB50E4F5C4}" dt="2024-10-02T19:30:36.787" v="7"/>
          <ac:inkMkLst>
            <pc:docMk/>
            <pc:sldMk cId="1564299145" sldId="262"/>
            <ac:inkMk id="32" creationId="{B1653C45-D706-E999-50A9-9D8844C6BAD2}"/>
          </ac:inkMkLst>
        </pc:inkChg>
        <pc:inkChg chg="del">
          <ac:chgData name="Guest User" userId="" providerId="Windows Live" clId="Web-{0EC9129C-2ABD-4EA8-B00B-1BFB50E4F5C4}" dt="2024-10-02T19:30:36.787" v="6"/>
          <ac:inkMkLst>
            <pc:docMk/>
            <pc:sldMk cId="1564299145" sldId="262"/>
            <ac:inkMk id="33" creationId="{FACB93CC-169C-327E-6545-99D20AED62EF}"/>
          </ac:inkMkLst>
        </pc:inkChg>
        <pc:inkChg chg="del">
          <ac:chgData name="Guest User" userId="" providerId="Windows Live" clId="Web-{0EC9129C-2ABD-4EA8-B00B-1BFB50E4F5C4}" dt="2024-10-02T19:30:36.787" v="5"/>
          <ac:inkMkLst>
            <pc:docMk/>
            <pc:sldMk cId="1564299145" sldId="262"/>
            <ac:inkMk id="34" creationId="{803DDF83-1CAB-105F-5B0B-68B2DBDFDD31}"/>
          </ac:inkMkLst>
        </pc:inkChg>
        <pc:inkChg chg="del">
          <ac:chgData name="Guest User" userId="" providerId="Windows Live" clId="Web-{0EC9129C-2ABD-4EA8-B00B-1BFB50E4F5C4}" dt="2024-10-02T19:30:36.787" v="4"/>
          <ac:inkMkLst>
            <pc:docMk/>
            <pc:sldMk cId="1564299145" sldId="262"/>
            <ac:inkMk id="35" creationId="{05138B21-68EB-FBA1-B654-3553E0EB56EA}"/>
          </ac:inkMkLst>
        </pc:inkChg>
        <pc:inkChg chg="del">
          <ac:chgData name="Guest User" userId="" providerId="Windows Live" clId="Web-{0EC9129C-2ABD-4EA8-B00B-1BFB50E4F5C4}" dt="2024-10-02T19:30:36.787" v="3"/>
          <ac:inkMkLst>
            <pc:docMk/>
            <pc:sldMk cId="1564299145" sldId="262"/>
            <ac:inkMk id="36" creationId="{032D7245-A6C4-CF5D-8C18-7AF69ABBBCE0}"/>
          </ac:inkMkLst>
        </pc:inkChg>
        <pc:inkChg chg="del">
          <ac:chgData name="Guest User" userId="" providerId="Windows Live" clId="Web-{0EC9129C-2ABD-4EA8-B00B-1BFB50E4F5C4}" dt="2024-10-02T19:30:36.787" v="2"/>
          <ac:inkMkLst>
            <pc:docMk/>
            <pc:sldMk cId="1564299145" sldId="262"/>
            <ac:inkMk id="37" creationId="{78C05B38-08B0-1C7B-6A64-4AB65B30791A}"/>
          </ac:inkMkLst>
        </pc:inkChg>
        <pc:inkChg chg="del">
          <ac:chgData name="Guest User" userId="" providerId="Windows Live" clId="Web-{0EC9129C-2ABD-4EA8-B00B-1BFB50E4F5C4}" dt="2024-10-02T19:30:36.787" v="1"/>
          <ac:inkMkLst>
            <pc:docMk/>
            <pc:sldMk cId="1564299145" sldId="262"/>
            <ac:inkMk id="38" creationId="{B5B7A8C2-A3A6-3864-986C-ACB6DAE8BAC6}"/>
          </ac:inkMkLst>
        </pc:inkChg>
        <pc:inkChg chg="del">
          <ac:chgData name="Guest User" userId="" providerId="Windows Live" clId="Web-{0EC9129C-2ABD-4EA8-B00B-1BFB50E4F5C4}" dt="2024-10-02T19:30:36.787" v="0"/>
          <ac:inkMkLst>
            <pc:docMk/>
            <pc:sldMk cId="1564299145" sldId="262"/>
            <ac:inkMk id="39" creationId="{7AA774AE-6E6F-E0E2-3993-FB9B0A1E96A8}"/>
          </ac:inkMkLst>
        </pc:inkChg>
      </pc:sldChg>
    </pc:docChg>
  </pc:docChgLst>
  <pc:docChgLst>
    <pc:chgData name="Guest User" providerId="Windows Live" clId="Web-{3F2D075E-BE07-4384-83FF-BE104FA477DC}"/>
    <pc:docChg chg="modSld">
      <pc:chgData name="Guest User" userId="" providerId="Windows Live" clId="Web-{3F2D075E-BE07-4384-83FF-BE104FA477DC}" dt="2024-09-30T16:49:12.705" v="10"/>
      <pc:docMkLst>
        <pc:docMk/>
      </pc:docMkLst>
      <pc:sldChg chg="addSp delSp modSp">
        <pc:chgData name="Guest User" userId="" providerId="Windows Live" clId="Web-{3F2D075E-BE07-4384-83FF-BE104FA477DC}" dt="2024-09-30T16:49:12.705" v="10"/>
        <pc:sldMkLst>
          <pc:docMk/>
          <pc:sldMk cId="2206312751" sldId="268"/>
        </pc:sldMkLst>
        <pc:picChg chg="add mod">
          <ac:chgData name="Guest User" userId="" providerId="Windows Live" clId="Web-{3F2D075E-BE07-4384-83FF-BE104FA477DC}" dt="2024-09-30T16:46:33.766" v="4" actId="1076"/>
          <ac:picMkLst>
            <pc:docMk/>
            <pc:sldMk cId="2206312751" sldId="268"/>
            <ac:picMk id="4" creationId="{E4C31A8D-C69E-4285-8D84-E04317A97297}"/>
          </ac:picMkLst>
        </pc:picChg>
        <pc:picChg chg="add mod">
          <ac:chgData name="Guest User" userId="" providerId="Windows Live" clId="Web-{3F2D075E-BE07-4384-83FF-BE104FA477DC}" dt="2024-09-30T16:47:45.501" v="8" actId="14100"/>
          <ac:picMkLst>
            <pc:docMk/>
            <pc:sldMk cId="2206312751" sldId="268"/>
            <ac:picMk id="5" creationId="{E221F01E-6F05-1A0B-FE3E-98047E3FD884}"/>
          </ac:picMkLst>
        </pc:picChg>
        <pc:picChg chg="add del mod">
          <ac:chgData name="Guest User" userId="" providerId="Windows Live" clId="Web-{3F2D075E-BE07-4384-83FF-BE104FA477DC}" dt="2024-09-30T16:49:12.705" v="10"/>
          <ac:picMkLst>
            <pc:docMk/>
            <pc:sldMk cId="2206312751" sldId="268"/>
            <ac:picMk id="6" creationId="{0C0B9BE1-9046-916E-B3B0-31C6FFC68C66}"/>
          </ac:picMkLst>
        </pc:picChg>
      </pc:sldChg>
    </pc:docChg>
  </pc:docChgLst>
  <pc:docChgLst>
    <pc:chgData name="Guest User" providerId="Windows Live" clId="Web-{12898E69-FCD3-4511-91B6-6D4FCB9256CE}"/>
    <pc:docChg chg="modSld">
      <pc:chgData name="Guest User" userId="" providerId="Windows Live" clId="Web-{12898E69-FCD3-4511-91B6-6D4FCB9256CE}" dt="2024-09-30T16:51:22.294" v="1" actId="1076"/>
      <pc:docMkLst>
        <pc:docMk/>
      </pc:docMkLst>
      <pc:sldChg chg="modSp">
        <pc:chgData name="Guest User" userId="" providerId="Windows Live" clId="Web-{12898E69-FCD3-4511-91B6-6D4FCB9256CE}" dt="2024-09-30T16:51:22.294" v="1" actId="1076"/>
        <pc:sldMkLst>
          <pc:docMk/>
          <pc:sldMk cId="1564299145" sldId="262"/>
        </pc:sldMkLst>
        <pc:spChg chg="mod">
          <ac:chgData name="Guest User" userId="" providerId="Windows Live" clId="Web-{12898E69-FCD3-4511-91B6-6D4FCB9256CE}" dt="2024-09-30T16:51:22.279" v="0" actId="1076"/>
          <ac:spMkLst>
            <pc:docMk/>
            <pc:sldMk cId="1564299145" sldId="262"/>
            <ac:spMk id="2" creationId="{96C5B704-6744-8DB7-17B5-2B68813D3441}"/>
          </ac:spMkLst>
        </pc:spChg>
        <pc:spChg chg="mod">
          <ac:chgData name="Guest User" userId="" providerId="Windows Live" clId="Web-{12898E69-FCD3-4511-91B6-6D4FCB9256CE}" dt="2024-09-30T16:51:22.294" v="1" actId="1076"/>
          <ac:spMkLst>
            <pc:docMk/>
            <pc:sldMk cId="1564299145" sldId="262"/>
            <ac:spMk id="3" creationId="{83BE6290-6238-2128-9BFD-A695E4733386}"/>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30T20:42:14.048"/>
    </inkml:context>
    <inkml:brush xml:id="br0">
      <inkml:brushProperty name="width" value="0.1" units="cm"/>
      <inkml:brushProperty name="height" value="0.1" units="cm"/>
    </inkml:brush>
  </inkml:definitions>
  <inkml:trace contextRef="#ctx0" brushRef="#br0">22378 7316 7807 0 0,'-3'3'704'0'0,"-8"1"-576"0"0,-1 0-128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22:01:58.669"/>
    </inkml:context>
    <inkml:brush xml:id="br0">
      <inkml:brushProperty name="width" value="0.1" units="cm"/>
      <inkml:brushProperty name="height" value="0.1" units="cm"/>
      <inkml:brushProperty name="color" value="#FFFFFF"/>
    </inkml:brush>
  </inkml:definitions>
  <inkml:trace contextRef="#ctx0" brushRef="#br0">497 468 24575,'-11'-30'0,"-19"-104"0,23 92 0,-2 0 0,-2 1 0,-28-69 0,34 99 0,3 6 0,0 1 0,0-1 0,0 1 0,0-1 0,-1 1 0,1 0 0,-1 0 0,0 0 0,-1 0 0,1 0 0,-1 1 0,-3-4 0,6 7 0,0 0 0,0 0 0,0 0 0,1 0 0,-1 0 0,0 0 0,0 0 0,0 0 0,1 0 0,-1 0 0,0 1 0,0-1 0,1 0 0,-1 1 0,0-1 0,1 0 0,-1 1 0,0-1 0,1 1 0,-1-1 0,0 1 0,1-1 0,-1 1 0,1-1 0,-1 1 0,1-1 0,-1 1 0,1 0 0,-1 0 0,-13 23 0,13-22 0,-8 18 0,1 0 0,0 1 0,2 0 0,0 1 0,2 0 0,-4 41 0,8 135 0,0-197 0,-25-92 0,11 5 0,10 55 0,-1-1 0,-1 1 0,-2 1 0,-1-1 0,-15-33 0,24 63 0,0 1 0,-1-1 0,1 0 0,0 1 0,0-1 0,-1 1 0,1-1 0,0 0 0,-1 1 0,1-1 0,-1 1 0,1-1 0,0 1 0,-1-1 0,1 1 0,-1-1 0,0 1 0,1 0 0,-1-1 0,1 1 0,-1 0 0,0-1 0,1 1 0,-1 0 0,0-1 0,0 2 0,1-1 0,-1 1 0,1-1 0,-1 1 0,1-1 0,-1 1 0,1 0 0,-1-1 0,1 1 0,0-1 0,-1 1 0,1 0 0,0-1 0,-1 1 0,1 0 0,0 0 0,0-1 0,0 2 0,-5 43 0,5-41 0,-3 99 0,13 141 0,-4-201 0,2-62 0,-1-19 0,-2 0 0,-1-1 0,-3 1 0,-1-1 0,-1 1 0,-2-1 0,-15-65 0,16 96 0,-4-22 0,5 28 0,1 1 0,0 0 0,-1-1 0,0 1 0,1 0 0,-1-1 0,1 1 0,-1 0 0,0 0 0,0-1 0,0 1 0,0 0 0,0 0 0,0 0 0,-2-1 0,2 2 0,1 0 0,-1 1 0,1-1 0,-1 1 0,1-1 0,-1 0 0,1 1 0,-1 0 0,1-1 0,-1 1 0,1-1 0,0 1 0,-1-1 0,1 1 0,0 0 0,0-1 0,-1 1 0,1 0 0,0-1 0,0 1 0,0 1 0,-5 17 0,5-19 0,-9 46 0,-3 83 0,10 49 0,2-151 0,-3-72 0,-9-55 0,1 12 0,9 53 0,2 24 0,-1 0 0,1 0 0,-2 1 0,0-1 0,0 0 0,-4-11 0,2 107 0,-6 50 0,1 6 0,0-360 0,9 193 0,-1 0 0,-1-1 0,-12-49 0,6 120 0,6-11 0,2 1 0,5 34 0,0 25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22:02:09.281"/>
    </inkml:context>
    <inkml:brush xml:id="br0">
      <inkml:brushProperty name="width" value="0.1" units="cm"/>
      <inkml:brushProperty name="height" value="0.1" units="cm"/>
      <inkml:brushProperty name="color" value="#FFFFFF"/>
    </inkml:brush>
  </inkml:definitions>
  <inkml:trace contextRef="#ctx0" brushRef="#br0">1 577 24575,'0'0'0,"1"-11"0,31-159 0,-17 77 0,4 2 0,37-106 0,-56 197 0,0 0 0,0 0 0,0 1 0,0-1 0,0 0 0,0 0 0,0 0 0,0 0 0,0 0 0,0 0 0,0 0 0,0 0 0,0 0 0,0 0 0,0 0 0,0 0 0,1 0 0,-1 0 0,0 0 0,0 0 0,0 0 0,0 0 0,0 1 0,0-1 0,0 0 0,0 0 0,0 0 0,0 0 0,0 0 0,0 0 0,0 0 0,0 0 0,1 0 0,-1 0 0,0 0 0,0 0 0,0 0 0,0 0 0,0 0 0,0 0 0,0 0 0,0 0 0,0-1 0,0 1 0,0 0 0,0 0 0,0 0 0,0 0 0,0 0 0,1 0 0,-1 0 0,0 0 0,0 0 0,0 0 0,0 0 0,0 0 0,0 0 0,0 0 0,0 0 0,0 0 0,0 0 0,0 0 0,0-1 0,3 12 0,1 14 0,8 99 0,-8 205 0,-4-305 0,0-13 0,0-1 0,0 1 0,-1-1 0,-1 0 0,0 0 0,0 1 0,-4 9 0,3-57 0,4-96 0,29-210 0,-24 309 0,-4 22 0,0-1 0,-1 0 0,0-23 0,17 231 0,-20 1 0,-1-32 0,17-229 0,0-48 0,0-184 0,-16 271 0,2 26 0,0 0 0,0 0 0,0 0 0,0 0 0,0 0 0,0 0 0,-1 0 0,1 0 0,0 0 0,0 0 0,0 0 0,0 0 0,0 0 0,0 0 0,0 0 0,0 0 0,0 0 0,0 0 0,0 0 0,0 0 0,0 0 0,0 0 0,0 0 0,-1 0 0,1 0 0,0 0 0,0 0 0,0 0 0,0 0 0,0 0 0,0 0 0,0 0 0,0 0 0,0 0 0,0 0 0,0 0 0,0 0 0,0 0 0,0 0 0,0 0 0,-1 0 0,1 0 0,0 0 0,0 0 0,0 0 0,0 0 0,0 0 0,0 0 0,0 0 0,0 0 0,0-1 0,0 1 0,0 0 0,0 0 0,0 0 0,0 0 0,0 0 0,0 0 0,0 0 0,0 0 0,0 0 0,0 0 0,0 0 0,0 0 0,0 0 0,-3 14 0,-4 62 0,6 142 0,3-31 0,-3-181 0,1 10 0,2-27 0,11-105 0,15-233 0,-28 342 0,0 3 0,0-1 0,0 1 0,0-1 0,0 1 0,-1-1 0,0 1 0,0 0 0,-3-8 0,5 16 0,0-1 0,-1 1 0,1-1 0,-1 1 0,0-1 0,0 1 0,-1 5 0,0 4 0,1 53 0,-12 92 0,-22 63 0,30-197 0,1-11 143,1-5-520,1-1 0,0 1 0,0 14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22:02:16.083"/>
    </inkml:context>
    <inkml:brush xml:id="br0">
      <inkml:brushProperty name="width" value="0.1" units="cm"/>
      <inkml:brushProperty name="height" value="0.1" units="cm"/>
      <inkml:brushProperty name="color" value="#FFFFFF"/>
    </inkml:brush>
  </inkml:definitions>
  <inkml:trace contextRef="#ctx0" brushRef="#br0">24 1 24575,'-20'0'0,"17"0"0,14 0 0,336 7 0,65-2 0,-334-10 0,43-2 0,-103 7 0,1 1 0,0 1 0,-1 1 0,25 6 0,-53-7 0,-25 1 0,-46 1 0,-435 10 0,428-13 0,-228 11 0,307-10 0,8-1 0,16 4 0,27 1 0,206-2 0,2 0 0,-135 2 0,187-16 0,-251 8 0,83 7 0,-152-4 0,-31 7 0,6-2 0,-26 1 0,0-4 0,0-2 0,0-4 0,0-2 0,-74-17 0,86 11 0,1 3 0,-1 2 0,0 3 0,-58 4 0,98 0 0,9-1 0,0 0 0,1 1 0,-1 0 0,-12 4 0,20-5 0,0 0 0,0 0 0,-1 0 0,1 0 0,0 0 0,0 0 0,0 0 0,0 0 0,0 0 0,0 0 0,0 0 0,0 1 0,0-1 0,0 0 0,0 0 0,-1 0 0,1 0 0,0 0 0,0 0 0,0 0 0,0 0 0,0 0 0,0 0 0,0 1 0,0-1 0,0 0 0,0 0 0,0 0 0,0 0 0,0 0 0,0 0 0,0 0 0,0 0 0,0 1 0,0-1 0,0 0 0,0 0 0,0 0 0,0 0 0,0 0 0,0 0 0,0 0 0,0 0 0,0 0 0,1 1 0,-1-1 0,0 0 0,0 0 0,0 0 0,0 0 0,0 0 0,0 0 0,0 0 0,8 6 0,8 3 0,-3-5 0,-1 0 0,0-1 0,1 0 0,0-1 0,0 0 0,13-1 0,80-5 0,-74 2 0,1 0 0,35 4 0,111 5 0,-101-6 0,-31 1 0,76-2 0,-110-1-1365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22:02:26.371"/>
    </inkml:context>
    <inkml:brush xml:id="br0">
      <inkml:brushProperty name="width" value="0.1" units="cm"/>
      <inkml:brushProperty name="height" value="0.1" units="cm"/>
      <inkml:brushProperty name="color" value="#FFFFFF"/>
    </inkml:brush>
  </inkml:definitions>
  <inkml:trace contextRef="#ctx0" brushRef="#br0">0 0 24575,'27'5'0,"42"3"0,0-3 0,126-8 0,-93-1 0,53 7 0,-81 0 0,-55-1 0,-33 0 0,-460 27 0,369-27 0,54-3 0,112-8 0,168-5 0,47-4 0,-211 15 0,-1 2 0,1 3 0,121 20 0,-131-5 0,-92-17 0,14 2 0,-25 0 0,-1 3 0,1 2 0,-82 22 0,97-21 0,5-1 0,-1-2 0,0-1 0,0-1 0,-1-1 0,1-2 0,0-1 0,0-1 0,0-2 0,0 0 0,-47-15 0,55 13 76,-1 1 0,-1 1-1,-37-3 1,-69 7-518,62 1-784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22:02:28.381"/>
    </inkml:context>
    <inkml:brush xml:id="br0">
      <inkml:brushProperty name="width" value="0.1" units="cm"/>
      <inkml:brushProperty name="height" value="0.1" units="cm"/>
      <inkml:brushProperty name="color" value="#FFFFFF"/>
    </inkml:brush>
  </inkml:definitions>
  <inkml:trace contextRef="#ctx0" brushRef="#br0">0 96 24575,'21'-2'0,"-1"-1"0,1 0 0,-1-1 0,0-1 0,30-12 0,-27 8 0,0 2 0,1 1 0,35-5 0,153-14 0,-187 23-161,28 1 0,-37 1-882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22:02:29.252"/>
    </inkml:context>
    <inkml:brush xml:id="br0">
      <inkml:brushProperty name="width" value="0.1" units="cm"/>
      <inkml:brushProperty name="height" value="0.1" units="cm"/>
      <inkml:brushProperty name="color" value="#FFFFFF"/>
    </inkml:brush>
  </inkml:definitions>
  <inkml:trace contextRef="#ctx0" brushRef="#br0">0 71 24575,'16'-1'0,"0"-1"0,0-1 0,20-5 0,19-3 0,154-2 0,-65 7 0,-51-2 0,132-8 0,-167 13-1365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22:02:29.845"/>
    </inkml:context>
    <inkml:brush xml:id="br0">
      <inkml:brushProperty name="width" value="0.1" units="cm"/>
      <inkml:brushProperty name="height" value="0.1" units="cm"/>
      <inkml:brushProperty name="color" value="#FFFFFF"/>
    </inkml:brush>
  </inkml:definitions>
  <inkml:trace contextRef="#ctx0" brushRef="#br0">1 54 24575,'23'-2'0,"1"0"0,35-9 0,-1 0 0,151-8 0,-104 12 0,-89 6-1365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22:02:30.387"/>
    </inkml:context>
    <inkml:brush xml:id="br0">
      <inkml:brushProperty name="width" value="0.1" units="cm"/>
      <inkml:brushProperty name="height" value="0.1" units="cm"/>
      <inkml:brushProperty name="color" value="#FFFFFF"/>
    </inkml:brush>
  </inkml:definitions>
  <inkml:trace contextRef="#ctx0" brushRef="#br0">1 73 24575,'4'0'0,"0"0"0,0 0 0,0-1 0,0 1 0,0-1 0,-1 0 0,6-2 0,5-1 0,344-59-1365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22:02:31.012"/>
    </inkml:context>
    <inkml:brush xml:id="br0">
      <inkml:brushProperty name="width" value="0.1" units="cm"/>
      <inkml:brushProperty name="height" value="0.1" units="cm"/>
      <inkml:brushProperty name="color" value="#FFFFFF"/>
    </inkml:brush>
  </inkml:definitions>
  <inkml:trace contextRef="#ctx0" brushRef="#br0">1 29 24575,'40'0'0,"5"1"0,-1-1 0,1-3 0,83-16 0,-95 12-1365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21:31:02.493"/>
    </inkml:context>
    <inkml:brush xml:id="br0">
      <inkml:brushProperty name="width" value="0.025" units="cm"/>
      <inkml:brushProperty name="height" value="0.025" units="cm"/>
      <inkml:brushProperty name="color" value="#D9A7F7"/>
    </inkml:brush>
  </inkml:definitions>
  <inkml:trace contextRef="#ctx0" brushRef="#br0">37 182 24575,'3'-8'0,"0"-1"0,-1 0 0,0 1 0,0-1 0,-1 0 0,0 0 0,-1 0 0,0-16 0,0 26 0,0-1 0,0 0 0,0 0 0,0 0 0,-1 0 0,1 0 0,0 0 0,0 0 0,0 0 0,0 0 0,0 0 0,0 0 0,0 1 0,0-1 0,0 0 0,0 0 0,0 0 0,0 0 0,0 0 0,0 0 0,0 0 0,0 0 0,-1 0 0,1 0 0,0 0 0,0 0 0,0 0 0,0 0 0,0 0 0,0 0 0,0 0 0,0 0 0,0 0 0,0 0 0,0 0 0,-1 0 0,1 0 0,0 0 0,0 0 0,0 0 0,0 0 0,0 0 0,0 0 0,0 0 0,0 0 0,0 0 0,0 0 0,0 0 0,-1 0 0,1 0 0,0 0 0,0 0 0,0 0 0,0-1 0,0 1 0,0 0 0,0 0 0,0 0 0,0 0 0,0 0 0,0 0 0,0 0 0,0 0 0,0 0 0,0 0 0,0 0 0,0-1 0,0 1 0,0 0 0,-5 11 0,-2 14 0,-4 56 0,11-72 0,0 1 0,0-1 0,0 0 0,1 1 0,1-1 0,3 15 0,-5-24 0,0 0 0,0 1 0,0-1 0,0 0 0,0 0 0,0 0 0,0 1 0,0-1 0,0 0 0,0 0 0,0 0 0,1 0 0,-1 1 0,0-1 0,0 0 0,0 0 0,0 0 0,0 0 0,0 1 0,1-1 0,-1 0 0,0 0 0,0 0 0,0 0 0,0 0 0,0 1 0,1-1 0,-1 0 0,0 0 0,0 0 0,0 0 0,1 0 0,-1 0 0,0 0 0,0 0 0,0 0 0,1 0 0,-1 0 0,0 0 0,0 0 0,0 0 0,1 0 0,-1 0 0,0 0 0,0 0 0,0 0 0,1 0 0,-1 0 0,0 0 0,0-1 0,9-11 0,3-20 0,-6 9 0,4-37 0,-9 50 0,0 0 0,-1 0 0,0 0 0,-1 0 0,0 0 0,-3-14 0,4 23 0,0 1 0,0 0 0,0 0 0,0 0 0,0 0 0,0 0 0,0 0 0,0-1 0,0 1 0,0 0 0,0 0 0,0 0 0,0 0 0,0 0 0,-1 0 0,1 0 0,0 0 0,0 0 0,0-1 0,0 1 0,0 0 0,0 0 0,0 0 0,0 0 0,0 0 0,-1 0 0,1 0 0,0 0 0,0 0 0,0 0 0,0 0 0,0 0 0,0 0 0,0 0 0,-1 0 0,1 0 0,0 0 0,0 0 0,0 0 0,0 0 0,0 0 0,0 0 0,-1 0 0,1 0 0,0 0 0,0 0 0,0 0 0,0 0 0,0 0 0,0 0 0,0 0 0,0 0 0,-1 1 0,1-1 0,0 0 0,0 0 0,-7 10 0,-5 12 0,2 4 0,-13 45 0,20-61 0,1 1 0,0-1 0,1 1 0,0-1 0,1 1 0,0-1 0,3 19 0,-3-29 0,0 1 0,0-1 0,0 0 0,0 1 0,0-1 0,0 0 0,0 1 0,0-1 0,0 0 0,0 1 0,0-1 0,0 0 0,0 1 0,0-1 0,0 0 0,0 1 0,1-1 0,-1 0 0,0 1 0,0-1 0,0 0 0,1 0 0,-1 1 0,0-1 0,0 0 0,1 0 0,-1 0 0,0 1 0,1-1 0,-1 0 0,0 0 0,1 0 0,-1 0 0,0 1 0,1-1 0,-1 0 0,0 0 0,1 0 0,0 0 0,9-12 0,6-23 0,-9 15 0,7-36 0,-12 48 0,-1 0 0,0 0 0,0-1 0,-1 1 0,0-1 0,-1 1 0,-1-11 0,-1 23 0,-1 0 0,2 1 0,-1 0 0,-4 9 0,2 1 0,1 1 0,0 0 0,1 0 0,-1 17 0,3-23 0,1 0 0,0 0 0,0 0 0,1 1 0,1-1 0,-1 0 0,7 16 0,-8-25 0,0-1 0,0 0 0,0 0 0,0 0 0,0 0 0,0 1 0,0-1 0,0 0 0,0 0 0,0 0 0,0 0 0,0 0 0,0 1 0,0-1 0,0 0 0,1 0 0,-1 0 0,0 0 0,0 0 0,0 0 0,0 0 0,0 1 0,0-1 0,1 0 0,-1 0 0,0 0 0,0 0 0,0 0 0,0 0 0,1 0 0,-1 0 0,0 0 0,0 0 0,0 0 0,0 0 0,1 0 0,-1 0 0,0 0 0,0 0 0,0 0 0,0 0 0,1 0 0,-1 0 0,0 0 0,0 0 0,0 0 0,0 0 0,0 0 0,1 0 0,-1-1 0,0 1 0,0 0 0,8-12 0,3-15 0,-8 19 0,-1 0 0,0 0 0,-1 0 0,0 0 0,0 0 0,0-1 0,-1 1 0,-1 0 0,-1-16 0,2 24 0,0 0 0,0 0 0,-1 0 0,1 0 0,0 0 0,0 0 0,0-1 0,0 1 0,0 0 0,0 0 0,0 0 0,0 0 0,0 0 0,0 0 0,0-1 0,0 1 0,0 0 0,0 0 0,0 0 0,-1 0 0,1 0 0,0 0 0,0 0 0,0 0 0,0 0 0,0 0 0,0 0 0,0-1 0,-1 1 0,1 0 0,0 0 0,0 0 0,0 0 0,0 0 0,0 0 0,0 0 0,-1 0 0,1 0 0,0 0 0,0 0 0,0 0 0,0 0 0,0 0 0,0 0 0,-1 0 0,1 1 0,0-1 0,-6 7 0,-2 9 0,1 2 0,1-1 0,1 1 0,1 0 0,0 0 0,1 0 0,0 28 0,33-50 0,20-11 0,-36 10 0,1 1 0,-1 0 0,1 0 0,0 2 0,23-2 0,-72 18 0,17-12 0,0-1 0,0 0 0,0-2 0,0 0 0,-24-4 0,83 13 0,-23-4 0,0 0 0,1-2 0,-1 0 0,40-1 0,-3-12 0,-42 7 0,1 1 0,0 1 0,21-1 0,-61 6 0,-83 9 0,55-15 0,37 2 0,-1 0 0,1 1 0,0 1 0,-26 4 0,23-4 0,19-1 0,11 0 0,10 1 0,0 1 0,33 8 0,-29-5 0,28 2 0,4-8 0,-34-1 0,-21 1 0,-7-1 0,-25-2 0,1 1 0,-1 1 0,0 2 0,0 1 0,0 1 0,-37 8 0,34-8 0,33-2 0,0 0 0,0 0 0,0 1 0,0-1 0,0 0 0,0 0 0,-1 0 0,1 0 0,0 0 0,0 0 0,0 0 0,0 0 0,0 0 0,0 0 0,0 0 0,0 0 0,-1 0 0,1 0 0,0 0 0,0 0 0,0 0 0,0 0 0,0 0 0,0 0 0,0 0 0,0 0 0,-1 0 0,1 0 0,0 0 0,0 0 0,0 0 0,0 0 0,0-1 0,0 1 0,0 0 0,0 0 0,0 0 0,0 0 0,0 0 0,-1 0 0,1 0 0,0 0 0,0 0 0,0 0 0,0-1 0,0 1 0,0 0 0,0 0 0,0 0 0,0 0 0,0 0 0,0 0 0,0 0 0,0 0 0,0-1 0,0 1 0,0 0 0,0 0 0,0 0 0,0 0 0,0 0 0,0 0 0,17-6 0,20 0 0,-1 2 0,1 2 0,0 1 0,44 5 0,4 2 0,-86-31 0,-2-9 0,0 1 0,1 0 0,4-64 0,7-18 0,-9 351 0,-2-313 0,0 43 0,2 0 0,4-39 0,-5 162 0,0 19 0,0-79 0,2 31 0,-21-193 0,10-34 0,10 166 0,0 1 0,-1-1 0,1 1 0,0-1 0,-1 1 0,1-1 0,0 1 0,-1 0 0,1-1 0,-1 1 0,1 0 0,-1-1 0,1 1 0,-1 0 0,1 0 0,-1-1 0,1 1 0,-1 0 0,1 0 0,-1 0 0,0 0 0,1 0 0,-1 0 0,1 0 0,-1 0 0,1 0 0,-2 0 0,-21 0 0,18 1 0,-121 5 0,83-8 0,31 0 0,-1 1 0,0 1 0,0 0 0,-15 3 0,27-2 0,0-1 0,0 1 0,0 0 0,0 0 0,0-1 0,0 1 0,0 0 0,1 0 0,-1 0 0,0 0 0,0 0 0,1 0 0,-1 1 0,1-1 0,-1 0 0,1 0 0,-1 0 0,1 1 0,-1 1 0,-5 25 0,6-27 0,-2 18 0,1 36 0,8-100 0,-9-13 0,1 33 0,1 20 0,0 7 0,9 142 0,-3-234 0,-9 73 0,2 13 0,1 1 0,-1-1 0,1 0 0,-1 1 0,1-1 0,0 1 0,0-1 0,2-6 0,-2 9 0,1 0 0,0 0 0,0 0 0,-1 1 0,1-1 0,0 0 0,0 1 0,0-1 0,0 0 0,-1 1 0,1-1 0,0 1 0,0 0 0,0-1 0,0 1 0,0 0 0,0-1 0,0 1 0,1 0 0,-1 0 0,1 0 0,28 0 0,-24 0 0,26-1 0,45-8 0,-8 0 0,-55 9 0,-1 1 0,18 2 0,-8 2 0,-19-3 0,-7 0 0,-25 5 0,-2-1 0,1-2 0,-50 2 0,56-6 0,15-1 0,1 1 0,-1 0 0,1 1 0,-15 2 0,19-1 0,0-1 0,0 0 0,0 1 0,0-1 0,0 1 0,0 0 0,1 0 0,-1 0 0,0 0 0,1 1 0,0-1 0,-1 0 0,1 1 0,-2 4 0,-1 1 0,0-1 0,1 1 0,0 0 0,1 1 0,0-1 0,-3 13 0,5-18 0,0 1 0,0 0 0,1-1 0,0 1 0,-1-1 0,1 1 0,1-1 0,-1 1 0,0 0 0,1-1 0,0 1 0,0-1 0,0 1 0,0-1 0,0 0 0,1 0 0,-1 1 0,5 4 0,-6-7 0,1 0 0,0 0 0,0 0 0,-1-1 0,1 1 0,0 0 0,0-1 0,0 1 0,0 0 0,0-1 0,0 1 0,0-1 0,0 0 0,0 1 0,0-1 0,0 0 0,0 0 0,0 1 0,0-1 0,0 0 0,0 0 0,1 0 0,0-1 0,1 1 0,-1-1 0,0 0 0,1 0 0,-1 0 0,0 0 0,0 0 0,0-1 0,0 1 0,0 0 0,2-3 0,3-2 0,-1-1 0,-1 1 0,1-1 0,8-14 0,-10 13 0,0 0 0,0-1 0,3-11 0,-6 17 0,0 1 0,0-1 0,0 0 0,-1 1 0,0-1 0,1 0 0,-1 0 0,0 0 0,0 0 0,-1 1 0,1-1 0,-1 0 0,1 0 0,-1 1 0,-1-4 0,2 5 0,-1 1 0,1 0 0,-1-1 0,1 1 0,0 0 0,-1-1 0,1 1 0,-1 0 0,1 0 0,-1 0 0,1-1 0,-1 1 0,1 0 0,-1 0 0,1 0 0,-1 0 0,1 0 0,-1 0 0,0 0 0,1 0 0,-1 0 0,1 0 0,-1 0 0,1 1 0,-1-1 0,1 0 0,-1 0 0,1 0 0,-1 1 0,1-1 0,0 0 0,-1 0 0,1 1 0,-1-1 0,1 0 0,0 1 0,-1-1 0,1 1 0,-19 15 0,19-15 0,-8 7 0,0 1 0,1 0 0,0 0 0,1 1 0,0 0 0,-6 14 0,9-18 0,1 0 0,0 0 0,0 0 0,1 0 0,-1 0 0,1 1 0,0-1 0,1 0 0,0 0 0,0 1 0,0-1 0,1 0 0,1 8 0,-2-13 0,0-1 0,0 1 0,0 0 0,0-1 0,0 1 0,1 0 0,-1-1 0,0 1 0,0-1 0,0 1 0,1-1 0,-1 1 0,0-1 0,1 1 0,-1-1 0,1 1 0,-1-1 0,0 1 0,1-1 0,-1 1 0,1-1 0,-1 0 0,1 1 0,-1-1 0,1 0 0,-1 1 0,1-1 0,0 0 0,-1 0 0,1 0 0,-1 1 0,2-1 0,-1-1 0,0 1 0,1-1 0,-1 1 0,0-1 0,0 0 0,0 1 0,0-1 0,0 0 0,0 0 0,0 0 0,0 0 0,0 0 0,2-2 0,2-5 0,1 0 0,-2 0 0,5-9 0,-4 5 0,0 1 0,-2-1 0,5-20 0,-7 28 0,0-1 0,-1 1 0,0-1 0,1 1 0,-1-1 0,-1 1 0,1-1 0,-1 1 0,0-1 0,0 1 0,0-1 0,0 1 0,-3-6 0,3 9 0,1 0 0,-1 0 0,0 0 0,1 1 0,-1-1 0,0 0 0,0 0 0,1 1 0,-1-1 0,0 0 0,0 1 0,0-1 0,0 0 0,0 1 0,0 0 0,0-1 0,0 1 0,0-1 0,0 1 0,0 0 0,0 0 0,0 0 0,0 0 0,0 0 0,0 0 0,0 0 0,0 0 0,-1 0 0,1 0 0,0 0 0,0 1 0,0-1 0,0 0 0,0 1 0,0-1 0,0 1 0,0-1 0,1 1 0,-1 0 0,0-1 0,0 1 0,0 0 0,0-1 0,0 3 0,-3 0 0,0 1 0,1-1 0,0 1 0,0 0 0,0 0 0,0 0 0,1 0 0,-4 8 0,3-2 0,0 1 0,0 0 0,2 0 0,-2 22 0,3-28 0,-1 0 0,2 0 0,-1 0 0,0-1 0,1 1 0,0 0 0,0 0 0,1 0 0,-1-1 0,1 1 0,0-1 0,0 1 0,5 6 0,-6-10 0,-1-1 0,0 1 0,1-1 0,-1 1 0,1-1 0,-1 0 0,1 1 0,-1-1 0,1 0 0,-1 1 0,1-1 0,-1 0 0,1 0 0,-1 1 0,1-1 0,-1 0 0,1 0 0,-1 0 0,1 0 0,0 0 0,-1 0 0,1 1 0,-1-2 0,1 1 0,0 0 0,-1 0 0,1 0 0,-1 0 0,1 0 0,0-1 0,1 1 0,-1-1 0,1 0 0,-1 0 0,0-1 0,1 1 0,-1 0 0,0 0 0,0-1 0,0 1 0,2-3 0,1-2 0,-1-1 0,1 0 0,4-12 0,-4 6 0,-1 0 0,0 0 0,-1-1 0,0 1 0,-1 0 0,0-1 0,-1 1 0,-1-1 0,-4-25 0,1 41 0,-1 10 0,-5 11 0,4-3 0,1 0 0,-4 28 0,7-40 0,2 1 0,-1 0 0,1-1 0,1 1 0,-1 0 0,1-1 0,1 1 0,3 10 0,-5-18 0,0-1 0,0 0 0,0 1 0,0-1 0,0 1 0,0-1 0,0 1 0,0-1 0,0 0 0,0 1 0,1-1 0,-1 1 0,0-1 0,0 0 0,1 1 0,-1-1 0,0 0 0,0 1 0,1-1 0,-1 0 0,0 1 0,1-1 0,-1 0 0,0 0 0,1 0 0,-1 1 0,0-1 0,1 0 0,-1 0 0,1 0 0,-1 0 0,1 1 0,-1-1 0,0 0 0,1 0 0,-1 0 0,1 0 0,0-1 0,0 0 0,0 0 0,0 0 0,0 0 0,0 0 0,0 0 0,0 0 0,-1 0 0,1 0 0,-1 0 0,1 0 0,0-2 0,12-37 0,-10 24 0,-1 0 0,-1 0 0,0-22 0,-2 30 0,1 0 0,-1 0 0,-1-1 0,1 1 0,-1 1 0,-1-1 0,0 0 0,-5-11 0,8 19 0,0-1 0,0 1 0,0 0 0,0 0 0,-1-1 0,1 1 0,0 0 0,0 0 0,0-1 0,0 1 0,-1 0 0,1 0 0,0 0 0,0-1 0,-1 1 0,1 0 0,0 0 0,0 0 0,-1 0 0,1 0 0,0-1 0,0 1 0,-1 0 0,1 0 0,0 0 0,-1 0 0,1 0 0,0 0 0,0 0 0,-1 0 0,1 0 0,0 0 0,-1 0 0,1 0 0,0 0 0,0 0 0,-1 0 0,1 1 0,0-1 0,0 0 0,-1 0 0,1 0 0,-11 14 0,-3 20 0,13-33 0,-27 92 0,26-82 0,0 0 0,0 0 0,1 0 0,0 0 0,1 0 0,2 18 0,-3-28 0,1 0 0,1 0 0,-1 0 0,0-1 0,0 1 0,0 0 0,0 0 0,0-1 0,1 1 0,-1 0 0,0 0 0,1-1 0,-1 1 0,1 0 0,-1-1 0,1 1 0,-1 0 0,1-1 0,-1 1 0,2 0 0,-2-1 0,0 0 0,1 0 0,-1 0 0,1 0 0,-1-1 0,1 1 0,-1 0 0,1 0 0,-1-1 0,0 1 0,1 0 0,-1 0 0,0-1 0,1 1 0,-1 0 0,0-1 0,1 1 0,-1 0 0,0-1 0,1 1 0,-1-1 0,0 1 0,0-1 0,15-33 0,-10 18 0,-1 0 0,0 0 0,-1 0 0,-1-1 0,0 1 0,-2-1 0,1 1 0,-4-26 0,2 41 0,1 0 0,0 0 0,0 0 0,0 0 0,-1 0 0,1 0 0,0 0 0,-1 0 0,1 0 0,-1 0 0,1 0 0,-1 0 0,0 0 0,1 1 0,-2-2 0,2 2 0,-1 0 0,1-1 0,0 1 0,-1 0 0,1 0 0,0 0 0,-1 0 0,1 0 0,0 0 0,-1 0 0,1 0 0,0 1 0,-1-1 0,1 0 0,0 0 0,0 0 0,-1 0 0,1 0 0,0 0 0,-1 1 0,1-1 0,0 0 0,0 0 0,-1 0 0,1 1 0,0-1 0,0 0 0,0 0 0,-1 1 0,1-1 0,-2 3 0,0 0 0,1-1 0,-1 1 0,1 0 0,0 0 0,0 0 0,0 0 0,-1 4 0,1 5 0,-1 0 0,2 0 0,0 1 0,2 21 0,-1-27 0,0 0 0,1-1 0,-1 1 0,1-1 0,1 0 0,-1 0 0,1 0 0,0 0 0,0 0 0,7 8 0,-10-13 0,0-1 0,1 1 0,-1-1 0,1 1 0,-1-1 0,0 1 0,1-1 0,-1 1 0,1-1 0,-1 0 0,1 1 0,0-1 0,-1 0 0,1 1 0,-1-1 0,1 0 0,0 0 0,-1 0 0,1 1 0,-1-1 0,1 0 0,0 0 0,-1 0 0,1 0 0,0 0 0,-1 0 0,1 0 0,0-1 0,-1 1 0,1 0 0,-1 0 0,1 0 0,0-1 0,1 0 0,0-1 0,-1 1 0,1 0 0,-1-1 0,1 0 0,-1 1 0,0-1 0,0 0 0,0 0 0,2-2 0,1-5 0,-1-1 0,1 1 0,2-16 0,-3 10 0,-2 1 0,0-1 0,0 0 0,-2 0 0,1 0 0,-2 1 0,0-1 0,-5-17 0,7 32 0,0-1 0,0 1 0,0 0 0,0 0 0,0 0 0,0 0 0,0 0 0,0 0 0,0-1 0,0 1 0,0 0 0,-1 0 0,1 0 0,0 0 0,0 0 0,0 0 0,0-1 0,0 1 0,0 0 0,0 0 0,0 0 0,0 0 0,0 0 0,-1 0 0,1 0 0,0 0 0,0 0 0,0 0 0,0-1 0,0 1 0,0 0 0,0 0 0,-1 0 0,1 0 0,0 0 0,0 0 0,0 0 0,0 0 0,0 0 0,-1 0 0,1 0 0,0 0 0,0 0 0,0 0 0,0 0 0,0 0 0,0 0 0,-1 1 0,-5 6 0,-2 13 0,1 2 0,2 0 0,0 1 0,2 0 0,0 0 0,2 0 0,0 0 0,2 0 0,4 30 0,-5-53 0,0 1 0,0 0 0,0 0 0,0 0 0,0-1 0,0 1 0,0 0 0,0 0 0,0 0 0,1-1 0,-1 1 0,0 0 0,0 0 0,1-1 0,-1 1 0,1 0 0,-1-1 0,1 1 0,-1 0 0,1-1 0,-1 1 0,1-1 0,-1 1 0,2 0 0,-1-2 0,-1 1 0,1 0 0,0-1 0,-1 1 0,1-1 0,0 1 0,-1-1 0,1 0 0,-1 1 0,1-1 0,-1 1 0,1-1 0,-1 0 0,1 0 0,-1 1 0,0-1 0,1-1 0,15-42 0,-16 43 0,9-31 0,5-41 0,-12 61 0,-1 0 0,0-1 0,-1 1 0,0-1 0,-1 1 0,-4-21 0,5 33 0,0 0 0,0-1 0,0 1 0,0 0 0,0 0 0,0-1 0,0 1 0,0 0 0,0 0 0,0-1 0,0 1 0,0 0 0,0 0 0,0 0 0,0-1 0,0 1 0,0 0 0,0 0 0,0-1 0,-1 1 0,1 0 0,0 0 0,0 0 0,0 0 0,0-1 0,-1 1 0,1 0 0,0 0 0,0 0 0,0 0 0,-1 0 0,1-1 0,0 1 0,0 0 0,0 0 0,-1 0 0,1 0 0,0 0 0,0 0 0,-1 0 0,1 0 0,0 0 0,0 0 0,-1 0 0,1 0 0,0 0 0,0 0 0,-1 0 0,1 0 0,0 0 0,-10 15 0,-4 21 0,8-14 0,-4 38 0,9-52 0,0 0 0,1 0 0,0 1 0,0-1 0,1 0 0,0 0 0,1 0 0,2 9 0,-4-17 0,0 0 0,0 1 0,0-1 0,0 0 0,0 0 0,0 0 0,0 0 0,0 0 0,0 1 0,0-1 0,0 0 0,0 0 0,1 0 0,-1 0 0,0 0 0,0 1 0,0-1 0,0 0 0,0 0 0,0 0 0,0 0 0,0 0 0,0 0 0,1 1 0,-1-1 0,0 0 0,0 0 0,0 0 0,0 0 0,0 0 0,1 0 0,-1 0 0,0 0 0,0 0 0,0 0 0,0 0 0,0 0 0,1 0 0,-1 0 0,0 0 0,0 0 0,0 0 0,0 0 0,1 0 0,-1 0 0,0 0 0,0 0 0,0 0 0,0 0 0,0 0 0,1 0 0,-1 0 0,0 0 0,0 0 0,0-1 0,7-10 0,0-17 0,-5 13 0,-1 0 0,-1 0 0,-3-30 0,3 38 0,-1 0 0,-1 0 0,1 0 0,-1 0 0,-1 1 0,1-1 0,-1 1 0,0-1 0,0 1 0,-7-9 0,9 14 0,0 0 0,1 0 0,-1 0 0,0 0 0,0 0 0,0 0 0,0 1 0,0-1 0,1 0 0,-2 1 0,1-1 0,0 0 0,0 1 0,0-1 0,0 1 0,0 0 0,0-1 0,0 1 0,-1 0 0,1 0 0,-2 0 0,2 0 0,0 0 0,0 1 0,0-1 0,0 1 0,0-1 0,0 1 0,0-1 0,0 1 0,0 0 0,1-1 0,-1 1 0,0 0 0,0 0 0,1 0 0,-1 0 0,0 0 0,1 0 0,-1 1 0,-2 2 0,1 1 0,0 0 0,0 0 0,1 0 0,0 1 0,-1-1 0,2 0 0,-1 6 0,1 1 0,0 0 0,2 1 0,-1-1 0,2 0 0,5 18 0,-6-24 0,0 0 0,0 0 0,1 0 0,0 0 0,0 0 0,0-1 0,1 1 0,0-1 0,0 0 0,0 0 0,1-1 0,6 6 0,-10-9 0,0 0 0,0-1 0,0 1 0,0 0 0,0-1 0,0 1 0,0-1 0,0 1 0,0-1 0,0 1 0,0-1 0,1 0 0,-1 0 0,0 0 0,0 0 0,0 1 0,0-1 0,1-1 0,-1 1 0,0 0 0,0 0 0,0 0 0,0-1 0,0 1 0,1 0 0,0-1 0,0-1 0,-1 1 0,1-1 0,-1 1 0,1-1 0,-1 0 0,0 1 0,1-1 0,-1 0 0,0 0 0,0 0 0,0 0 0,-1 0 0,2-2 0,1-6 0,-1 0 0,0-1 0,0 1 0,-1-18 0,0 13 0,-2-1 0,0 1 0,-1-1 0,0 1 0,-2 0 0,1 0 0,-8-17 0,11 32 0,0 0 0,0 0 0,0 0 0,0-1 0,0 1 0,0 0 0,0 0 0,0 0 0,0 0 0,0 0 0,0-1 0,0 1 0,0 0 0,0 0 0,0 0 0,0 0 0,0 0 0,0 0 0,-1-1 0,1 1 0,0 0 0,0 0 0,0 0 0,0 0 0,0 0 0,0 0 0,0 0 0,-1 0 0,1-1 0,0 1 0,0 0 0,0 0 0,0 0 0,0 0 0,-1 0 0,1 0 0,0 0 0,0 0 0,0 0 0,0 0 0,0 0 0,-1 0 0,1 0 0,0 0 0,0 0 0,0 0 0,0 0 0,0 0 0,-1 0 0,1 0 0,0 1 0,0-1 0,0 0 0,0 0 0,0 0 0,0 0 0,-1 0 0,-3 12 0,0 18 0,2-7 0,0-1 0,2 1 0,1-1 0,0 0 0,2 1 0,8 33 0,-11-55 0,1 0 0,-1 0 0,0 0 0,0 0 0,0 0 0,1 0 0,-1-1 0,1 1 0,-1 0 0,0 0 0,1 0 0,-1 0 0,1-1 0,0 1 0,-1 0 0,1-1 0,0 1 0,-1 0 0,1-1 0,0 1 0,0-1 0,1 1 0,-2-1 0,1 0 0,0-1 0,-1 1 0,1 0 0,0-1 0,-1 1 0,1-1 0,-1 1 0,1-1 0,-1 1 0,1-1 0,-1 1 0,0-1 0,1 0 0,-1 1 0,1-1 0,-1 0 0,0 1 0,0-1 0,1 0 0,-1 0 0,11-45 0,-7 11 0,-3 1 0,0-1 0,-7-46 0,-11 135 0,9-23 0,2-8 0,0 0 0,2 1 0,0-1 0,2 1 0,0 36 0,2-65 0,1-1 0,0 1 0,0-1 0,0 1 0,4-10 0,2-8 0,-5 13 0,3-9 0,-1 0 0,-1 0 0,-1 0 0,0-35 0,-2 54 0,0 0 0,0 0 0,0 0 0,0 0 0,0-1 0,0 1 0,0 0 0,0 0 0,0 0 0,0 0 0,0 0 0,0 0 0,0-1 0,0 1 0,0 0 0,0 0 0,0 0 0,0 0 0,0 0 0,0 0 0,0 0 0,-1-1 0,1 1 0,0 0 0,0 0 0,0 0 0,0 0 0,0 0 0,0 0 0,0 0 0,0 0 0,-1 0 0,1 0 0,0 0 0,0 0 0,0 0 0,0 0 0,0 0 0,0 0 0,-1 0 0,1 0 0,0 0 0,0 0 0,0 0 0,0 0 0,0 0 0,0 0 0,-1 0 0,1 0 0,0 0 0,0 0 0,0 0 0,-9 7 0,-6 10 0,6-3 0,1 1 0,0-1 0,-9 25 0,14-30 0,0 1 0,0-1 0,1 0 0,0 1 0,1-1 0,0 1 0,1 15 0,0-24 0,0 0 0,0 0 0,0 0 0,0 0 0,1 0 0,-1 0 0,0 0 0,1 0 0,-1 0 0,0 0 0,1 0 0,-1-1 0,1 1 0,0 0 0,-1 0 0,1 0 0,0-1 0,-1 1 0,1 0 0,0-1 0,0 1 0,1 0 0,0 0 0,0 0 0,0-1 0,0 1 0,0-1 0,0 1 0,0-1 0,0 0 0,0 0 0,1 0 0,2-1 0,6-1 0,0 0 0,0-1 0,14-6 0,-17 6 0,33-16 0,-62 22 0,-40 0 0,14-1 0,39-2 0,-5 2 0,28 6 0,7 0 0,0-1 0,1-1 0,0-1 0,0-1 0,43 1 0,-83-31 0,10 14 0,0 0 0,1 0 0,0-1 0,1 0 0,1 0 0,0 0 0,1 0 0,0-1 0,1 1 0,0-1 0,1 1 0,1-1 0,0 0 0,1 0 0,5-25 0,-10 70 0,2 0 0,1 1 0,6 46 0,-5-77 0,-1-1 0,1 1 0,0-1 0,0 0 0,0 1 0,0-1 0,0 0 0,0 1 0,0-1 0,0 0 0,1 1 0,-1-1 0,0 1 0,0-1 0,0 0 0,0 1 0,0-1 0,1 0 0,-1 1 0,0-1 0,0 0 0,0 0 0,1 1 0,-1-1 0,0 0 0,0 0 0,1 1 0,-1-1 0,0 0 0,1 0 0,-1 0 0,0 1 0,1-1 0,-1 0 0,0 0 0,1 0 0,0 0 0,7-13 0,2-23 0,-5 18 0,-2 0 0,0 0 0,-1-1 0,-1 1 0,-1-1 0,-3-27 0,3 46 0,0 0 0,0-1 0,0 1 0,0 0 0,0-1 0,0 1 0,0 0 0,0-1 0,0 1 0,0-1 0,0 1 0,0 0 0,0-1 0,-1 1 0,1 0 0,0-1 0,0 1 0,0 0 0,-1 0 0,1-1 0,0 1 0,0 0 0,-1 0 0,1-1 0,0 1 0,0 0 0,-1 0 0,1-1 0,0 1 0,-1 0 0,1 0 0,0 0 0,-1 0 0,1 0 0,0 0 0,-1 0 0,1 0 0,-1-1 0,-11 12 0,-5 22 0,13-19 0,0 1 0,1-1 0,-1 28 0,3-33 0,1 0 0,1-1 0,-1 1 0,1 0 0,1-1 0,-1 1 0,2-1 0,2 9 0,-5-17 0,0 1 0,0-1 0,0 0 0,0 1 0,1-1 0,-1 1 0,0-1 0,0 0 0,0 1 0,0-1 0,1 0 0,-1 1 0,0-1 0,0 0 0,1 0 0,-1 1 0,0-1 0,1 0 0,-1 0 0,0 1 0,1-1 0,-1 0 0,0 0 0,1 0 0,-1 1 0,0-1 0,1 0 0,-1 0 0,1 0 0,-1 0 0,0 0 0,1 0 0,-1 0 0,1 0 0,9-11 0,1-21 0,-7 14 0,-2 1 0,0-1 0,-1 0 0,0 0 0,-2 0 0,0 0 0,-6-28 0,7 46 0,0-1 0,0 0 0,0 1 0,0-1 0,0 1 0,-1-1 0,1 0 0,0 1 0,0-1 0,0 1 0,-1-1 0,1 1 0,0-1 0,-1 1 0,1-1 0,0 1 0,-1-1 0,1 1 0,-1-1 0,1 1 0,0-1 0,-1 1 0,1 0 0,-1-1 0,0 1 0,1 0 0,-1 0 0,1-1 0,-1 1 0,1 0 0,-2 0 0,1 0 0,0 0 0,-1 1 0,1-1 0,0 1 0,0 0 0,0-1 0,0 1 0,0 0 0,0 0 0,0-1 0,0 1 0,1 0 0,-1 0 0,-1 2 0,-3 4 0,0 0 0,1 0 0,-5 11 0,2-1 0,1 1 0,-6 26 0,10-38 0,1 0 0,0 0 0,1 0 0,-1 0 0,1 0 0,0 0 0,1 1 0,0-1 0,0 0 0,0 0 0,3 8 0,-4-13 0,0-1 0,0 1 0,1 0 0,-1-1 0,0 1 0,1-1 0,-1 1 0,0-1 0,1 1 0,-1-1 0,0 1 0,1-1 0,-1 1 0,1-1 0,-1 1 0,1-1 0,-1 0 0,1 1 0,-1-1 0,1 0 0,0 1 0,-1-1 0,1 0 0,-1 0 0,1 0 0,0 1 0,-1-1 0,1 0 0,0 0 0,-1 0 0,1 0 0,0 0 0,1-1 0,-1 1 0,1-1 0,0 0 0,-1 0 0,1 0 0,-1 0 0,0 0 0,1 0 0,-1 0 0,0 0 0,2-3 0,3-3 0,0-1 0,-1 0 0,6-12 0,-4 5 0,-1-1 0,-1 0 0,6-26 0,-9 34 0,-1 0 0,0 0 0,0 1 0,-1-1 0,0 0 0,-1 0 0,1 0 0,-2 0 0,-3-14 0,5 22 0,-1 0 0,1 0 0,-1 1 0,1-1 0,-1 0 0,1 0 0,-1 1 0,1-1 0,-1 0 0,1 1 0,0-1 0,-1 0 0,1 1 0,-1-1 0,1 1 0,0-1 0,0 1 0,-1-1 0,1 0 0,0 1 0,0-1 0,-1 1 0,1 0 0,0-1 0,0 1 0,-10 18 0,5-5 0,1 1 0,0 0 0,1-1 0,1 2 0,0-1 0,1 0 0,0 0 0,2 0 0,0 0 0,0 1 0,1-1 0,5 16 0,-7-29 0,1-1 0,-1 0 0,0 1 0,1-1 0,-1 0 0,1 1 0,0-1 0,-1 0 0,1 0 0,0 0 0,0 0 0,-1 1 0,1-1 0,0 0 0,0 0 0,0-1 0,0 1 0,1 0 0,-1 0 0,2 1 0,-2-2 0,-1 0 0,1 0 0,0-1 0,0 1 0,0 0 0,0 0 0,0 0 0,0-1 0,0 1 0,-1 0 0,1-1 0,0 1 0,0-1 0,-1 1 0,1-1 0,0 1 0,0-1 0,-1 0 0,1 1 0,-1-1 0,1 0 0,0-1 0,4-4 0,-1-1 0,0 1 0,0-1 0,-1-1 0,4-11 0,-2 4 0,-1 0 0,0-1 0,-1 0 0,-1 1 0,0-1 0,-2 0 0,1 0 0,-2 0 0,-3-20 0,4 35 0,0 1 0,0 0 0,0 0 0,0 0 0,0 0 0,0-1 0,0 1 0,0 0 0,0 0 0,0 0 0,0 0 0,0-1 0,0 1 0,0 0 0,0 0 0,0 0 0,0 0 0,0 0 0,-1-1 0,1 1 0,0 0 0,0 0 0,0 0 0,0 0 0,0 0 0,0 0 0,-1-1 0,1 1 0,0 0 0,0 0 0,0 0 0,0 0 0,0 0 0,-1 0 0,1 0 0,0 0 0,0 0 0,0 0 0,0 0 0,-1 0 0,1 0 0,0 0 0,0 0 0,0 0 0,-1 0 0,-5 8 0,-3 12 0,5-4 0,1 1 0,0-1 0,1 20 0,1-28 0,1-1 0,1 1 0,-1-1 0,1 1 0,1-1 0,-1 1 0,1-1 0,1 0 0,3 10 0,-5-17 0,-1 1 0,0-1 0,0 1 0,0-1 0,1 1 0,-1-1 0,0 1 0,0-1 0,1 0 0,-1 1 0,0-1 0,1 1 0,-1-1 0,1 0 0,-1 1 0,0-1 0,1 0 0,-1 0 0,1 1 0,-1-1 0,1 0 0,-1 0 0,1 0 0,-1 1 0,1-1 0,-1 0 0,1 0 0,-1 0 0,1 0 0,-1 0 0,1 0 0,0 0 0,0-1 0,1 0 0,-1 1 0,0-1 0,0 0 0,0 0 0,0 0 0,0 0 0,0 0 0,0 0 0,-1 0 0,1 0 0,1-2 0,15-35 0,-13 23 0,0 0 0,2-21 0,-5 31 0,-1 0 0,0 0 0,0 0 0,0 0 0,0 0 0,-1 0 0,1 0 0,-2 0 0,1 1 0,0-1 0,-4-7 0,5 11 0,0 1 0,-1-1 0,1 1 0,0-1 0,-1 0 0,1 1 0,-1-1 0,1 1 0,-1 0 0,1-1 0,-1 1 0,1-1 0,-1 1 0,1 0 0,-1-1 0,1 1 0,-1 0 0,0-1 0,1 1 0,-1 0 0,1 0 0,-1 0 0,0 0 0,1 0 0,-1 0 0,0 0 0,0 0 0,-1 0 0,1 0 0,0 1 0,-1-1 0,1 1 0,-1 0 0,1 0 0,0-1 0,0 1 0,0 0 0,-1 0 0,-1 2 0,-1 1 0,0 1 0,1 0 0,-1 0 0,1 0 0,-3 6 0,1 0 0,1 0 0,0 1 0,1-1 0,0 1 0,1 0 0,0-1 0,1 1 0,1 0 0,-1 0 0,2 0 0,0 0 0,0 0 0,4 14 0,-5-25 0,0-1 0,1 1 0,-1 0 0,0-1 0,0 1 0,0 0 0,1-1 0,-1 1 0,0 0 0,1-1 0,-1 1 0,1-1 0,-1 1 0,0-1 0,1 1 0,-1-1 0,1 1 0,0-1 0,-1 1 0,1-1 0,-1 0 0,1 1 0,-1-1 0,1 0 0,1 1 0,-1-1 0,-1-1 0,1 1 0,0 0 0,0-1 0,-1 1 0,1 0 0,0-1 0,0 1 0,-1-1 0,1 1 0,-1-1 0,1 1 0,0-1 0,-1 1 0,1-1 0,-1 1 0,1-2 0,3-4 0,-1 0 0,0 1 0,0-1 0,2-7 0,0-8 0,-1 0 0,0-1 0,-2 0 0,-1 1 0,0-1 0,-3-26 0,1 14 0,-12 89 0,13-52 0,-10 81 0,10-76 0,0 1 0,0-1 0,1 1 0,0 0 0,0-1 0,1 0 0,4 15 0,-6-23 0,0 0 0,0 0 0,0 0 0,0 1 0,0-1 0,0 0 0,0 0 0,1 0 0,-1 0 0,0 0 0,0 1 0,0-1 0,0 0 0,0 0 0,0 0 0,0 0 0,0 0 0,1 1 0,-1-1 0,0 0 0,0 0 0,0 0 0,0 0 0,0 0 0,1 0 0,-1 0 0,0 0 0,0 0 0,0 0 0,0 0 0,1 0 0,-1 0 0,0 0 0,0 0 0,0 0 0,0 0 0,1 0 0,-1 0 0,0 0 0,0 0 0,0 0 0,0 0 0,0 0 0,1 0 0,-1 0 0,0 0 0,0 0 0,0 0 0,0 0 0,0 0 0,1-1 0,-1 1 0,8-12 0,2-17 0,-5 9 0,-1 0 0,3-32 0,-6 42 0,-1 1 0,0 0 0,-1-1 0,0 1 0,0-1 0,-1 1 0,-6-17 0,8 25 0,0 1 0,0 0 0,0-1 0,0 1 0,0 0 0,0-1 0,0 1 0,0 0 0,-1-1 0,1 1 0,0 0 0,0-1 0,0 1 0,-1 0 0,1 0 0,0-1 0,0 1 0,-1 0 0,1 0 0,0 0 0,0-1 0,-1 1 0,1 0 0,0 0 0,-1 0 0,1 0 0,0 0 0,-1-1 0,1 1 0,0 0 0,-1 0 0,1 0 0,0 0 0,-1 0 0,1 0 0,0 0 0,-1 0 0,-10 12 0,-5 20 0,16-31 0,-6 16 0,0 0 0,1 1 0,-4 28 0,8-39 0,0 0 0,0 0 0,1 0 0,0 0 0,1 1 0,-1-1 0,1 0 0,1 0 0,-1 0 0,1-1 0,1 1 0,3 8 0,-6-14 0,0-1 0,1 1 0,-1 0 0,0-1 0,1 1 0,-1 0 0,0-1 0,1 1 0,-1-1 0,1 1 0,-1-1 0,1 1 0,-1-1 0,1 1 0,-1-1 0,1 0 0,0 1 0,-1-1 0,1 0 0,0 1 0,-1-1 0,1 0 0,0 0 0,-1 1 0,1-1 0,0 0 0,0 0 0,-1 0 0,1 0 0,0 0 0,1 0 0,-1-1 0,1 0 0,-1 0 0,1 0 0,-1 0 0,1 0 0,-1 0 0,0 0 0,0 0 0,1-1 0,-1 1 0,0-1 0,1-2 0,3-3 0,-1-1 0,0 0 0,0-1 0,3-10 0,-5 10 0,0 0 0,0 0 0,0-1 0,-2 1 0,1 0 0,-1-1 0,0 1 0,-1-1 0,0 1 0,-1 0 0,0 0 0,-4-14 0,6 23 0,0-1 0,0 1 0,0 0 0,0-1 0,0 1 0,-1 0 0,1 0 0,0-1 0,0 1 0,0 0 0,0 0 0,0-1 0,-1 1 0,1 0 0,0 0 0,0-1 0,-1 1 0,1 0 0,0 0 0,0 0 0,-1 0 0,1-1 0,0 1 0,0 0 0,-1 0 0,1 0 0,0 0 0,-1 0 0,1 0 0,0 0 0,0 0 0,-1 0 0,1 0 0,0 0 0,-1 0 0,1 0 0,0 0 0,-1 0 0,1 0 0,0 0 0,0 0 0,-1 0 0,0 1 0,-9 13 0,-4 23 0,9-17 0,2-1 0,-3 28 0,5-38 0,1 1 0,0 0 0,0-1 0,1 1 0,1 0 0,0-1 0,3 10 0,-5-19 0,0 1 0,0-1 0,0 1 0,0-1 0,0 1 0,0-1 0,0 1 0,0-1 0,1 1 0,-1-1 0,0 1 0,0-1 0,1 1 0,-1-1 0,0 1 0,1-1 0,-1 0 0,0 1 0,1-1 0,-1 0 0,1 1 0,-1-1 0,1 0 0,-1 1 0,0-1 0,1 0 0,-1 0 0,1 0 0,-1 1 0,1-1 0,-1 0 0,2 0 0,-1-1 0,0 1 0,0-1 0,0 1 0,0-1 0,-1 0 0,1 0 0,0 0 0,0 1 0,-1-1 0,1 0 0,-1 0 0,1 0 0,0 0 0,0-1 0,13-39 0,-11 26 0,-1 0 0,0 0 0,-1-1 0,-2-17 0,1 24 0,-1-1 0,0 0 0,-1 1 0,0-1 0,-1 1 0,0 0 0,-6-16 0,8 25 0,1 0 0,0-1 0,0 1 0,0 0 0,0-1 0,0 1 0,0 0 0,-1 0 0,1-1 0,0 1 0,0 0 0,0 0 0,-1-1 0,1 1 0,0 0 0,0 0 0,-1 0 0,1 0 0,0-1 0,0 1 0,-1 0 0,1 0 0,0 0 0,-1 0 0,1 0 0,0 0 0,-1 0 0,1 0 0,0 0 0,-1 0 0,1 0 0,0 0 0,0 0 0,-1 0 0,1 0 0,0 0 0,-1 0 0,1 0 0,0 0 0,-1 0 0,1 1 0,-12 13 0,-3 21 0,9-18 0,1 0 0,1 1 0,0-1 0,1 1 0,1 0 0,1 0 0,2 33 0,-1-50 0,0 0 0,0 0 0,0 0 0,0 0 0,0 0 0,1-1 0,-1 1 0,0 0 0,1 0 0,-1 0 0,0 0 0,1 0 0,-1-1 0,1 1 0,0 0 0,-1 0 0,1-1 0,-1 1 0,1 0 0,0-1 0,0 1 0,-1 0 0,1-1 0,0 1 0,0-1 0,1 1 0,0-1 0,0 1 0,0-1 0,0 0 0,0 0 0,-1-1 0,1 1 0,0 0 0,0-1 0,0 1 0,-1-1 0,1 1 0,0-1 0,1 0 0,3-2 0,0-1 0,0 1 0,-1-1 0,1 0 0,-1 0 0,9-10 0,-12 11 0,1-1 0,-1 0 0,1-1 0,-1 1 0,0 0 0,-1-1 0,1 1 0,1-9 0,-3 12 0,0 0 0,0 0 0,1 0 0,-1 0 0,0 0 0,0 0 0,-1 0 0,1 0 0,0 0 0,0 0 0,0 1 0,-1-1 0,1 0 0,0 0 0,-1 0 0,1 0 0,-1 0 0,1 1 0,-2-3 0,1 3 0,0-1 0,0 1 0,0-1 0,0 1 0,0-1 0,0 1 0,-1 0 0,1 0 0,0-1 0,0 1 0,0 0 0,-1 0 0,1 0 0,0 0 0,0 0 0,0 1 0,0-1 0,-1 0 0,1 1 0,-2 0 0,0 0 0,-1 1 0,0 0 0,1 0 0,-1 0 0,1 0 0,-1 0 0,1 1 0,0 0 0,0-1 0,0 1 0,1 0 0,-1 1 0,1-1 0,-1 0 0,1 1 0,0-1 0,0 1 0,1 0 0,-1 0 0,1-1 0,0 1 0,0 0 0,0 0 0,0 0 0,1 8 0,-1-12 0,1 0 0,1 0 0,-1 0 0,0 0 0,0 0 0,0 1 0,0-1 0,0 0 0,0 0 0,0 0 0,0 0 0,0 0 0,0 1 0,0-1 0,0 0 0,0 0 0,0 0 0,0 0 0,1 0 0,-1 0 0,0 0 0,0 1 0,0-1 0,0 0 0,0 0 0,0 0 0,0 0 0,1 0 0,-1 0 0,0 0 0,0 0 0,0 0 0,0 0 0,0 0 0,1 0 0,-1 0 0,0 0 0,0 0 0,0 0 0,0 0 0,1 0 0,-1 0 0,0 0 0,9-5 0,4-8 0,-5 2 0,-1 1 0,0-1 0,8-16 0,-13 21 0,1-1 0,-1 1 0,1 0 0,-2 0 0,1-1 0,-1 1 0,0-1 0,0-9 0,-18 50 0,13-21 0,1 0 0,0 0 0,1 1 0,0-1 0,1 1 0,1 14 0,-10-147 0,15 171 0,6 46 0,2-140 0,-9 17 0,0 0 0,-1-1 0,-2 1 0,-1-1 0,-1 0 0,-1 1 0,-1-1 0,-11-42 0,14 68 0,0 0 0,0-1 0,0 1 0,0 0 0,0 0 0,0 0 0,0 0 0,0 0 0,0-1 0,0 1 0,0 0 0,0 0 0,0 0 0,0 0 0,0 0 0,-1 0 0,1 0 0,0-1 0,0 1 0,0 0 0,0 0 0,0 0 0,0 0 0,-1 0 0,1 0 0,0 0 0,0 0 0,0 0 0,0 0 0,0 0 0,-1 0 0,1 0 0,0 0 0,0 0 0,0 0 0,0 0 0,-1 0 0,1 0 0,0 0 0,0 0 0,0 0 0,0 0 0,0 0 0,-1 0 0,1 0 0,0 0 0,0 0 0,0 0 0,0 0 0,0 1 0,0-1 0,-1 0 0,-8 11 0,-4 13 0,7-10 0,0 1 0,1-1 0,1 1 0,-3 19 0,5-26 0,1 0 0,0 0 0,1 0 0,0 0 0,1 1 0,-1-1 0,1 0 0,1 0 0,4 15 0,-6-23 0,0 1 0,0-1 0,1 1 0,-1-1 0,0 1 0,0 0 0,0-1 0,1 1 0,-1-1 0,0 1 0,1-1 0,-1 0 0,0 1 0,1-1 0,-1 1 0,1-1 0,-1 0 0,1 1 0,-1-1 0,1 0 0,-1 1 0,1-1 0,-1 0 0,1 0 0,-1 0 0,1 1 0,-1-1 0,1 0 0,0 0 0,0 0 0,0 0 0,0-1 0,0 1 0,0-1 0,0 1 0,0-1 0,0 1 0,0-1 0,0 0 0,0 1 0,-1-1 0,1 0 0,0 0 0,0 0 0,0-1 0,3-3 0,-1 0 0,0-1 0,0 1 0,4-10 0,-5 6 0,-1-1 0,1 1 0,-1-1 0,-1 1 0,0-1 0,0 1 0,-1-1 0,0 1 0,-1-1 0,0 1 0,0 0 0,-1 0 0,0 0 0,-1 0 0,0 0 0,0 0 0,-1 1 0,-6-9 0,10 16 0,1 1 0,0-1 0,0 1 0,-1 0 0,1-1 0,0 1 0,-1 0 0,1-1 0,0 1 0,-1 0 0,1 0 0,0 0 0,-1-1 0,1 1 0,-1 0 0,1 0 0,0 0 0,-1 0 0,1-1 0,-1 1 0,1 0 0,-1 0 0,1 0 0,0 0 0,-1 0 0,1 0 0,-1 0 0,1 0 0,-1 0 0,1 1 0,-1-1 0,1 0 0,-14 12 0,-4 21 0,14-20 0,0 0 0,1 0 0,0 0 0,1 0 0,0 0 0,1 0 0,0 1 0,1-1 0,1 0 0,0 1 0,1-1 0,1 0 0,0 0 0,0 0 0,8 17 0,-11-29 0,1 0 0,-1 0 0,0-1 0,1 1 0,-1 0 0,1 0 0,-1 0 0,1-1 0,-1 1 0,1 0 0,0-1 0,-1 1 0,1 0 0,0-1 0,0 1 0,0-1 0,-1 1 0,1-1 0,0 1 0,0-1 0,0 0 0,0 1 0,0-1 0,0 0 0,1 0 0,0 0 0,-1 0 0,0-1 0,0 1 0,1-1 0,-1 1 0,0-1 0,0 0 0,0 0 0,0 1 0,0-1 0,0 0 0,0 0 0,0 0 0,0 0 0,1-2 0,3-3 0,-1-1 0,0 1 0,-1-1 0,0 0 0,3-9 0,-3 3 0,0-1 0,-2 1 0,1 0 0,-2 0 0,0-1 0,0 1 0,-2 0 0,1-1 0,-2 1 0,1 0 0,-2 0 0,-9-23 0,13 35 0,0 0 0,-1 1 0,1-1 0,0 1 0,0-1 0,0 0 0,-1 1 0,1-1 0,0 1 0,-1-1 0,1 1 0,-1-1 0,1 1 0,0-1 0,-1 1 0,1-1 0,-1 1 0,1 0 0,-1-1 0,1 1 0,-1 0 0,1 0 0,-1-1 0,0 1 0,0 0 0,0 0 0,0 0 0,1 1 0,-1-1 0,1 1 0,-1-1 0,1 0 0,-1 1 0,1 0 0,-1-1 0,1 1 0,0-1 0,-1 1 0,1-1 0,0 1 0,-1 0 0,1-1 0,0 1 0,-1 1 0,-7 37 0,8-36 0,-3 18 0,1 0 0,1 0 0,3 23 0,-1-31 0,0-1 0,1 0 0,1-1 0,0 1 0,0 0 0,10 20 0,-13-31 0,1 0 0,-1-1 0,0 1 0,0-1 0,0 1 0,1-1 0,-1 1 0,0-1 0,0 1 0,1-1 0,-1 1 0,0-1 0,1 1 0,-1-1 0,1 1 0,-1-1 0,1 0 0,-1 1 0,1-1 0,-1 0 0,1 1 0,-1-1 0,1 0 0,-1 0 0,1 1 0,-1-1 0,1 0 0,0 0 0,-1 0 0,1 0 0,-1 0 0,2 0 0,-1-1 0,0 1 0,0-1 0,0 0 0,0 0 0,-1 0 0,1 0 0,0 0 0,0 0 0,-1 0 0,1 0 0,-1 0 0,1 0 0,-1 0 0,1-2 0,11-43 0,-10 26 0,0 0 0,-2-28 0,0 38 0,-1 1 0,-1-1 0,1 0 0,-1 1 0,-1-1 0,0 1 0,-5-10 0,5 20 0,-1 10 0,-1 9 0,1 4 0,1-1 0,0 1 0,2 0 0,1-1 0,5 45 0,0-57-1365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21:31:55.171"/>
    </inkml:context>
    <inkml:brush xml:id="br0">
      <inkml:brushProperty name="width" value="0.035" units="cm"/>
      <inkml:brushProperty name="height" value="0.035" units="cm"/>
      <inkml:brushProperty name="color" value="#FAB082"/>
    </inkml:brush>
  </inkml:definitions>
  <inkml:trace contextRef="#ctx0" brushRef="#br0">34 20 24575,'-1'1'0,"0"0"0,1 0 0,-1 0 0,0 0 0,0 0 0,0 0 0,1 0 0,-1 0 0,1 0 0,-1 0 0,1 0 0,-1 0 0,1 0 0,0 0 0,-1 1 0,1-1 0,0 2 0,-3 26 0,2-17 0,-2 15 0,1 0 0,1 0 0,1 0 0,4 27 0,-5-127 0,2 37 0,-4-46 0,0 56 0,5 43 0,2 29 0,-5 71 0,-1-39 0,-1-59 0,3-17 0,-1 1 0,0 0 0,1 0 0,-1-1 0,1 1 0,0 0 0,0 0 0,0 0 0,0-1 0,0 1 0,1 0 0,0 3 0,1-4 0,0-1 0,0 1 0,0-1 0,0 0 0,0 0 0,0 0 0,0 0 0,0 0 0,0 0 0,0 0 0,1-1 0,-1 1 0,0-1 0,0 0 0,1 0 0,3 0 0,39-2 0,-11-5 0,-1 3 0,56-1 0,-1 5 0,-86-3 0,0-1 0,-1 1 0,1-1 0,-1 1 0,0-1 0,0 0 0,1-4 0,0-18 0,-1-1 0,-1 1 0,-4-31 0,2 21 0,-5-48 0,5 44 0,-27 43 0,-16 4 0,30-6 0,0 2 0,-16 4 0,22-5 0,0 0 0,0-1 0,0-1 0,0 1 0,1-1 0,-1-1 0,0 0 0,-9-2 0,-12 0 0,-53-12 0,115 9 0,12 6 0,96-2 0,-121 0 0,-3 0 0,1 1 0,-1 1 0,24 2 0,-40-1 0,1-1 0,0 1 0,-1-1 0,1 1 0,-1-1 0,1 1 0,-1 0 0,1-1 0,-1 1 0,1 0 0,-1-1 0,1 1 0,-1 0 0,0 0 0,1-1 0,-1 1 0,0 0 0,0 0 0,0-1 0,0 1 0,0 0 0,1 0 0,-2 1 0,2 23 0,-1-23 0,-8 105 0,-1 7 0,8-138 0,-7-36 0,2 16 0,2 0 0,3 21 0,0 19 0,1 7 0,1 70 0,0 46 0,-3-308 0,2 168 0,-12 108 0,11-72 0,-1 0 0,2-1 0,-1 1 0,2 0 0,0-1 0,1 1 0,6 25 0,-8-40 0,0 0 0,0 0 0,0 0 0,0 0 0,0 0 0,0 0 0,0 1 0,0-1 0,0 0 0,0 0 0,0 0 0,0 0 0,0 0 0,0 0 0,0 0 0,0 1 0,0-1 0,1 0 0,-1 0 0,0 0 0,0 0 0,0 0 0,0 0 0,0 0 0,0 0 0,0 0 0,0 0 0,0 0 0,0 0 0,1 1 0,-1-1 0,0 0 0,0 0 0,0 0 0,0 0 0,0 0 0,0 0 0,0 0 0,0 0 0,1 0 0,-1 0 0,0 0 0,0 0 0,0 0 0,0 0 0,0 0 0,0 0 0,0 0 0,1 0 0,-1-1 0,0 1 0,0 0 0,0 0 0,0 0 0,0 0 0,0 0 0,0 0 0,0 0 0,0 0 0,0 0 0,1 0 0,-1 0 0,0 0 0,0-1 0,0 1 0,5-12 0,1-16 0,-2-7 0,-2-1 0,-3-58 0,1 94 0,0 0 0,0-1 0,0 1 0,0 0 0,0 0 0,0-1 0,0 1 0,0 0 0,0 0 0,0 0 0,0-1 0,0 1 0,0 0 0,0 0 0,0 0 0,0-1 0,0 1 0,0 0 0,0 0 0,0-1 0,0 1 0,0 0 0,0 0 0,0 0 0,0-1 0,-1 1 0,1 0 0,0 0 0,0 0 0,0 0 0,0-1 0,-1 1 0,1 0 0,0 0 0,0 0 0,0 0 0,0 0 0,-1 0 0,1 0 0,0-1 0,-6 10 0,-2 16 0,5-1 0,-1 45 0,4-59 0,0-1 0,1 0 0,0 1 0,1-1 0,0 0 0,0 0 0,7 17 0,-9-26 0,0 0 0,0 0 0,0 0 0,0 1 0,0-1 0,0 0 0,0 0 0,0 1 0,0-1 0,0 0 0,0 0 0,1 0 0,-1 0 0,0 1 0,0-1 0,0 0 0,0 0 0,0 0 0,0 0 0,1 1 0,-1-1 0,0 0 0,0 0 0,0 0 0,0 0 0,1 0 0,-1 0 0,0 1 0,0-1 0,0 0 0,0 0 0,1 0 0,-1 0 0,0 0 0,0 0 0,1 0 0,-1 0 0,0 0 0,0 0 0,0 0 0,1 0 0,-1 0 0,0 0 0,0 0 0,1 0 0,2-12 0,0-16 0,-3 6 0,-1 0 0,0 1 0,-2-1 0,0 1 0,-12-40 0,15 61 0,0 0 0,0-1 0,0 1 0,0 0 0,0 0 0,0 0 0,0 0 0,0-1 0,0 1 0,0 0 0,0 0 0,0 0 0,0 0 0,-1 0 0,1-1 0,0 1 0,0 0 0,0 0 0,0 0 0,0 0 0,0 0 0,0 0 0,0-1 0,-1 1 0,1 0 0,0 0 0,0 0 0,0 0 0,0 0 0,0 0 0,-1 0 0,1 0 0,0 0 0,0 0 0,0 0 0,0 0 0,0 0 0,-1 0 0,1 0 0,0 0 0,0 0 0,0 0 0,0 0 0,-1 0 0,1 0 0,0 0 0,0 0 0,-5 9 0,0 13 0,0 21 0,2 68 0,3-60 0,0-77 0,-1-92 0,0 101 0,-1-1 0,-1 1 0,0 0 0,-11-30 0,14 47 0,0 0 0,0 0 0,0 0 0,0-1 0,0 1 0,0 0 0,0 0 0,0 0 0,0-1 0,0 1 0,0 0 0,0 0 0,0 0 0,0 0 0,0-1 0,-1 1 0,1 0 0,0 0 0,0 0 0,0 0 0,0 0 0,0 0 0,0-1 0,-1 1 0,1 0 0,0 0 0,0 0 0,0 0 0,0 0 0,-1 0 0,1 0 0,0 0 0,0 0 0,0 0 0,0 0 0,-1 0 0,1 0 0,0 0 0,0 0 0,0 0 0,0 0 0,-1 0 0,1 0 0,-5 8 0,0 15 0,2 0 0,1 0 0,1 1 0,0-1 0,2 1 0,1 0 0,1-1 0,7 26 0,-10-48 0,0-1 0,0 1 0,0-1 0,0 1 0,0-1 0,0 1 0,0-1 0,0 1 0,0-1 0,0 1 0,1-1 0,-1 1 0,0-1 0,0 1 0,1-1 0,-1 1 0,0-1 0,1 1 0,-1-1 0,1 0 0,-1 1 0,0-1 0,1 1 0,-1-1 0,1 0 0,-1 0 0,1 1 0,-1-1 0,1 0 0,0 1 0,0-2 0,0 0 0,-1 0 0,1 0 0,0 0 0,-1 0 0,1 1 0,-1-1 0,1 0 0,-1 0 0,0 0 0,1 0 0,-1 0 0,1-2 0,5-41 0,-4 21 0,-1 0 0,-1 0 0,-1-1 0,-2 1 0,0 0 0,-7-28 0,10 51 0,0-1 0,-1 1 0,1-1 0,0 1 0,0-1 0,0 0 0,0 1 0,0-1 0,0 1 0,-1-1 0,1 1 0,0-1 0,-1 1 0,1-1 0,0 1 0,-1-1 0,1 1 0,0-1 0,-1 1 0,1 0 0,-1-1 0,1 1 0,-1 0 0,1-1 0,-1 1 0,1 0 0,-1 0 0,1-1 0,-1 1 0,0 1 0,0-1 0,0 1 0,1-1 0,-1 1 0,1-1 0,-1 1 0,0 0 0,1-1 0,-1 1 0,1 0 0,0 0 0,-1-1 0,1 1 0,-1 0 0,1 0 0,0 1 0,-11 37 0,7-13 0,-1 45 0,4-61 0,2 1 0,-1-1 0,1 1 0,1-1 0,0 1 0,1-1 0,4 13 0,-7-23 0,0 0 0,0 1 0,0-1 0,0 0 0,0 1 0,0-1 0,1 1 0,-1-1 0,0 0 0,0 1 0,0-1 0,1 0 0,-1 1 0,0-1 0,0 0 0,1 0 0,-1 1 0,0-1 0,0 0 0,1 0 0,-1 1 0,0-1 0,1 0 0,-1 0 0,0 0 0,1 0 0,-1 1 0,0-1 0,1 0 0,-1 0 0,1 0 0,-1 0 0,0 0 0,1 0 0,-1 0 0,0 0 0,1 0 0,-1 0 0,1 0 0,-1 0 0,1-1 0,11-15 0,3-25 0,-10 23 0,-1 0 0,0 0 0,-2-1 0,0 1 0,-1-1 0,-1 1 0,-3-30 0,3 48 0,0 0 0,0 0 0,0-1 0,0 1 0,0 0 0,-1 0 0,1-1 0,0 1 0,0 0 0,0 0 0,0-1 0,0 1 0,0 0 0,0 0 0,0-1 0,-1 1 0,1 0 0,0 0 0,0 0 0,0-1 0,-1 1 0,1 0 0,0 0 0,0 0 0,0 0 0,-1-1 0,1 1 0,0 0 0,0 0 0,-1 0 0,1 0 0,0 0 0,0 0 0,-1 0 0,1 0 0,0 0 0,0 0 0,-1 0 0,1 0 0,0 0 0,0 0 0,-1 0 0,1 0 0,-14 10 0,-8 17 0,15-14 0,0 1 0,1 0 0,0 0 0,1 0 0,1 0 0,0 1 0,1-1 0,1 1 0,0 0 0,1 0 0,0 0 0,1 0 0,3 18 0,-3-33 0,0 1 0,0-1 0,0 0 0,0 1 0,0-1 0,0 0 0,0 1 0,0-1 0,0 0 0,0 0 0,1 1 0,-1-1 0,0 0 0,0 1 0,0-1 0,0 0 0,1 0 0,-1 1 0,0-1 0,0 0 0,0 0 0,1 1 0,-1-1 0,0 0 0,0 0 0,1 0 0,-1 0 0,0 1 0,0-1 0,1 0 0,-1 0 0,0 0 0,1 0 0,-1 0 0,0 0 0,1 0 0,9-8 0,4-17 0,-5 6 0,-2 0 0,-1 0 0,7-34 0,-11 42 0,0 0 0,-1 0 0,-1 0 0,0 0 0,0 1 0,-1-1 0,0 0 0,-5-18 0,6 29 0,0-1 0,0 0 0,0 0 0,0 1 0,-1-1 0,1 0 0,0 0 0,0 1 0,-1-1 0,1 0 0,0 1 0,-1-1 0,1 0 0,0 1 0,-1-1 0,1 0 0,-1 1 0,1-1 0,-1 1 0,0-1 0,1 1 0,-1-1 0,1 1 0,-1 0 0,0-1 0,0 1 0,1 0 0,-1-1 0,0 1 0,1 0 0,-1 0 0,0 0 0,0 0 0,1 0 0,-1-1 0,0 2 0,0-1 0,0 0 0,1 0 0,-1 0 0,0 0 0,0 0 0,1 0 0,-1 1 0,0-1 0,1 0 0,-1 1 0,0-1 0,1 0 0,-1 1 0,0-1 0,1 1 0,-1-1 0,1 1 0,-1 0 0,1-1 0,-1 1 0,0 0 0,-3 4 0,-1 0 0,1 1 0,0-1 0,0 1 0,-4 8 0,1 1 0,1 1 0,0-1 0,1 1 0,-3 22 0,6-30 0,1 1 0,0 0 0,0-1 0,1 1 0,0 0 0,1 0 0,0 0 0,0-1 0,5 17 0,-6-24 0,0-1 0,0 1 0,0-1 0,0 0 0,1 1 0,-1-1 0,0 1 0,0-1 0,0 0 0,0 1 0,1-1 0,-1 1 0,0-1 0,0 0 0,1 0 0,-1 1 0,0-1 0,1 0 0,-1 1 0,0-1 0,1 0 0,-1 0 0,0 1 0,1-1 0,-1 0 0,0 0 0,1 0 0,-1 0 0,1 0 0,-1 0 0,1 1 0,-1-1 0,10-11 0,3-21 0,-13 31 0,5-16 0,0-1 0,-2 1 0,0-1 0,-1 0 0,0-1 0,-2 1 0,0 0 0,-1 0 0,-5-24 0,7 41 0,-1 1 0,0 0 0,0-1 0,0 1 0,0 0 0,0-1 0,-1 1 0,1 0 0,0-1 0,0 1 0,0-1 0,0 1 0,0 0 0,0-1 0,0 1 0,-1 0 0,1 0 0,0-1 0,0 1 0,-1 0 0,1-1 0,0 1 0,0 0 0,-1 0 0,1-1 0,0 1 0,-1 0 0,1 0 0,0 0 0,-1 0 0,1-1 0,0 1 0,-1 0 0,1 0 0,0 0 0,-1 0 0,1 0 0,0 0 0,-1 0 0,1 0 0,-12 13 0,-6 24 0,12-18 0,0 1 0,0 0 0,2 0 0,1 0 0,0 0 0,1 1 0,2 0 0,1 20 0,-1-41 0,0 0 0,0 0 0,0 1 0,0-1 0,0 0 0,0 0 0,0 1 0,0-1 0,0 0 0,0 1 0,0-1 0,0 0 0,0 0 0,0 1 0,0-1 0,0 0 0,0 0 0,0 1 0,1-1 0,-1 0 0,0 0 0,0 0 0,0 1 0,0-1 0,1 0 0,-1 0 0,0 0 0,0 0 0,0 1 0,1-1 0,-1 0 0,0 0 0,0 0 0,1 0 0,-1 0 0,0 0 0,0 0 0,1 1 0,7-10 0,3-15 0,-4 3 0,-1-1 0,-1 1 0,-1-1 0,0 0 0,-2 0 0,-1-1 0,-1 1 0,-3-35 0,3 57 0,0-1 0,0 1 0,0-1 0,0 1 0,0-1 0,0 1 0,-1-1 0,1 1 0,0-1 0,0 1 0,0-1 0,0 1 0,-1 0 0,1-1 0,0 1 0,0-1 0,-1 1 0,1 0 0,0-1 0,-1 1 0,1-1 0,-1 1 0,1 0 0,0 0 0,-1-1 0,1 1 0,-1 0 0,1 0 0,-1-1 0,1 1 0,-1 0 0,0 0 0,0 0 0,0 1 0,0-1 0,0 0 0,0 1 0,0-1 0,0 1 0,0-1 0,0 1 0,0 0 0,0-1 0,0 1 0,-1 1 0,-21 29 0,14-14 0,0 1 0,2 0 0,0 0 0,1 0 0,0 1 0,2 0 0,0 0 0,1 0 0,0 39 0,3-58 0,0 0 0,0 0 0,0 0 0,0 0 0,-1 0 0,1 1 0,0-1 0,0 0 0,0 0 0,0 0 0,0 0 0,0 0 0,0 1 0,0-1 0,0 0 0,0 0 0,0 0 0,0 0 0,0 0 0,0 1 0,0-1 0,0 0 0,0 0 0,0 0 0,1 0 0,-1 0 0,0 1 0,0-1 0,0 0 0,0 0 0,0 0 0,0 0 0,0 0 0,0 0 0,0 0 0,1 0 0,-1 1 0,0-1 0,0 0 0,0 0 0,0 0 0,0 0 0,0 0 0,1 0 0,-1 0 0,0 0 0,0 0 0,0 0 0,0 0 0,0 0 0,1 0 0,-1 0 0,0 0 0,0 0 0,0 0 0,0 0 0,0 0 0,1 0 0,7-10 0,4-16 0,-2-1 0,-2 1 0,6-30 0,-12 41 0,0 1 0,0-1 0,-2 1 0,1-1 0,-4-26 0,3 41 0,0-1 0,0 1 0,0 0 0,0-1 0,0 1 0,0 0 0,0-1 0,0 1 0,0 0 0,0-1 0,-1 1 0,1 0 0,0-1 0,0 1 0,0 0 0,0-1 0,0 1 0,-1 0 0,1-1 0,0 1 0,0 0 0,0 0 0,-1-1 0,1 1 0,0 0 0,0 0 0,-1-1 0,1 1 0,0 0 0,-1 0 0,1 0 0,0 0 0,-1 0 0,1-1 0,0 1 0,-1 0 0,1 0 0,-1 0 0,-10 11 0,-6 19 0,8-7 0,0 0 0,2 1 0,1 0 0,1 0 0,1 1 0,1-1 0,1 1 0,2 25 0,0-49 0,0-1 0,0 0 0,0 0 0,-1 1 0,1-1 0,0 0 0,0 0 0,0 1 0,0-1 0,0 0 0,0 1 0,0-1 0,0 0 0,0 0 0,0 1 0,0-1 0,0 0 0,1 1 0,-1-1 0,0 0 0,0 0 0,0 1 0,0-1 0,0 0 0,0 0 0,1 1 0,-1-1 0,0 0 0,0 0 0,0 0 0,1 1 0,-1-1 0,0 0 0,0 0 0,1 0 0,-1 0 0,0 1 0,0-1 0,1 0 0,-1 0 0,0 0 0,0 0 0,1 0 0,-1 0 0,10-12 0,6-23 0,-9 11 0,-2 1 0,4-25 0,-8 36 0,0 0 0,0 0 0,-1 0 0,-1 1 0,0-1 0,-3-14 0,4 25 0,0 0 0,0 0 0,-1 0 0,1 0 0,0-1 0,-1 1 0,1 0 0,0 0 0,-1 0 0,0 0 0,1 0 0,-1 0 0,1 0 0,-1 0 0,0 1 0,0-1 0,0 0 0,1 0 0,-1 1 0,0-1 0,-2-1 0,2 2 0,1 0 0,-1 0 0,0 0 0,0 1 0,0-1 0,0 0 0,0 0 0,1 0 0,-1 1 0,0-1 0,0 0 0,0 1 0,1-1 0,-1 0 0,0 1 0,0-1 0,1 1 0,-1 0 0,1-1 0,-1 1 0,0 0 0,-4 4 0,1 0 0,1 0 0,-1 1 0,1-1 0,0 1 0,-3 6 0,1 2 0,0 0 0,1 1 0,1 0 0,0 0 0,1 0 0,0 0 0,1 0 0,1 0 0,1 0 0,4 28 0,-5-42 0,0-1 0,0 0 0,0 1 0,0-1 0,0 1 0,0-1 0,0 0 0,0 1 0,0-1 0,0 1 0,0-1 0,0 0 0,1 1 0,-1-1 0,0 0 0,0 1 0,0-1 0,1 0 0,-1 1 0,0-1 0,1 0 0,-1 1 0,0-1 0,0 0 0,1 0 0,-1 1 0,1-1 0,-1 0 0,0 0 0,1 0 0,-1 1 0,0-1 0,1 0 0,-1 0 0,1 0 0,10-12 0,4-23 0,-9 18 0,-2 0 0,0-1 0,0 1 0,-2-1 0,0 0 0,-1 1 0,-1-1 0,-1 0 0,-4-29 0,5 46 0,-1 0 0,1 0 0,0-1 0,0 1 0,-1 0 0,1 0 0,0 0 0,-1 0 0,1 0 0,-1 1 0,0-1 0,1 0 0,-1 0 0,0 0 0,1 0 0,-1 1 0,0-1 0,0 0 0,0 0 0,1 1 0,-1-1 0,-2 0 0,2 1 0,0 0 0,0 0 0,0 0 0,0 0 0,0 0 0,0 0 0,0 0 0,0 1 0,-1-1 0,1 0 0,0 1 0,1-1 0,-1 1 0,0-1 0,0 1 0,0-1 0,0 1 0,-1 1 0,-2 1 0,1 0 0,-1 1 0,1 0 0,0 0 0,0 0 0,0 0 0,0 0 0,-2 7 0,1 1 0,0 0 0,2-1 0,-1 1 0,1 0 0,0 18 0,2-24 0,0 0 0,0 1 0,0-1 0,1 0 0,0 1 0,0-1 0,1 0 0,0 0 0,0 0 0,0 0 0,1 0 0,3 6 0,-5-12 0,-1 1 0,0 0 0,1 0 0,-1 0 0,1-1 0,0 1 0,-1 0 0,1-1 0,-1 1 0,1 0 0,0-1 0,0 1 0,-1-1 0,1 1 0,0-1 0,0 0 0,0 1 0,0-1 0,-1 0 0,1 1 0,0-1 0,0 0 0,0 0 0,0 0 0,0 0 0,0 0 0,0 0 0,0 0 0,1 0 0,-1-1 0,1 0 0,-1 0 0,1 0 0,-1 0 0,1 0 0,-1 0 0,1-1 0,-1 1 0,0-1 0,0 1 0,0 0 0,0-1 0,2-2 0,1-5 0,1 0 0,-2 0 0,1 0 0,2-13 0,-4 12 0,0-1 0,-1 0 0,0 1 0,0-1 0,-2 0 0,1 0 0,-1 1 0,-1-1 0,0 0 0,-3-10 0,5 21 0,0 0 0,0-1 0,0 1 0,0 0 0,0 0 0,0-1 0,0 1 0,0 0 0,-1 0 0,1-1 0,0 1 0,0 0 0,0 0 0,0-1 0,0 1 0,0 0 0,-1 0 0,1 0 0,0-1 0,0 1 0,0 0 0,-1 0 0,1 0 0,0 0 0,0-1 0,-1 1 0,1 0 0,0 0 0,0 0 0,0 0 0,-1 0 0,1 0 0,0 0 0,-1 0 0,1 0 0,0 0 0,-1 0 0,-6 8 0,-3 15 0,7-8 0,1 0 0,0 0 0,0 29 0,2-36 0,0 0 0,1 0 0,0 0 0,1 0 0,0 0 0,0 0 0,1 0 0,-1-1 0,5 8 0,-6-13 0,0 0 0,1-1 0,-1 1 0,0-1 0,1 0 0,-1 1 0,1-1 0,-1 0 0,1 0 0,-1 0 0,1 0 0,0 0 0,0 0 0,-1-1 0,1 1 0,0 0 0,0-1 0,0 0 0,0 1 0,0-1 0,0 0 0,0 0 0,0 0 0,0 0 0,-1 0 0,1-1 0,0 1 0,3-1 0,-3 0 0,1 0 0,-1 1 0,0-1 0,0 0 0,0 0 0,0 0 0,0 0 0,0-1 0,0 1 0,0-1 0,0 1 0,-1-1 0,1 1 0,-1-1 0,1 0 0,-1 0 0,1 0 0,-1 0 0,0 0 0,0 0 0,0 0 0,0 0 0,1-4 0,-4 6 0,0 0 0,0 0 0,0 0 0,1 1 0,-1-1 0,0 1 0,1 0 0,-1-1 0,0 1 0,1 0 0,-3 1 0,0 1 0,-18 13 0,21-15 0,-1 0 0,1 0 0,0 0 0,0 0 0,0 0 0,1 0 0,-1 0 0,0 0 0,0 1 0,1-1 0,-1 0 0,0 0 0,1 1 0,-1-1 0,0 3 0,2-4 0,0 1 0,-1-1 0,1 0 0,0 1 0,0-1 0,-1 0 0,1 1 0,0-1 0,0 0 0,-1 0 0,1 0 0,0 0 0,0 0 0,0 0 0,-1 0 0,1 0 0,0 0 0,0 0 0,0 0 0,1-1 0,18-2 0,19-10 0,-26 7 0,-21 6 0,-10 7 0,30-12 0,24-13 82,9-6-1529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22:01:10.656"/>
    </inkml:context>
    <inkml:brush xml:id="br0">
      <inkml:brushProperty name="width" value="0.035" units="cm"/>
      <inkml:brushProperty name="height" value="0.035" units="cm"/>
      <inkml:brushProperty name="color" value="#FFFFFF"/>
    </inkml:brush>
  </inkml:definitions>
  <inkml:trace contextRef="#ctx0" brushRef="#br0">0 1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22:01:14.770"/>
    </inkml:context>
    <inkml:brush xml:id="br0">
      <inkml:brushProperty name="width" value="0.035" units="cm"/>
      <inkml:brushProperty name="height" value="0.035" units="cm"/>
      <inkml:brushProperty name="color" value="#FFFFFF"/>
    </inkml:brush>
  </inkml:definitions>
  <inkml:trace contextRef="#ctx0" brushRef="#br0">590 223 24575,'-11'20'0,"-6"13"0,2 1 0,-19 67 0,-9 76 0,39-158 0,-5 19 0,-9 45 0,-14 132 0,54-306 0,60-424 0,-51 301 0,-53 271 0,-27 132 0,-25 198 0,38-179 0,35-203 0,-5 23 0,6-28 0,0 0 0,0 0 0,0 0 0,0 1 0,0-1 0,0 0 0,0 0 0,0 0 0,0 0 0,0 0 0,0 0 0,0 0 0,0 0 0,0 1 0,0-1 0,0 0 0,0 0 0,0 0 0,0 0 0,0 0 0,0 0 0,0 0 0,0 0 0,0 0 0,0 1 0,0-1 0,0 0 0,-1 0 0,1 0 0,0 0 0,0 0 0,0 0 0,0 0 0,0 0 0,0 0 0,0 0 0,0 0 0,0 0 0,-1 0 0,1 0 0,0 0 0,0 0 0,0 0 0,0 0 0,0 0 0,0 0 0,0 0 0,0 0 0,-1 0 0,1 0 0,0 0 0,0 0 0,0 0 0,0 0 0,0 0 0,0 0 0,-3-16 0,-3-103 0,14-166 0,-4 211 0,23-256 0,-11 164 0,-16 157 0,-5 25 0,-113 581 0,68-217 0,28-195 0,18-164 0,2-17 0,0-15 0,15-388 0,-12 381 0,31-288 0,-18 215 0,35-118 0,-99 418 0,-98 519 0,145-721 0,0-17 0,0-18 0,-6-186 0,38-419 0,-21 576 0,-4 29 0,2-38 0,-6 73 0,-1 1 0,-1 0 0,1-1 0,-4 9 0,-2 10 0,-62 361 0,56-274 0,3 169 0,10-278 0,0 16 0,1 0 0,6 31 0,-8-55 0,1-1 0,0 1 0,1-1 0,-1 1 0,3-8 0,1-9 0,16-426 0,-8 97 0,-11 337 0,-2 13 0,-4 21 0,2-7 0,-19 88 0,5-1 0,4 2 0,5 0 0,4 1 0,5-1 0,28 203 0,-28-294 0,0-8 0,0 1 0,-1 0 0,2-1 0,-1 1 0,0 0 0,5 7 0,-1-39 0,7-308 0,-25-3 0,4 133 0,5 113 0,-2-60 0,-3 339 0,-1 68 0,31 232 0,-21-480 0,0-4 0,0 0 0,0 0 0,0 0 0,1 0 0,0 0 0,-1 0 0,1 0 0,0 0 0,2 3 0,-2-7 0,1-1 0,-1 0 0,1 0 0,-1 0 0,0 0 0,0 0 0,0 0 0,2-4 0,18-50 0,-1-1 0,17-87 0,9-125 0,-6 31 0,-34 207 0,-2 9 0,0-1 0,2 1 0,10-24 0,-14 58 0,-3 13 0,-53 319 0,1-7 0,24 1 0,44-386 0,31-249 0,-23-8 0,-11 131 0,-8 128 0,0 12 0,-2 0 0,-3-46 0,1 85 0,0-1 0,-1 0 0,0 1 0,0-1 0,0 0 0,-2 5 0,-3 15 0,-17 117 0,6 1 0,6 1 0,11 207 0,10-394 0,34-356 0,7-44 0,-83 594 0,-12 62 0,-17 500 0,58-690 0,2-17 0,0-17 0,-3-516 0,5 357 0,-1 137 0,-1-28 0,3 1 0,10-63 0,-17 253 0,6 239 0,5-273 0,36 175 0,-42-270 0,0 0 0,1 0 0,-1 0 0,0 0 0,0 0 0,0 0 0,0 0 0,0-1 0,0 1 0,0 0 0,0 0 0,0 0 0,0 0 0,0 0 0,0 0 0,0 0 0,1 0 0,-1 0 0,0 0 0,0 0 0,0 0 0,0 0 0,0 0 0,0 0 0,0 0 0,0 0 0,0 0 0,1 0 0,-1 0 0,0 0 0,0 0 0,0 0 0,0 0 0,0 0 0,0 0 0,0 0 0,0 0 0,0 0 0,1 0 0,-1 0 0,0 0 0,0 0 0,0 0 0,0 0 0,0 0 0,0 0 0,0 1 0,0-1 0,0 0 0,0 0 0,0 0 0,0 0 0,0 0 0,0 0 0,0 0 0,1 0 0,-1 0 0,0 0 0,0 1 0,0-1 0,0 0 0,0 0 0,0 0 0,0 0 0,0 0 0,6-13 0,4-21 0,53-416 0,-31 172 0,-26 236 0,-1-2 0,15-54 0,-27 167 0,-39 360 0,15-117 0,30-292 0,1-14 0,0 0 0,-1 0 0,0 0 0,1 0 0,-2 0 0,1 0 0,-1 0 0,0-1 0,-4 10 0,6-15-10,-1 0-1,1 0 1,0 0-1,-1 0 1,1 0-1,0 0 1,-1 0-1,1 0 1,-1 0-1,1 0 1,0 0-1,-1 0 1,1 0-1,0 0 0,-1 0 1,1 0-1,0-1 1,-1 1-1,1 0 1,0 0-1,-1 0 1,1-1-1,0 1 1,-1 0-1,1 0 1,0-1-1,0 1 1,-1 0-1,1 0 1,0-1-1,0 1 1,0 0-1,-1-1 1,1 1-1,0 0 1,0-1-1,0 1 1,0 0-1,0-1 0,0 1 1,0 0-1,0-2 1,-1 0-903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22:01:25.881"/>
    </inkml:context>
    <inkml:brush xml:id="br0">
      <inkml:brushProperty name="width" value="0.1" units="cm"/>
      <inkml:brushProperty name="height" value="0.1" units="cm"/>
      <inkml:brushProperty name="color" value="#FFFFFF"/>
    </inkml:brush>
  </inkml:definitions>
  <inkml:trace contextRef="#ctx0" brushRef="#br0">584 381 24575,'-3'30'0,"-8"40"0,-3 120 0,13-183 0,0 0 0,-1 0 0,0 0 0,0 0 0,0-1 0,-7 12 0,-2 10 0,-29 124 0,26-92 0,-25 65 0,38-121 0,-6 11 0,4-14 0,0-10 0,-6-99 0,9-215 0,2 274 0,5-59 0,-2 48 0,-6-110 0,1 170 0,0-1 0,0 1 0,1 0 0,-1-1 0,0 1 0,0-1 0,0 1 0,0-1 0,0 1 0,0 0 0,0-1 0,0 1 0,0-1 0,-1 1 0,1 0 0,0-1 0,0 1 0,0-1 0,0 1 0,-1 0 0,1-1 0,0 1 0,0 0 0,-1-1 0,1 1 0,0 0 0,0-1 0,-1 1 0,1 0 0,0-1 0,-1 1 0,1 0 0,0 0 0,-2-1 0,-6 15 0,-6 29 0,-2 28 0,3 0 0,-5 86 0,9 148 0,10-233 0,17 123 0,-11-207 0,2-13 0,5-44 0,-2-1 0,-3-1 0,-4 0 0,-3 0 0,-8-92 0,6 155 0,-2-11 0,-6-29 0,7 44 0,0 0 0,0 0 0,0 0 0,-1 1 0,1-1 0,-1 0 0,0 1 0,0-1 0,0 1 0,0 0 0,-1 0 0,1 0 0,-1 0 0,-3-3 0,4 5 0,1 1 0,0-1 0,-1 1 0,1-1 0,-1 1 0,1-1 0,-1 1 0,1 0 0,-1 0 0,1 0 0,-1 0 0,1 0 0,-1 0 0,1 0 0,-1 0 0,1 1 0,-1-1 0,1 0 0,-1 1 0,1 0 0,0-1 0,-1 1 0,1 0 0,0-1 0,-3 3 0,-2 2 0,-1 0 0,1 0 0,-8 9 0,0 3 0,0 1 0,1 0 0,1 1 0,1 0 0,0 1 0,2 0 0,-10 27 0,9-16 0,2 0 0,0 1 0,2 0 0,-3 46 0,9-56 0,0 0 0,0 0 0,5 23 0,-3-36 0,0 0 0,0 0 0,0-1 0,1 1 0,1 0 0,-1-1 0,1 0 0,1 0 0,0 0 0,5 7 0,-9-13 0,0-1 0,0 1 0,1-1 0,-1 1 0,0-1 0,1 0 0,-1 0 0,0 1 0,1-1 0,-1 0 0,1 0 0,0-1 0,-1 1 0,1 0 0,0 0 0,0-1 0,-1 1 0,1-1 0,0 0 0,0 1 0,0-1 0,-1 0 0,1 0 0,0 0 0,0 0 0,0-1 0,0 1 0,0 0 0,-1-1 0,1 1 0,0-1 0,0 0 0,-1 1 0,1-1 0,-1 0 0,1 0 0,0 0 0,-1 0 0,0 0 0,1-1 0,1-1 0,3-4 0,0 1 0,-1-1 0,0 0 0,0-1 0,-1 1 0,0-1 0,5-13 0,0-8 0,-1-1 0,-1 1 0,-1-2 0,-2 1 0,-1 0 0,-2-56 0,-3 38 0,-3-1 0,-2 1 0,-20-73 0,25 114 0,-3-12 0,-12-28 0,15 43 0,0 0 0,0 0 0,0 0 0,0 0 0,-1 0 0,0 1 0,0-1 0,0 1 0,0 0 0,0-1 0,0 1 0,-7-3 0,8 5 0,1 0 0,-1 1 0,0-1 0,1 1 0,-1-1 0,0 1 0,0 0 0,0 0 0,1 0 0,-1 0 0,0 0 0,0 0 0,0 1 0,1-1 0,-1 0 0,0 1 0,1-1 0,-1 1 0,0 0 0,1 0 0,-1 0 0,1-1 0,-1 1 0,1 1 0,-1-1 0,1 0 0,0 0 0,-2 3 0,-4 2 0,1 1 0,1 1 0,-1-1 0,-4 10 0,-2 6 0,0 1 0,2 1 0,1 0 0,1 0 0,1 1 0,1-1 0,1 2 0,-2 51 0,6-38 0,2 1 0,1-1 0,2 0 0,2 0 0,14 49 0,-14-71 0,-1-1 0,11 22 0,-14-35 0,0 0 0,0 0 0,0 0 0,1 0 0,-1 0 0,1-1 0,0 1 0,0-1 0,0 0 0,1 0 0,-1 0 0,1 0 0,0 0 0,-1-1 0,6 3 0,-7-5 0,0 0 0,0 1 0,0-1 0,0 0 0,0 0 0,0 0 0,0 0 0,0 0 0,0-1 0,0 1 0,0 0 0,0-1 0,0 0 0,-1 1 0,1-1 0,0 0 0,0 0 0,-1 0 0,1 0 0,0 0 0,-1-1 0,1 1 0,-1 0 0,1-1 0,-1 1 0,2-3 0,3-4 0,-1 0 0,1 0 0,-2 0 0,5-10 0,3-9 0,-2-1 0,-1-1 0,-1 1 0,-2-1 0,4-34 0,3-149 0,-13 198 0,1 3 0,-1-1 0,0 1 0,-1 0 0,0 0 0,-1 0 0,-3-12 0,5 23 0,0 0 0,0 0 0,0-1 0,0 1 0,0 0 0,0 0 0,0 0 0,0-1 0,0 1 0,0 0 0,-1 0 0,1-1 0,0 1 0,0 0 0,0 0 0,0 0 0,-1 0 0,1-1 0,0 1 0,0 0 0,0 0 0,-1 0 0,1 0 0,0 0 0,0 0 0,0-1 0,-1 1 0,1 0 0,0 0 0,0 0 0,-1 0 0,1 0 0,0 0 0,0 0 0,-1 0 0,1 0 0,-9 8 0,-5 15 0,14-23 0,-18 37 0,2 1 0,2 0 0,1 1 0,2 1 0,-7 50 0,12-43 0,1 0 0,3 0 0,1 0 0,9 63 0,-7-101 0,7 43 0,-7-48 0,0 0 0,0 0 0,0 0 0,1-1 0,-1 1 0,1-1 0,0 1 0,0-1 0,0 0 0,5 5 0,-6-7 0,0 0 0,0-1 0,0 1 0,0 0 0,0-1 0,1 0 0,-1 1 0,0-1 0,0 1 0,0-1 0,0 0 0,1 0 0,-1 0 0,0 0 0,0 0 0,0 0 0,1 0 0,-1 0 0,0 0 0,0-1 0,0 1 0,1 0 0,-1-1 0,0 1 0,0-1 0,0 1 0,0-1 0,0 0 0,0 1 0,0-1 0,0 0 0,0 0 0,0 0 0,-1 0 0,2-1 0,4-4 0,-1 1 0,-1-1 0,1-1 0,4-7 0,3-9 0,-1-1 0,-1 0 0,-1 0 0,-2-1 0,0-1 0,5-36 0,-6 10 0,-2 1 0,-4-67 0,0 113 0,0 2 0,1 0 0,-1 1 0,0-1 0,0 0 0,-1 0 0,1 1 0,-1-1 0,1 0 0,-1 1 0,0-1 0,0 0 0,-2-3 0,3 6 0,-1 0 0,1 0 0,0 0 0,-1 1 0,1-1 0,-1 0 0,1 0 0,0 0 0,-1 1 0,1-1 0,0 0 0,-1 1 0,1-1 0,0 0 0,-1 1 0,1-1 0,0 0 0,0 1 0,-1-1 0,1 0 0,0 1 0,0-1 0,0 1 0,-1-1 0,1 0 0,0 2 0,-5 13 0,4-13 0,-10 39 0,2 0 0,2 0 0,2 1 0,-1 55 0,17 170 0,5-302 0,11-71 0,23-183 0,-50 285 0,-19 191 0,16-127 0,6 97 0,-3-155 0,3 22 0,-3-23 0,0 0 0,1 0 0,-1 0 0,0 0 0,0 0 0,0 0 0,1 0 0,-1-1 0,0 1 0,1 0 0,-1 0 0,1 0 0,-1-1 0,1 1 0,-1 0 0,1 0 0,0-1 0,-1 1 0,2 0 0,-1-1 0,1-1 0,-1 0 0,0 0 0,0 0 0,0 0 0,0 0 0,0-1 0,-1 1 0,1 0 0,0 0 0,0 0 0,-1-1 0,2-2 0,-1 2 0,8-17 0,-1 0 0,-1-1 0,-1 0 0,-1 0 0,5-33 0,4-108 0,-12 112 0,-2 48 0,2-42 0,-2 33 0,-4 30 0,-5 42 0,4-1 0,1 1 0,4 0 0,11 93 0,-10-150 0,-1-1 0,0 0 0,1 0 0,0 0 0,-1-1 0,2 1 0,-1 0 0,0 0 0,1-1 0,-1 1 0,1-1 0,3 5 0,-4-8 0,-1 1 0,0-1 0,1 0 0,-1 0 0,1 0 0,-1 0 0,0 0 0,1 0 0,-1 0 0,1 0 0,-1 0 0,0-1 0,1 1 0,-1 0 0,1 0 0,-1 0 0,0 0 0,1-1 0,-1 1 0,0 0 0,1 0 0,-1 0 0,0-1 0,1 1 0,-1 0 0,0-1 0,0 1 0,1 0 0,-1-1 0,0 1 0,0 0 0,1-1 0,-1 1 0,0 0 0,0-1 0,0 1 0,0-1 0,8-16 0,7-28 0,-2-2 0,-2 0 0,7-77 0,-6 39 0,-2 34 0,-5 26 0,4-47 0,-28 324 0,17-222 0,0-1 0,1-1 0,2 1 0,6 49 0,-2-134 0,-14-167 0,1 75 0,9 201 0,-1-2 0,3 0 0,1 1 0,18 77 0,-18-106 0,-6-21 0,-5-13 0,-4-17 0,0 0 0,2-1 0,1 0 0,1-1 0,2 1 0,1-1 0,0-31 0,15-211 0,2 59 0,-21 98 0,2 60 0,1 16 0,-1 0 0,-19-58 0,16 64 0,8 31 0,1 0 0,-1 0 0,1 0 0,-1 0 0,0-1 0,0 1 0,0 0 0,0 1 0,0-1 0,0 0 0,-2-2 0,1 3 0,0 0 0,-1 0 0,1 0 0,0 0 0,0 0 0,-1 1 0,1-1 0,0 1 0,-4-1 0,4 1 0,-82-20 0,8 13 0,0 3 0,-1 4 0,-80 9 0,140-6 0,24 0 0,32 2 0,-31-4 0,57 3 0,1-3 0,69-7 0,25-1 0,-157 6 0,-1 1 0,0 0 0,1 0 0,-1 0 0,0 0 0,1 0 0,-1 0 0,0 1 0,1-1 0,-1 1 0,0 0 0,0-1 0,1 1 0,-1 0 0,0 0 0,0 1 0,0-1 0,0 0 0,0 1 0,-1-1 0,1 1 0,0-1 0,-1 1 0,1 0 0,-1 0 0,1 0 0,1 3 0,4 9 0,0 0 0,-1 0 0,-1 1 0,0-1 0,-1 1 0,0 0 0,-1 0 0,-1 0 0,-1 1 0,0-1 0,-1 20 0,2-105 0,17-103 0,-15 182 0,-1 1 0,0-1 0,0 1 0,1 15 0,-2-9 0,1 13 0,-1 0 0,-1 0 0,-2 0 0,-1 0 0,-6 32 0,6-55 0,0-10 0,0-20 0,1-35 0,4 18 0,2 0 0,12-49 0,-2 16 0,-13 67 0,0 17 0,0 1 0,2 12 0,-2 0 0,0-1 0,-1 1 0,-2 0 0,0 0 0,-6 27 0,4-5 0,2-26 0,1-17 0,0-9 0,2-32 0,1-1 0,12-47 0,-4 21 0,-6 79 0,-1 1 0,-1-1 0,0 1 0,2 24 0,-4 121 0,-3 95 0,-4-160 0,-4 98 0,7-72 0,0-45 0,8 81 0,-2-15 0,-3-92 0,-4-33-1365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22:01:30.507"/>
    </inkml:context>
    <inkml:brush xml:id="br0">
      <inkml:brushProperty name="width" value="0.1" units="cm"/>
      <inkml:brushProperty name="height" value="0.1" units="cm"/>
      <inkml:brushProperty name="color" value="#FFFFFF"/>
    </inkml:brush>
  </inkml:definitions>
  <inkml:trace contextRef="#ctx0" brushRef="#br0">0 1 24575,'0'0'0,"19"25"0,-14-13 0,-1-1 0,0 1 0,-1 0 0,0 0 0,-1 0 0,1 12 0,-1 77 0,-2-71 0,-9 180 0,9-153 0,4 216 0,-3-216 0,-9 66 0,6 150 0,5-131 0,-8-133-1365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22:01:42.160"/>
    </inkml:context>
    <inkml:brush xml:id="br0">
      <inkml:brushProperty name="width" value="0.1" units="cm"/>
      <inkml:brushProperty name="height" value="0.1" units="cm"/>
      <inkml:brushProperty name="color" value="#FFFFFF"/>
    </inkml:brush>
  </inkml:definitions>
  <inkml:trace contextRef="#ctx0" brushRef="#br0">56 674 24575,'-8'-36'0,"2"14"0,-13-90 0,6-1 0,4-1 0,9-150 0,1 252 0,2 28 0,-2-4 0,30 362 0,-10-85 0,10-371 0,31-191 0,-10 37 0,-47 220 0,-4 21 0,-4 30 0,1-25 0,-14 118 0,-6 57 0,19-137 0,5 90 0,-2-138 0,0 0 0,0 0 0,0 0 0,0 1 0,0-1 0,0 0 0,0 0 0,0 0 0,0 1 0,0-1 0,0 0 0,0 0 0,0 0 0,0 1 0,0-1 0,0 0 0,0 0 0,0 0 0,0 1 0,0-1 0,0 0 0,0 0 0,0 0 0,0 0 0,0 1 0,0-1 0,0 0 0,1 0 0,-1 0 0,0 0 0,0 0 0,0 1 0,0-1 0,0 0 0,1 0 0,-1 0 0,0 0 0,0 0 0,0 0 0,1 0 0,-1 0 0,0 1 0,0-1 0,0 0 0,0 0 0,1 0 0,5-11 0,6-22 0,-11 30 0,22-80 0,15-106 0,-23 101 0,28-90 0,-39 172 0,-1 7 0,2 20 0,0 32 0,-5-52 0,8 209 0,3 37 0,4-294 0,1-48 0,5-179 0,-18 210 0,-3 102 0,5 39 0,-1-24 0,15 105 0,-7-76 0,-12-81 0,-2-7 0,-3-19 0,-5-37 0,8 14 0,3 0 0,1 0 0,13-62 0,-1-4 0,-14 101 0,2 1 0,5 25 0,0 10 0,-1-1 0,-1 1 0,0 0 0,1 28 0,-1 94 0,-5-144 0,9 129 0,3-369 0,-10 144 0,-2 80 0,1-32 0,1 36 0,1 21 0,5 38 0,-2 0 0,-2 0 0,-2 0 0,-2 1 0,-3-1 0,-10 60 0,9-86 0,1-12 0,0 1 0,1-1 0,1 1 0,0-1 0,0 1 0,1 0 0,1 14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22:01:50.173"/>
    </inkml:context>
    <inkml:brush xml:id="br0">
      <inkml:brushProperty name="width" value="0.1" units="cm"/>
      <inkml:brushProperty name="height" value="0.1" units="cm"/>
      <inkml:brushProperty name="color" value="#FFFFFF"/>
    </inkml:brush>
  </inkml:definitions>
  <inkml:trace contextRef="#ctx0" brushRef="#br0">68 353 24575,'0'-1'0,"1"0"0,-1 0 0,0 0 0,1 0 0,-1 1 0,1-1 0,-1 0 0,1 0 0,0 0 0,-1 1 0,1-1 0,0 0 0,-1 1 0,1-1 0,0 1 0,0-1 0,-1 1 0,2-1 0,20-11 0,-16 9 0,7-4 0,1 1 0,0 0 0,0 1 0,1 0 0,-1 1 0,31-4 0,-25 7 0,1 0 0,-1 2 0,1 0 0,32 6 0,-23 0 0,-21-4 0,0-1 0,1 0 0,-1-1 0,0 0 0,13 0 0,-45-23 0,13 15 0,0 0 0,0 0 0,-1 1 0,0 1 0,0-1 0,0 2 0,-1 0 0,0 0 0,-20-3 0,0 3 0,0 2 0,-47 2 0,64 1 0,11 0 0,-1-1 0,1 1 0,-1-1 0,1 0 0,-1 0 0,0-1 0,1 1 0,-1-1 0,1 0 0,-1 0 0,1 0 0,-7-4 0,12 5 0,-1-1 0,0 1 0,0-1 0,0 0 0,1 1 0,-1-1 0,0 1 0,1-1 0,-1 1 0,1-1 0,-1 1 0,1-1 0,-1 1 0,1 0 0,-1-1 0,1 1 0,-1-1 0,1 1 0,-1 0 0,1 0 0,-1-1 0,1 1 0,0 0 0,17-9 0,18-7 0,1 1 0,1 3 0,0 0 0,0 3 0,1 1 0,53-4 0,-98 14 0,-19 3 0,-27 3 0,-149-15 0,45-1 0,411-1 0,-237 7 0,72-3 0,-78 5 0,-1 1 0,1 0 0,-1 0 0,0 1 0,18 6 0,-59-17 0,-1 1 0,-47-6 0,-89-4 0,87 10 0,46 8 0,34 0 0,22-3 0,26-5 0,3 0 0,67-3 0,-82 17 0,-31-4 0,0-1 0,0 0 0,0 0 0,0 0 0,9-1 0,-22 0 0,0 0 0,0-1 0,0 0 0,1 0 0,-13-5 0,-23-2 0,-15 1 0,-48-2 0,171 17 0,-31-2 0,-16-3 0,0 1 0,31 12 0,8 3 0,-38-12 0,-17-5 0,1-1 0,0 1 0,-1-1 0,1 0 0,0 0 0,0-1 0,0 1 0,0 0 0,0-1 0,5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B538F-E20C-45E4-9CEB-121DCA4A750F}" type="datetimeFigureOut">
              <a:t>10/2/2024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6D5AE1-A081-4F6F-95BB-7273DEE540B3}" type="slidenum">
              <a:t>‹#›</a:t>
            </a:fld>
            <a:endParaRPr lang="en-US"/>
          </a:p>
        </p:txBody>
      </p:sp>
    </p:spTree>
    <p:extLst>
      <p:ext uri="{BB962C8B-B14F-4D97-AF65-F5344CB8AC3E}">
        <p14:creationId xmlns:p14="http://schemas.microsoft.com/office/powerpoint/2010/main" val="1489436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In order to autonomously switch between solar power and battery power, the main thing we thought to use was a solar charge controller. Charge controllers are essentially controllable buck converters.</a:t>
            </a:r>
          </a:p>
        </p:txBody>
      </p:sp>
      <p:sp>
        <p:nvSpPr>
          <p:cNvPr id="4" name="Slide Number Placeholder 3"/>
          <p:cNvSpPr>
            <a:spLocks noGrp="1"/>
          </p:cNvSpPr>
          <p:nvPr>
            <p:ph type="sldNum" sz="quarter" idx="5"/>
          </p:nvPr>
        </p:nvSpPr>
        <p:spPr/>
        <p:txBody>
          <a:bodyPr/>
          <a:lstStyle/>
          <a:p>
            <a:fld id="{6E6D5AE1-A081-4F6F-95BB-7273DEE540B3}" type="slidenum">
              <a:t>19</a:t>
            </a:fld>
            <a:endParaRPr lang="en-US"/>
          </a:p>
        </p:txBody>
      </p:sp>
    </p:spTree>
    <p:extLst>
      <p:ext uri="{BB962C8B-B14F-4D97-AF65-F5344CB8AC3E}">
        <p14:creationId xmlns:p14="http://schemas.microsoft.com/office/powerpoint/2010/main" val="3624906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CF3E-FC25-A7EE-6D03-A4B4CA5306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08832C-0F5D-F661-11BD-5D0A68AB98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A5338B-E102-2BF2-27F3-3670C7622D05}"/>
              </a:ext>
            </a:extLst>
          </p:cNvPr>
          <p:cNvSpPr>
            <a:spLocks noGrp="1"/>
          </p:cNvSpPr>
          <p:nvPr>
            <p:ph type="dt" sz="half" idx="10"/>
          </p:nvPr>
        </p:nvSpPr>
        <p:spPr/>
        <p:txBody>
          <a:bodyPr/>
          <a:lstStyle/>
          <a:p>
            <a:fld id="{7949C130-8B53-42D3-B723-9A77B50B043C}" type="datetimeFigureOut">
              <a:rPr lang="en-US" smtClean="0"/>
              <a:t>10/2/2024</a:t>
            </a:fld>
            <a:endParaRPr lang="en-US"/>
          </a:p>
        </p:txBody>
      </p:sp>
      <p:sp>
        <p:nvSpPr>
          <p:cNvPr id="5" name="Footer Placeholder 4">
            <a:extLst>
              <a:ext uri="{FF2B5EF4-FFF2-40B4-BE49-F238E27FC236}">
                <a16:creationId xmlns:a16="http://schemas.microsoft.com/office/drawing/2014/main" id="{569F7D1A-1B52-E244-F5FF-138CD6F39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7CB9E-B359-2E27-DB6D-905EB15F1113}"/>
              </a:ext>
            </a:extLst>
          </p:cNvPr>
          <p:cNvSpPr>
            <a:spLocks noGrp="1"/>
          </p:cNvSpPr>
          <p:nvPr>
            <p:ph type="sldNum" sz="quarter" idx="12"/>
          </p:nvPr>
        </p:nvSpPr>
        <p:spPr/>
        <p:txBody>
          <a:bodyPr/>
          <a:lstStyle/>
          <a:p>
            <a:fld id="{E31CAB06-90BA-47DE-BDFD-45B21C1D3004}" type="slidenum">
              <a:rPr lang="en-US" smtClean="0"/>
              <a:t>‹#›</a:t>
            </a:fld>
            <a:endParaRPr lang="en-US"/>
          </a:p>
        </p:txBody>
      </p:sp>
    </p:spTree>
    <p:extLst>
      <p:ext uri="{BB962C8B-B14F-4D97-AF65-F5344CB8AC3E}">
        <p14:creationId xmlns:p14="http://schemas.microsoft.com/office/powerpoint/2010/main" val="345966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6887-B1DE-F939-7C6A-62B02EFA96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103BD0-7BCE-083E-9935-DE2B1BFAA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14211-0F7B-4E36-7921-83D0BA20CCFF}"/>
              </a:ext>
            </a:extLst>
          </p:cNvPr>
          <p:cNvSpPr>
            <a:spLocks noGrp="1"/>
          </p:cNvSpPr>
          <p:nvPr>
            <p:ph type="dt" sz="half" idx="10"/>
          </p:nvPr>
        </p:nvSpPr>
        <p:spPr/>
        <p:txBody>
          <a:bodyPr/>
          <a:lstStyle/>
          <a:p>
            <a:fld id="{7949C130-8B53-42D3-B723-9A77B50B043C}" type="datetimeFigureOut">
              <a:rPr lang="en-US" smtClean="0"/>
              <a:t>10/2/2024</a:t>
            </a:fld>
            <a:endParaRPr lang="en-US"/>
          </a:p>
        </p:txBody>
      </p:sp>
      <p:sp>
        <p:nvSpPr>
          <p:cNvPr id="5" name="Footer Placeholder 4">
            <a:extLst>
              <a:ext uri="{FF2B5EF4-FFF2-40B4-BE49-F238E27FC236}">
                <a16:creationId xmlns:a16="http://schemas.microsoft.com/office/drawing/2014/main" id="{C1C5DB9B-BE1C-D2D5-524E-D89DE65F4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B9CB19-8C2E-3896-4DEC-14A135F944D5}"/>
              </a:ext>
            </a:extLst>
          </p:cNvPr>
          <p:cNvSpPr>
            <a:spLocks noGrp="1"/>
          </p:cNvSpPr>
          <p:nvPr>
            <p:ph type="sldNum" sz="quarter" idx="12"/>
          </p:nvPr>
        </p:nvSpPr>
        <p:spPr/>
        <p:txBody>
          <a:bodyPr/>
          <a:lstStyle/>
          <a:p>
            <a:fld id="{E31CAB06-90BA-47DE-BDFD-45B21C1D3004}" type="slidenum">
              <a:rPr lang="en-US" smtClean="0"/>
              <a:t>‹#›</a:t>
            </a:fld>
            <a:endParaRPr lang="en-US"/>
          </a:p>
        </p:txBody>
      </p:sp>
    </p:spTree>
    <p:extLst>
      <p:ext uri="{BB962C8B-B14F-4D97-AF65-F5344CB8AC3E}">
        <p14:creationId xmlns:p14="http://schemas.microsoft.com/office/powerpoint/2010/main" val="3324903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7D9DC2-157F-491E-F00F-078F8B77A3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37C789-0BCE-D3E5-F18C-15D302C282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C41DA8-8B73-02FE-EBBF-32FBDFCA0E6F}"/>
              </a:ext>
            </a:extLst>
          </p:cNvPr>
          <p:cNvSpPr>
            <a:spLocks noGrp="1"/>
          </p:cNvSpPr>
          <p:nvPr>
            <p:ph type="dt" sz="half" idx="10"/>
          </p:nvPr>
        </p:nvSpPr>
        <p:spPr/>
        <p:txBody>
          <a:bodyPr/>
          <a:lstStyle/>
          <a:p>
            <a:fld id="{7949C130-8B53-42D3-B723-9A77B50B043C}" type="datetimeFigureOut">
              <a:rPr lang="en-US" smtClean="0"/>
              <a:t>10/2/2024</a:t>
            </a:fld>
            <a:endParaRPr lang="en-US"/>
          </a:p>
        </p:txBody>
      </p:sp>
      <p:sp>
        <p:nvSpPr>
          <p:cNvPr id="5" name="Footer Placeholder 4">
            <a:extLst>
              <a:ext uri="{FF2B5EF4-FFF2-40B4-BE49-F238E27FC236}">
                <a16:creationId xmlns:a16="http://schemas.microsoft.com/office/drawing/2014/main" id="{CE410B8C-43DA-F4F3-AAF0-A517ADA61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39651-4230-2B5D-7622-FC2697C48921}"/>
              </a:ext>
            </a:extLst>
          </p:cNvPr>
          <p:cNvSpPr>
            <a:spLocks noGrp="1"/>
          </p:cNvSpPr>
          <p:nvPr>
            <p:ph type="sldNum" sz="quarter" idx="12"/>
          </p:nvPr>
        </p:nvSpPr>
        <p:spPr/>
        <p:txBody>
          <a:bodyPr/>
          <a:lstStyle/>
          <a:p>
            <a:fld id="{E31CAB06-90BA-47DE-BDFD-45B21C1D3004}" type="slidenum">
              <a:rPr lang="en-US" smtClean="0"/>
              <a:t>‹#›</a:t>
            </a:fld>
            <a:endParaRPr lang="en-US"/>
          </a:p>
        </p:txBody>
      </p:sp>
    </p:spTree>
    <p:extLst>
      <p:ext uri="{BB962C8B-B14F-4D97-AF65-F5344CB8AC3E}">
        <p14:creationId xmlns:p14="http://schemas.microsoft.com/office/powerpoint/2010/main" val="222256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0C82-CEB6-14E3-48C2-477828EBC2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096BB-FD0E-BF83-CDAD-3A922E4FE4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91398-2A5D-2B52-08C9-ADA45570DDE4}"/>
              </a:ext>
            </a:extLst>
          </p:cNvPr>
          <p:cNvSpPr>
            <a:spLocks noGrp="1"/>
          </p:cNvSpPr>
          <p:nvPr>
            <p:ph type="dt" sz="half" idx="10"/>
          </p:nvPr>
        </p:nvSpPr>
        <p:spPr/>
        <p:txBody>
          <a:bodyPr/>
          <a:lstStyle/>
          <a:p>
            <a:fld id="{7949C130-8B53-42D3-B723-9A77B50B043C}" type="datetimeFigureOut">
              <a:rPr lang="en-US" smtClean="0"/>
              <a:t>10/2/2024</a:t>
            </a:fld>
            <a:endParaRPr lang="en-US"/>
          </a:p>
        </p:txBody>
      </p:sp>
      <p:sp>
        <p:nvSpPr>
          <p:cNvPr id="5" name="Footer Placeholder 4">
            <a:extLst>
              <a:ext uri="{FF2B5EF4-FFF2-40B4-BE49-F238E27FC236}">
                <a16:creationId xmlns:a16="http://schemas.microsoft.com/office/drawing/2014/main" id="{B8A2BFCC-5AFC-56DB-0BB0-F541B34B9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CE5C0-E15E-BFDF-6CC3-09E5EE4B7630}"/>
              </a:ext>
            </a:extLst>
          </p:cNvPr>
          <p:cNvSpPr>
            <a:spLocks noGrp="1"/>
          </p:cNvSpPr>
          <p:nvPr>
            <p:ph type="sldNum" sz="quarter" idx="12"/>
          </p:nvPr>
        </p:nvSpPr>
        <p:spPr/>
        <p:txBody>
          <a:bodyPr/>
          <a:lstStyle/>
          <a:p>
            <a:fld id="{E31CAB06-90BA-47DE-BDFD-45B21C1D3004}" type="slidenum">
              <a:rPr lang="en-US" smtClean="0"/>
              <a:t>‹#›</a:t>
            </a:fld>
            <a:endParaRPr lang="en-US"/>
          </a:p>
        </p:txBody>
      </p:sp>
    </p:spTree>
    <p:extLst>
      <p:ext uri="{BB962C8B-B14F-4D97-AF65-F5344CB8AC3E}">
        <p14:creationId xmlns:p14="http://schemas.microsoft.com/office/powerpoint/2010/main" val="333155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AA3A3-7ECE-7B13-74E5-A40E75F1E7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19CE0C-3B73-25EC-5831-922C880AE6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EA48B1-6365-DEBD-14F7-B0C03EB1598D}"/>
              </a:ext>
            </a:extLst>
          </p:cNvPr>
          <p:cNvSpPr>
            <a:spLocks noGrp="1"/>
          </p:cNvSpPr>
          <p:nvPr>
            <p:ph type="dt" sz="half" idx="10"/>
          </p:nvPr>
        </p:nvSpPr>
        <p:spPr/>
        <p:txBody>
          <a:bodyPr/>
          <a:lstStyle/>
          <a:p>
            <a:fld id="{7949C130-8B53-42D3-B723-9A77B50B043C}" type="datetimeFigureOut">
              <a:rPr lang="en-US" smtClean="0"/>
              <a:t>10/2/2024</a:t>
            </a:fld>
            <a:endParaRPr lang="en-US"/>
          </a:p>
        </p:txBody>
      </p:sp>
      <p:sp>
        <p:nvSpPr>
          <p:cNvPr id="5" name="Footer Placeholder 4">
            <a:extLst>
              <a:ext uri="{FF2B5EF4-FFF2-40B4-BE49-F238E27FC236}">
                <a16:creationId xmlns:a16="http://schemas.microsoft.com/office/drawing/2014/main" id="{ABDD8327-C94A-1211-43F7-09E6E7CE1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1847F-2385-DD3B-B7F2-CC5823CEE774}"/>
              </a:ext>
            </a:extLst>
          </p:cNvPr>
          <p:cNvSpPr>
            <a:spLocks noGrp="1"/>
          </p:cNvSpPr>
          <p:nvPr>
            <p:ph type="sldNum" sz="quarter" idx="12"/>
          </p:nvPr>
        </p:nvSpPr>
        <p:spPr/>
        <p:txBody>
          <a:bodyPr/>
          <a:lstStyle/>
          <a:p>
            <a:fld id="{E31CAB06-90BA-47DE-BDFD-45B21C1D3004}" type="slidenum">
              <a:rPr lang="en-US" smtClean="0"/>
              <a:t>‹#›</a:t>
            </a:fld>
            <a:endParaRPr lang="en-US"/>
          </a:p>
        </p:txBody>
      </p:sp>
    </p:spTree>
    <p:extLst>
      <p:ext uri="{BB962C8B-B14F-4D97-AF65-F5344CB8AC3E}">
        <p14:creationId xmlns:p14="http://schemas.microsoft.com/office/powerpoint/2010/main" val="1121591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627E-BCFB-699D-ADE4-651D4FC16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9368E3-E4D6-C908-70BF-5A84FFDA64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690731-0BBA-4D0A-4D95-B1CB980EA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6BC4B5-9868-4C4A-097B-6F2CB77AC7DC}"/>
              </a:ext>
            </a:extLst>
          </p:cNvPr>
          <p:cNvSpPr>
            <a:spLocks noGrp="1"/>
          </p:cNvSpPr>
          <p:nvPr>
            <p:ph type="dt" sz="half" idx="10"/>
          </p:nvPr>
        </p:nvSpPr>
        <p:spPr/>
        <p:txBody>
          <a:bodyPr/>
          <a:lstStyle/>
          <a:p>
            <a:fld id="{7949C130-8B53-42D3-B723-9A77B50B043C}" type="datetimeFigureOut">
              <a:rPr lang="en-US" smtClean="0"/>
              <a:t>10/2/2024</a:t>
            </a:fld>
            <a:endParaRPr lang="en-US"/>
          </a:p>
        </p:txBody>
      </p:sp>
      <p:sp>
        <p:nvSpPr>
          <p:cNvPr id="6" name="Footer Placeholder 5">
            <a:extLst>
              <a:ext uri="{FF2B5EF4-FFF2-40B4-BE49-F238E27FC236}">
                <a16:creationId xmlns:a16="http://schemas.microsoft.com/office/drawing/2014/main" id="{6F6C67C9-5698-EF4A-1E76-7F1769A7D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B07F1-B035-1342-1770-10D0DC35B7FE}"/>
              </a:ext>
            </a:extLst>
          </p:cNvPr>
          <p:cNvSpPr>
            <a:spLocks noGrp="1"/>
          </p:cNvSpPr>
          <p:nvPr>
            <p:ph type="sldNum" sz="quarter" idx="12"/>
          </p:nvPr>
        </p:nvSpPr>
        <p:spPr/>
        <p:txBody>
          <a:bodyPr/>
          <a:lstStyle/>
          <a:p>
            <a:fld id="{E31CAB06-90BA-47DE-BDFD-45B21C1D3004}" type="slidenum">
              <a:rPr lang="en-US" smtClean="0"/>
              <a:t>‹#›</a:t>
            </a:fld>
            <a:endParaRPr lang="en-US"/>
          </a:p>
        </p:txBody>
      </p:sp>
    </p:spTree>
    <p:extLst>
      <p:ext uri="{BB962C8B-B14F-4D97-AF65-F5344CB8AC3E}">
        <p14:creationId xmlns:p14="http://schemas.microsoft.com/office/powerpoint/2010/main" val="263698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9139-A32D-0CE0-B8C4-F7CF4DBC65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8E99EC-A500-7643-BD5F-480602160E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56B87-72F4-3A7C-AD6C-795740FD42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A80921-B353-819A-4D2E-584E96A79C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82A7F-C015-C558-E9E5-12ADA1301A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A55FAE-AA87-9DA5-A583-F1D3CDD46492}"/>
              </a:ext>
            </a:extLst>
          </p:cNvPr>
          <p:cNvSpPr>
            <a:spLocks noGrp="1"/>
          </p:cNvSpPr>
          <p:nvPr>
            <p:ph type="dt" sz="half" idx="10"/>
          </p:nvPr>
        </p:nvSpPr>
        <p:spPr/>
        <p:txBody>
          <a:bodyPr/>
          <a:lstStyle/>
          <a:p>
            <a:fld id="{7949C130-8B53-42D3-B723-9A77B50B043C}" type="datetimeFigureOut">
              <a:rPr lang="en-US" smtClean="0"/>
              <a:t>10/2/2024</a:t>
            </a:fld>
            <a:endParaRPr lang="en-US"/>
          </a:p>
        </p:txBody>
      </p:sp>
      <p:sp>
        <p:nvSpPr>
          <p:cNvPr id="8" name="Footer Placeholder 7">
            <a:extLst>
              <a:ext uri="{FF2B5EF4-FFF2-40B4-BE49-F238E27FC236}">
                <a16:creationId xmlns:a16="http://schemas.microsoft.com/office/drawing/2014/main" id="{B8A44941-CFB4-C04D-2F56-F7F4D3925D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1F8FDE-1EA2-5F67-ED2B-62830EF6F903}"/>
              </a:ext>
            </a:extLst>
          </p:cNvPr>
          <p:cNvSpPr>
            <a:spLocks noGrp="1"/>
          </p:cNvSpPr>
          <p:nvPr>
            <p:ph type="sldNum" sz="quarter" idx="12"/>
          </p:nvPr>
        </p:nvSpPr>
        <p:spPr/>
        <p:txBody>
          <a:bodyPr/>
          <a:lstStyle/>
          <a:p>
            <a:fld id="{E31CAB06-90BA-47DE-BDFD-45B21C1D3004}" type="slidenum">
              <a:rPr lang="en-US" smtClean="0"/>
              <a:t>‹#›</a:t>
            </a:fld>
            <a:endParaRPr lang="en-US"/>
          </a:p>
        </p:txBody>
      </p:sp>
    </p:spTree>
    <p:extLst>
      <p:ext uri="{BB962C8B-B14F-4D97-AF65-F5344CB8AC3E}">
        <p14:creationId xmlns:p14="http://schemas.microsoft.com/office/powerpoint/2010/main" val="245328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BA948-AF9F-EF6E-6904-72D62D4934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99B4DD-3CA5-F7BF-0E64-4EEFD191CFB5}"/>
              </a:ext>
            </a:extLst>
          </p:cNvPr>
          <p:cNvSpPr>
            <a:spLocks noGrp="1"/>
          </p:cNvSpPr>
          <p:nvPr>
            <p:ph type="dt" sz="half" idx="10"/>
          </p:nvPr>
        </p:nvSpPr>
        <p:spPr/>
        <p:txBody>
          <a:bodyPr/>
          <a:lstStyle/>
          <a:p>
            <a:fld id="{7949C130-8B53-42D3-B723-9A77B50B043C}" type="datetimeFigureOut">
              <a:rPr lang="en-US" smtClean="0"/>
              <a:t>10/2/2024</a:t>
            </a:fld>
            <a:endParaRPr lang="en-US"/>
          </a:p>
        </p:txBody>
      </p:sp>
      <p:sp>
        <p:nvSpPr>
          <p:cNvPr id="4" name="Footer Placeholder 3">
            <a:extLst>
              <a:ext uri="{FF2B5EF4-FFF2-40B4-BE49-F238E27FC236}">
                <a16:creationId xmlns:a16="http://schemas.microsoft.com/office/drawing/2014/main" id="{8EB75BDB-A500-F62C-BDF3-F45597CC0B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98A396-7909-D862-D5CB-4505F901C63B}"/>
              </a:ext>
            </a:extLst>
          </p:cNvPr>
          <p:cNvSpPr>
            <a:spLocks noGrp="1"/>
          </p:cNvSpPr>
          <p:nvPr>
            <p:ph type="sldNum" sz="quarter" idx="12"/>
          </p:nvPr>
        </p:nvSpPr>
        <p:spPr/>
        <p:txBody>
          <a:bodyPr/>
          <a:lstStyle/>
          <a:p>
            <a:fld id="{E31CAB06-90BA-47DE-BDFD-45B21C1D3004}" type="slidenum">
              <a:rPr lang="en-US" smtClean="0"/>
              <a:t>‹#›</a:t>
            </a:fld>
            <a:endParaRPr lang="en-US"/>
          </a:p>
        </p:txBody>
      </p:sp>
    </p:spTree>
    <p:extLst>
      <p:ext uri="{BB962C8B-B14F-4D97-AF65-F5344CB8AC3E}">
        <p14:creationId xmlns:p14="http://schemas.microsoft.com/office/powerpoint/2010/main" val="2774453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3DC6A4-0AB2-4DC8-088A-239B2FC7A40B}"/>
              </a:ext>
            </a:extLst>
          </p:cNvPr>
          <p:cNvSpPr>
            <a:spLocks noGrp="1"/>
          </p:cNvSpPr>
          <p:nvPr>
            <p:ph type="dt" sz="half" idx="10"/>
          </p:nvPr>
        </p:nvSpPr>
        <p:spPr/>
        <p:txBody>
          <a:bodyPr/>
          <a:lstStyle/>
          <a:p>
            <a:fld id="{7949C130-8B53-42D3-B723-9A77B50B043C}" type="datetimeFigureOut">
              <a:rPr lang="en-US" smtClean="0"/>
              <a:t>10/2/2024</a:t>
            </a:fld>
            <a:endParaRPr lang="en-US"/>
          </a:p>
        </p:txBody>
      </p:sp>
      <p:sp>
        <p:nvSpPr>
          <p:cNvPr id="3" name="Footer Placeholder 2">
            <a:extLst>
              <a:ext uri="{FF2B5EF4-FFF2-40B4-BE49-F238E27FC236}">
                <a16:creationId xmlns:a16="http://schemas.microsoft.com/office/drawing/2014/main" id="{75BE6878-C05E-7500-BCDE-E721E46FDE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C64028-935E-EFCD-6D8D-609D4C8CCAB9}"/>
              </a:ext>
            </a:extLst>
          </p:cNvPr>
          <p:cNvSpPr>
            <a:spLocks noGrp="1"/>
          </p:cNvSpPr>
          <p:nvPr>
            <p:ph type="sldNum" sz="quarter" idx="12"/>
          </p:nvPr>
        </p:nvSpPr>
        <p:spPr/>
        <p:txBody>
          <a:bodyPr/>
          <a:lstStyle/>
          <a:p>
            <a:fld id="{E31CAB06-90BA-47DE-BDFD-45B21C1D3004}" type="slidenum">
              <a:rPr lang="en-US" smtClean="0"/>
              <a:t>‹#›</a:t>
            </a:fld>
            <a:endParaRPr lang="en-US"/>
          </a:p>
        </p:txBody>
      </p:sp>
    </p:spTree>
    <p:extLst>
      <p:ext uri="{BB962C8B-B14F-4D97-AF65-F5344CB8AC3E}">
        <p14:creationId xmlns:p14="http://schemas.microsoft.com/office/powerpoint/2010/main" val="3410764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8ED38-461C-F16D-504C-BD01B18182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B05801-F103-E5E2-A86A-A9FEB9EC0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63D4A0-AE82-4D52-084F-141AF8B30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828A8A-9A80-EFF5-878F-23472BCFAB8F}"/>
              </a:ext>
            </a:extLst>
          </p:cNvPr>
          <p:cNvSpPr>
            <a:spLocks noGrp="1"/>
          </p:cNvSpPr>
          <p:nvPr>
            <p:ph type="dt" sz="half" idx="10"/>
          </p:nvPr>
        </p:nvSpPr>
        <p:spPr/>
        <p:txBody>
          <a:bodyPr/>
          <a:lstStyle/>
          <a:p>
            <a:fld id="{7949C130-8B53-42D3-B723-9A77B50B043C}" type="datetimeFigureOut">
              <a:rPr lang="en-US" smtClean="0"/>
              <a:t>10/2/2024</a:t>
            </a:fld>
            <a:endParaRPr lang="en-US"/>
          </a:p>
        </p:txBody>
      </p:sp>
      <p:sp>
        <p:nvSpPr>
          <p:cNvPr id="6" name="Footer Placeholder 5">
            <a:extLst>
              <a:ext uri="{FF2B5EF4-FFF2-40B4-BE49-F238E27FC236}">
                <a16:creationId xmlns:a16="http://schemas.microsoft.com/office/drawing/2014/main" id="{8F66628F-9A28-25CA-66A1-D5220B04BA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0CAD70-4D90-D765-0D3D-3B8734D0870E}"/>
              </a:ext>
            </a:extLst>
          </p:cNvPr>
          <p:cNvSpPr>
            <a:spLocks noGrp="1"/>
          </p:cNvSpPr>
          <p:nvPr>
            <p:ph type="sldNum" sz="quarter" idx="12"/>
          </p:nvPr>
        </p:nvSpPr>
        <p:spPr/>
        <p:txBody>
          <a:bodyPr/>
          <a:lstStyle/>
          <a:p>
            <a:fld id="{E31CAB06-90BA-47DE-BDFD-45B21C1D3004}" type="slidenum">
              <a:rPr lang="en-US" smtClean="0"/>
              <a:t>‹#›</a:t>
            </a:fld>
            <a:endParaRPr lang="en-US"/>
          </a:p>
        </p:txBody>
      </p:sp>
    </p:spTree>
    <p:extLst>
      <p:ext uri="{BB962C8B-B14F-4D97-AF65-F5344CB8AC3E}">
        <p14:creationId xmlns:p14="http://schemas.microsoft.com/office/powerpoint/2010/main" val="370698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A74E-A714-98E9-1884-D91EA32136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990893-12F2-3944-1EAB-1DABB9309A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CEA25E-DB59-FB52-53C4-92ECB2BDB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BA6DB-B369-CFA0-2A82-E16602847AB1}"/>
              </a:ext>
            </a:extLst>
          </p:cNvPr>
          <p:cNvSpPr>
            <a:spLocks noGrp="1"/>
          </p:cNvSpPr>
          <p:nvPr>
            <p:ph type="dt" sz="half" idx="10"/>
          </p:nvPr>
        </p:nvSpPr>
        <p:spPr/>
        <p:txBody>
          <a:bodyPr/>
          <a:lstStyle/>
          <a:p>
            <a:fld id="{7949C130-8B53-42D3-B723-9A77B50B043C}" type="datetimeFigureOut">
              <a:rPr lang="en-US" smtClean="0"/>
              <a:t>10/2/2024</a:t>
            </a:fld>
            <a:endParaRPr lang="en-US"/>
          </a:p>
        </p:txBody>
      </p:sp>
      <p:sp>
        <p:nvSpPr>
          <p:cNvPr id="6" name="Footer Placeholder 5">
            <a:extLst>
              <a:ext uri="{FF2B5EF4-FFF2-40B4-BE49-F238E27FC236}">
                <a16:creationId xmlns:a16="http://schemas.microsoft.com/office/drawing/2014/main" id="{8D806B51-B67D-E09E-D8CC-FA81FDA9A3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1F7B0-F595-F3E6-9AC5-9AF66B9B5270}"/>
              </a:ext>
            </a:extLst>
          </p:cNvPr>
          <p:cNvSpPr>
            <a:spLocks noGrp="1"/>
          </p:cNvSpPr>
          <p:nvPr>
            <p:ph type="sldNum" sz="quarter" idx="12"/>
          </p:nvPr>
        </p:nvSpPr>
        <p:spPr/>
        <p:txBody>
          <a:bodyPr/>
          <a:lstStyle/>
          <a:p>
            <a:fld id="{E31CAB06-90BA-47DE-BDFD-45B21C1D3004}" type="slidenum">
              <a:rPr lang="en-US" smtClean="0"/>
              <a:t>‹#›</a:t>
            </a:fld>
            <a:endParaRPr lang="en-US"/>
          </a:p>
        </p:txBody>
      </p:sp>
    </p:spTree>
    <p:extLst>
      <p:ext uri="{BB962C8B-B14F-4D97-AF65-F5344CB8AC3E}">
        <p14:creationId xmlns:p14="http://schemas.microsoft.com/office/powerpoint/2010/main" val="6229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49A31-7032-22C5-000C-AA588E2A8B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B174F5-F490-8BD3-2BD4-20A92046D3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A36346-FC3B-700E-BB52-135748571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49C130-8B53-42D3-B723-9A77B50B043C}" type="datetimeFigureOut">
              <a:rPr lang="en-US" smtClean="0"/>
              <a:t>10/2/2024</a:t>
            </a:fld>
            <a:endParaRPr lang="en-US"/>
          </a:p>
        </p:txBody>
      </p:sp>
      <p:sp>
        <p:nvSpPr>
          <p:cNvPr id="5" name="Footer Placeholder 4">
            <a:extLst>
              <a:ext uri="{FF2B5EF4-FFF2-40B4-BE49-F238E27FC236}">
                <a16:creationId xmlns:a16="http://schemas.microsoft.com/office/drawing/2014/main" id="{AFE18606-B72C-7705-2332-6CDF1B41DD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74E0B9A-D9F9-202F-9C95-2407F8D280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1CAB06-90BA-47DE-BDFD-45B21C1D3004}" type="slidenum">
              <a:rPr lang="en-US" smtClean="0"/>
              <a:t>‹#›</a:t>
            </a:fld>
            <a:endParaRPr lang="en-US"/>
          </a:p>
        </p:txBody>
      </p:sp>
    </p:spTree>
    <p:extLst>
      <p:ext uri="{BB962C8B-B14F-4D97-AF65-F5344CB8AC3E}">
        <p14:creationId xmlns:p14="http://schemas.microsoft.com/office/powerpoint/2010/main" val="2228486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9.jpe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3.png"/><Relationship Id="rId4" Type="http://schemas.openxmlformats.org/officeDocument/2006/relationships/image" Target="../media/image10.png"/><Relationship Id="rId9" Type="http://schemas.openxmlformats.org/officeDocument/2006/relationships/image" Target="../media/image2.png"/></Relationships>
</file>

<file path=ppt/slides/_rels/slide21.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customXml" Target="../ink/ink6.xml"/><Relationship Id="rId26" Type="http://schemas.openxmlformats.org/officeDocument/2006/relationships/customXml" Target="../ink/ink10.xml"/><Relationship Id="rId39" Type="http://schemas.openxmlformats.org/officeDocument/2006/relationships/image" Target="../media/image29.png"/><Relationship Id="rId21" Type="http://schemas.openxmlformats.org/officeDocument/2006/relationships/image" Target="../media/image20.png"/><Relationship Id="rId34" Type="http://schemas.openxmlformats.org/officeDocument/2006/relationships/customXml" Target="../ink/ink14.xml"/><Relationship Id="rId42" Type="http://schemas.openxmlformats.org/officeDocument/2006/relationships/customXml" Target="../ink/ink18.xml"/><Relationship Id="rId7" Type="http://schemas.openxmlformats.org/officeDocument/2006/relationships/customXml" Target="../ink/ink3.xml"/><Relationship Id="rId2" Type="http://schemas.openxmlformats.org/officeDocument/2006/relationships/image" Target="../media/image3.png"/><Relationship Id="rId16" Type="http://schemas.openxmlformats.org/officeDocument/2006/relationships/customXml" Target="../ink/ink5.xml"/><Relationship Id="rId20" Type="http://schemas.openxmlformats.org/officeDocument/2006/relationships/customXml" Target="../ink/ink7.xml"/><Relationship Id="rId29" Type="http://schemas.openxmlformats.org/officeDocument/2006/relationships/image" Target="../media/image24.png"/><Relationship Id="rId41"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1.png"/><Relationship Id="rId24" Type="http://schemas.openxmlformats.org/officeDocument/2006/relationships/customXml" Target="../ink/ink9.xml"/><Relationship Id="rId32" Type="http://schemas.openxmlformats.org/officeDocument/2006/relationships/customXml" Target="../ink/ink13.xml"/><Relationship Id="rId37" Type="http://schemas.openxmlformats.org/officeDocument/2006/relationships/image" Target="../media/image28.png"/><Relationship Id="rId40" Type="http://schemas.openxmlformats.org/officeDocument/2006/relationships/customXml" Target="../ink/ink17.xml"/><Relationship Id="rId5" Type="http://schemas.openxmlformats.org/officeDocument/2006/relationships/customXml" Target="../ink/ink2.xml"/><Relationship Id="rId15" Type="http://schemas.openxmlformats.org/officeDocument/2006/relationships/image" Target="../media/image17.png"/><Relationship Id="rId23" Type="http://schemas.openxmlformats.org/officeDocument/2006/relationships/image" Target="../media/image21.png"/><Relationship Id="rId28" Type="http://schemas.openxmlformats.org/officeDocument/2006/relationships/customXml" Target="../ink/ink11.xml"/><Relationship Id="rId36" Type="http://schemas.openxmlformats.org/officeDocument/2006/relationships/customXml" Target="../ink/ink15.xml"/><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15.png"/><Relationship Id="rId14" Type="http://schemas.openxmlformats.org/officeDocument/2006/relationships/customXml" Target="../ink/ink4.xml"/><Relationship Id="rId22" Type="http://schemas.openxmlformats.org/officeDocument/2006/relationships/customXml" Target="../ink/ink8.xml"/><Relationship Id="rId27" Type="http://schemas.openxmlformats.org/officeDocument/2006/relationships/image" Target="../media/image23.png"/><Relationship Id="rId30" Type="http://schemas.openxmlformats.org/officeDocument/2006/relationships/customXml" Target="../ink/ink12.xml"/><Relationship Id="rId35" Type="http://schemas.openxmlformats.org/officeDocument/2006/relationships/image" Target="../media/image27.png"/><Relationship Id="rId43" Type="http://schemas.openxmlformats.org/officeDocument/2006/relationships/image" Target="../media/image31.png"/><Relationship Id="rId8" Type="http://schemas.openxmlformats.org/officeDocument/2006/relationships/image" Target="../media/image14.png"/><Relationship Id="rId3" Type="http://schemas.openxmlformats.org/officeDocument/2006/relationships/image" Target="../media/image1.png"/><Relationship Id="rId12" Type="http://schemas.openxmlformats.org/officeDocument/2006/relationships/image" Target="../media/image12.svg"/><Relationship Id="rId17" Type="http://schemas.openxmlformats.org/officeDocument/2006/relationships/image" Target="../media/image18.png"/><Relationship Id="rId25" Type="http://schemas.openxmlformats.org/officeDocument/2006/relationships/image" Target="../media/image22.png"/><Relationship Id="rId33" Type="http://schemas.openxmlformats.org/officeDocument/2006/relationships/image" Target="../media/image26.png"/><Relationship Id="rId38" Type="http://schemas.openxmlformats.org/officeDocument/2006/relationships/customXml" Target="../ink/ink1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www.ecoppia.com/warehouse/temp/ecoppia/E4_Product_Overview.pdf"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39363-0ACA-B547-470C-F4EA57E11CD1}"/>
              </a:ext>
            </a:extLst>
          </p:cNvPr>
          <p:cNvSpPr>
            <a:spLocks noGrp="1"/>
          </p:cNvSpPr>
          <p:nvPr>
            <p:ph type="ctrTitle"/>
          </p:nvPr>
        </p:nvSpPr>
        <p:spPr>
          <a:xfrm>
            <a:off x="-1427950" y="1261110"/>
            <a:ext cx="9144000" cy="910618"/>
          </a:xfrm>
        </p:spPr>
        <p:txBody>
          <a:bodyPr>
            <a:normAutofit fontScale="90000"/>
          </a:bodyPr>
          <a:lstStyle/>
          <a:p>
            <a:r>
              <a:rPr lang="en-US"/>
              <a:t>Solar-Powered Rover</a:t>
            </a:r>
          </a:p>
        </p:txBody>
      </p:sp>
      <p:sp>
        <p:nvSpPr>
          <p:cNvPr id="3" name="Subtitle 2">
            <a:extLst>
              <a:ext uri="{FF2B5EF4-FFF2-40B4-BE49-F238E27FC236}">
                <a16:creationId xmlns:a16="http://schemas.microsoft.com/office/drawing/2014/main" id="{0D48299C-69EF-390F-EC3F-6A0ECF9ADD46}"/>
              </a:ext>
            </a:extLst>
          </p:cNvPr>
          <p:cNvSpPr>
            <a:spLocks noGrp="1"/>
          </p:cNvSpPr>
          <p:nvPr>
            <p:ph type="subTitle" idx="1"/>
          </p:nvPr>
        </p:nvSpPr>
        <p:spPr>
          <a:xfrm>
            <a:off x="156275" y="2438902"/>
            <a:ext cx="6345732" cy="2904417"/>
          </a:xfrm>
        </p:spPr>
        <p:txBody>
          <a:bodyPr vert="horz" lIns="91440" tIns="45720" rIns="91440" bIns="45720" rtlCol="0" anchor="t">
            <a:normAutofit/>
          </a:bodyPr>
          <a:lstStyle/>
          <a:p>
            <a:pPr algn="l"/>
            <a:r>
              <a:rPr lang="en-US"/>
              <a:t>By Team 66:</a:t>
            </a:r>
          </a:p>
          <a:p>
            <a:pPr algn="l"/>
            <a:r>
              <a:rPr lang="en-US"/>
              <a:t>William Mancuso (EE), Bowen Williamson (EE), Margaret Burkes (EE), Keldon Ngo (EE), Kenny Bui (EE)</a:t>
            </a:r>
          </a:p>
          <a:p>
            <a:pPr algn="l"/>
            <a:endParaRPr lang="en-US"/>
          </a:p>
          <a:p>
            <a:pPr algn="l"/>
            <a:r>
              <a:rPr lang="en-US"/>
              <a:t>Project Sponsor: Dr. Xiangyu Meng</a:t>
            </a:r>
          </a:p>
          <a:p>
            <a:pPr algn="l"/>
            <a:r>
              <a:rPr lang="en-US"/>
              <a:t>Faculty Advisor: Shahab Mehraeen</a:t>
            </a:r>
          </a:p>
          <a:p>
            <a:pPr algn="l"/>
            <a:endParaRPr lang="en-US"/>
          </a:p>
        </p:txBody>
      </p:sp>
      <p:pic>
        <p:nvPicPr>
          <p:cNvPr id="8" name="Picture 7" descr="A blue and black stripe&#10;&#10;Description automatically generated">
            <a:extLst>
              <a:ext uri="{FF2B5EF4-FFF2-40B4-BE49-F238E27FC236}">
                <a16:creationId xmlns:a16="http://schemas.microsoft.com/office/drawing/2014/main" id="{324FBEA2-6F8E-C29D-6934-44030F50A69A}"/>
              </a:ext>
            </a:extLst>
          </p:cNvPr>
          <p:cNvPicPr>
            <a:picLocks noChangeAspect="1"/>
          </p:cNvPicPr>
          <p:nvPr/>
        </p:nvPicPr>
        <p:blipFill>
          <a:blip r:embed="rId2"/>
          <a:stretch>
            <a:fillRect/>
          </a:stretch>
        </p:blipFill>
        <p:spPr>
          <a:xfrm>
            <a:off x="0" y="-4601"/>
            <a:ext cx="12192000" cy="1432560"/>
          </a:xfrm>
          <a:prstGeom prst="rect">
            <a:avLst/>
          </a:prstGeom>
        </p:spPr>
      </p:pic>
      <p:pic>
        <p:nvPicPr>
          <p:cNvPr id="7" name="Picture 6" descr="Yellow text on a black background&#10;&#10;Description automatically generated">
            <a:extLst>
              <a:ext uri="{FF2B5EF4-FFF2-40B4-BE49-F238E27FC236}">
                <a16:creationId xmlns:a16="http://schemas.microsoft.com/office/drawing/2014/main" id="{F98DC921-808A-BC77-F8B6-FDE6B7FA088F}"/>
              </a:ext>
            </a:extLst>
          </p:cNvPr>
          <p:cNvPicPr>
            <a:picLocks noChangeAspect="1"/>
          </p:cNvPicPr>
          <p:nvPr/>
        </p:nvPicPr>
        <p:blipFill>
          <a:blip r:embed="rId3"/>
          <a:stretch>
            <a:fillRect/>
          </a:stretch>
        </p:blipFill>
        <p:spPr>
          <a:xfrm>
            <a:off x="107381" y="6290"/>
            <a:ext cx="6657616" cy="677534"/>
          </a:xfrm>
          <a:prstGeom prst="rect">
            <a:avLst/>
          </a:prstGeom>
        </p:spPr>
      </p:pic>
      <p:pic>
        <p:nvPicPr>
          <p:cNvPr id="9" name="Picture 8" descr="A blue square with white lines&#10;&#10;Description automatically generated">
            <a:extLst>
              <a:ext uri="{FF2B5EF4-FFF2-40B4-BE49-F238E27FC236}">
                <a16:creationId xmlns:a16="http://schemas.microsoft.com/office/drawing/2014/main" id="{8ED65BC9-06D1-45A3-A2C9-678F4D05203C}"/>
              </a:ext>
            </a:extLst>
          </p:cNvPr>
          <p:cNvPicPr>
            <a:picLocks noChangeAspect="1"/>
          </p:cNvPicPr>
          <p:nvPr/>
        </p:nvPicPr>
        <p:blipFill>
          <a:blip r:embed="rId4"/>
          <a:stretch>
            <a:fillRect/>
          </a:stretch>
        </p:blipFill>
        <p:spPr>
          <a:xfrm>
            <a:off x="0" y="6260493"/>
            <a:ext cx="12192000" cy="605542"/>
          </a:xfrm>
          <a:prstGeom prst="rect">
            <a:avLst/>
          </a:prstGeom>
        </p:spPr>
      </p:pic>
      <p:sp>
        <p:nvSpPr>
          <p:cNvPr id="12" name="TextBox 11">
            <a:extLst>
              <a:ext uri="{FF2B5EF4-FFF2-40B4-BE49-F238E27FC236}">
                <a16:creationId xmlns:a16="http://schemas.microsoft.com/office/drawing/2014/main" id="{492042C7-2741-917F-9A49-E138E4F73E34}"/>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10/2/2024</a:t>
            </a:r>
          </a:p>
        </p:txBody>
      </p:sp>
      <p:sp>
        <p:nvSpPr>
          <p:cNvPr id="14" name="TextBox 13">
            <a:extLst>
              <a:ext uri="{FF2B5EF4-FFF2-40B4-BE49-F238E27FC236}">
                <a16:creationId xmlns:a16="http://schemas.microsoft.com/office/drawing/2014/main" id="{71FDF588-A298-B866-946B-D45CD0D01E51}"/>
              </a:ext>
            </a:extLst>
          </p:cNvPr>
          <p:cNvSpPr txBox="1"/>
          <p:nvPr/>
        </p:nvSpPr>
        <p:spPr>
          <a:xfrm>
            <a:off x="11778391" y="6380137"/>
            <a:ext cx="4952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a:t>
            </a:r>
          </a:p>
        </p:txBody>
      </p:sp>
      <p:pic>
        <p:nvPicPr>
          <p:cNvPr id="4" name="Picture 3">
            <a:extLst>
              <a:ext uri="{FF2B5EF4-FFF2-40B4-BE49-F238E27FC236}">
                <a16:creationId xmlns:a16="http://schemas.microsoft.com/office/drawing/2014/main" id="{45C9E68B-6E13-0000-16F2-FE83A6F295DF}"/>
              </a:ext>
            </a:extLst>
          </p:cNvPr>
          <p:cNvPicPr>
            <a:picLocks noChangeAspect="1"/>
          </p:cNvPicPr>
          <p:nvPr/>
        </p:nvPicPr>
        <p:blipFill>
          <a:blip r:embed="rId5"/>
          <a:stretch>
            <a:fillRect/>
          </a:stretch>
        </p:blipFill>
        <p:spPr>
          <a:xfrm>
            <a:off x="7717244" y="2598559"/>
            <a:ext cx="3857625" cy="2581275"/>
          </a:xfrm>
          <a:prstGeom prst="rect">
            <a:avLst/>
          </a:prstGeom>
        </p:spPr>
      </p:pic>
    </p:spTree>
    <p:extLst>
      <p:ext uri="{BB962C8B-B14F-4D97-AF65-F5344CB8AC3E}">
        <p14:creationId xmlns:p14="http://schemas.microsoft.com/office/powerpoint/2010/main" val="3494119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780C729D-6D17-A6C7-393F-7FFC0C6BFCF6}"/>
              </a:ext>
            </a:extLst>
          </p:cNvPr>
          <p:cNvGraphicFramePr>
            <a:graphicFrameLocks noGrp="1"/>
          </p:cNvGraphicFramePr>
          <p:nvPr>
            <p:ph idx="1"/>
            <p:extLst>
              <p:ext uri="{D42A27DB-BD31-4B8C-83A1-F6EECF244321}">
                <p14:modId xmlns:p14="http://schemas.microsoft.com/office/powerpoint/2010/main" val="2920598622"/>
              </p:ext>
            </p:extLst>
          </p:nvPr>
        </p:nvGraphicFramePr>
        <p:xfrm>
          <a:off x="826033" y="2029865"/>
          <a:ext cx="10576942" cy="3752790"/>
        </p:xfrm>
        <a:graphic>
          <a:graphicData uri="http://schemas.openxmlformats.org/drawingml/2006/table">
            <a:tbl>
              <a:tblPr bandRow="1">
                <a:tableStyleId>{5C22544A-7EE6-4342-B048-85BDC9FD1C3A}</a:tableStyleId>
              </a:tblPr>
              <a:tblGrid>
                <a:gridCol w="2000250">
                  <a:extLst>
                    <a:ext uri="{9D8B030D-6E8A-4147-A177-3AD203B41FA5}">
                      <a16:colId xmlns:a16="http://schemas.microsoft.com/office/drawing/2014/main" val="3685838809"/>
                    </a:ext>
                  </a:extLst>
                </a:gridCol>
                <a:gridCol w="2536888">
                  <a:extLst>
                    <a:ext uri="{9D8B030D-6E8A-4147-A177-3AD203B41FA5}">
                      <a16:colId xmlns:a16="http://schemas.microsoft.com/office/drawing/2014/main" val="3976823832"/>
                    </a:ext>
                  </a:extLst>
                </a:gridCol>
                <a:gridCol w="2103121">
                  <a:extLst>
                    <a:ext uri="{9D8B030D-6E8A-4147-A177-3AD203B41FA5}">
                      <a16:colId xmlns:a16="http://schemas.microsoft.com/office/drawing/2014/main" val="4201139356"/>
                    </a:ext>
                  </a:extLst>
                </a:gridCol>
                <a:gridCol w="2103121">
                  <a:extLst>
                    <a:ext uri="{9D8B030D-6E8A-4147-A177-3AD203B41FA5}">
                      <a16:colId xmlns:a16="http://schemas.microsoft.com/office/drawing/2014/main" val="1299059855"/>
                    </a:ext>
                  </a:extLst>
                </a:gridCol>
                <a:gridCol w="1833562">
                  <a:extLst>
                    <a:ext uri="{9D8B030D-6E8A-4147-A177-3AD203B41FA5}">
                      <a16:colId xmlns:a16="http://schemas.microsoft.com/office/drawing/2014/main" val="3965040406"/>
                    </a:ext>
                  </a:extLst>
                </a:gridCol>
              </a:tblGrid>
              <a:tr h="404813">
                <a:tc gridSpan="2">
                  <a:txBody>
                    <a:bodyPr/>
                    <a:lstStyle/>
                    <a:p>
                      <a:pPr algn="l" rtl="0" fontAlgn="auto">
                        <a:lnSpc>
                          <a:spcPts val="1725"/>
                        </a:lnSpc>
                      </a:pPr>
                      <a:endParaRPr lang="en-US" sz="1800" b="0" i="0">
                        <a:solidFill>
                          <a:srgbClr val="000000"/>
                        </a:solidFill>
                        <a:effectLst/>
                        <a:latin typeface="Aptos" panose="020B0004020202020204" pitchFamily="34" charset="0"/>
                      </a:endParaRP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hMerge="1">
                  <a:txBody>
                    <a:bodyPr/>
                    <a:lstStyle/>
                    <a:p>
                      <a:endParaRPr lang="en-US"/>
                    </a:p>
                  </a:txBody>
                  <a:tcPr/>
                </a:tc>
                <a:tc gridSpan="3">
                  <a:txBody>
                    <a:bodyPr/>
                    <a:lstStyle/>
                    <a:p>
                      <a:pPr algn="l" rtl="0" fontAlgn="base">
                        <a:lnSpc>
                          <a:spcPts val="1725"/>
                        </a:lnSpc>
                      </a:pPr>
                      <a:r>
                        <a:rPr lang="en-US" sz="1800" b="0" i="0">
                          <a:solidFill>
                            <a:srgbClr val="000000"/>
                          </a:solidFill>
                          <a:effectLst/>
                          <a:latin typeface="Aptos"/>
                        </a:rPr>
                        <a:t>Concepts</a:t>
                      </a:r>
                      <a:endParaRPr lang="en-US" b="0" i="0">
                        <a:solidFill>
                          <a:srgbClr val="000000"/>
                        </a:solidFill>
                        <a:effectLst/>
                        <a:latin typeface="Aptos"/>
                      </a:endParaRP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79394804"/>
                  </a:ext>
                </a:extLst>
              </a:tr>
              <a:tr h="690563">
                <a:tc>
                  <a:txBody>
                    <a:bodyPr/>
                    <a:lstStyle/>
                    <a:p>
                      <a:pPr algn="l" rtl="0" fontAlgn="base">
                        <a:lnSpc>
                          <a:spcPts val="1725"/>
                        </a:lnSpc>
                      </a:pPr>
                      <a:r>
                        <a:rPr lang="en-US" sz="1800" b="0" i="0">
                          <a:solidFill>
                            <a:srgbClr val="000000"/>
                          </a:solidFill>
                          <a:effectLst/>
                          <a:latin typeface="Aptos"/>
                        </a:rPr>
                        <a:t>Criterion</a:t>
                      </a:r>
                      <a:endParaRPr lang="en-US" b="0" i="0">
                        <a:solidFill>
                          <a:srgbClr val="000000"/>
                        </a:solidFill>
                        <a:effectLst/>
                        <a:latin typeface="Aptos"/>
                      </a:endParaRP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Weights</a:t>
                      </a:r>
                      <a:endParaRPr lang="en-US" b="0" i="0">
                        <a:solidFill>
                          <a:srgbClr val="000000"/>
                        </a:solidFill>
                        <a:effectLst/>
                        <a:latin typeface="Aptos"/>
                      </a:endParaRP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Voltage Regulator with Arduino</a:t>
                      </a:r>
                      <a:endParaRPr lang="en-US" b="0" i="0">
                        <a:solidFill>
                          <a:srgbClr val="000000"/>
                        </a:solidFill>
                        <a:effectLst/>
                      </a:endParaRP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DC/DC Converter with Arduino</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Solar Charge Controller</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3337947"/>
                  </a:ext>
                </a:extLst>
              </a:tr>
              <a:tr h="404813">
                <a:tc>
                  <a:txBody>
                    <a:bodyPr/>
                    <a:lstStyle/>
                    <a:p>
                      <a:pPr algn="l" rtl="0" fontAlgn="base">
                        <a:lnSpc>
                          <a:spcPts val="1725"/>
                        </a:lnSpc>
                      </a:pPr>
                      <a:r>
                        <a:rPr lang="en-US" sz="1800" b="0" i="0">
                          <a:solidFill>
                            <a:srgbClr val="000000"/>
                          </a:solidFill>
                          <a:effectLst/>
                          <a:latin typeface="Aptos"/>
                        </a:rPr>
                        <a:t>Functional Accuracy</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45</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-1</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0</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1</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2444324"/>
                  </a:ext>
                </a:extLst>
              </a:tr>
              <a:tr h="642938">
                <a:tc>
                  <a:txBody>
                    <a:bodyPr/>
                    <a:lstStyle/>
                    <a:p>
                      <a:pPr algn="l" rtl="0" fontAlgn="base">
                        <a:lnSpc>
                          <a:spcPts val="1725"/>
                        </a:lnSpc>
                      </a:pPr>
                      <a:r>
                        <a:rPr lang="en-US" sz="1800" b="0" i="0">
                          <a:solidFill>
                            <a:srgbClr val="000000"/>
                          </a:solidFill>
                          <a:effectLst/>
                          <a:latin typeface="Aptos"/>
                        </a:rPr>
                        <a:t>Simplicity </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25</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0</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-1</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1</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3347437"/>
                  </a:ext>
                </a:extLst>
              </a:tr>
              <a:tr h="404813">
                <a:tc>
                  <a:txBody>
                    <a:bodyPr/>
                    <a:lstStyle/>
                    <a:p>
                      <a:pPr lvl="0" algn="l">
                        <a:lnSpc>
                          <a:spcPts val="1725"/>
                        </a:lnSpc>
                        <a:buNone/>
                      </a:pPr>
                      <a:r>
                        <a:rPr lang="en-US" sz="1800" b="0" i="0" u="none" strike="noStrike" noProof="0">
                          <a:solidFill>
                            <a:srgbClr val="000000"/>
                          </a:solidFill>
                          <a:effectLst/>
                          <a:latin typeface="Aptos"/>
                        </a:rPr>
                        <a:t>Programmability </a:t>
                      </a:r>
                      <a:endParaRPr lang="en-US" u="none" strike="noStrike" noProof="0"/>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20</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-1</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0</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1</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38994646"/>
                  </a:ext>
                </a:extLst>
              </a:tr>
              <a:tr h="404813">
                <a:tc>
                  <a:txBody>
                    <a:bodyPr/>
                    <a:lstStyle/>
                    <a:p>
                      <a:pPr algn="l" rtl="0" fontAlgn="base">
                        <a:lnSpc>
                          <a:spcPts val="1725"/>
                        </a:lnSpc>
                      </a:pPr>
                      <a:r>
                        <a:rPr lang="en-US" sz="1800" b="0" i="0">
                          <a:solidFill>
                            <a:srgbClr val="000000"/>
                          </a:solidFill>
                          <a:effectLst/>
                          <a:latin typeface="Aptos"/>
                        </a:rPr>
                        <a:t>Cost </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10</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1</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0</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-1</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6800502"/>
                  </a:ext>
                </a:extLst>
              </a:tr>
              <a:tr h="690563">
                <a:tc>
                  <a:txBody>
                    <a:bodyPr/>
                    <a:lstStyle/>
                    <a:p>
                      <a:pPr algn="l" rtl="0" fontAlgn="base">
                        <a:lnSpc>
                          <a:spcPts val="1725"/>
                        </a:lnSpc>
                      </a:pPr>
                      <a:r>
                        <a:rPr lang="en-US" sz="1800" b="1" i="0">
                          <a:solidFill>
                            <a:srgbClr val="000000"/>
                          </a:solidFill>
                          <a:effectLst/>
                          <a:latin typeface="Aptos"/>
                        </a:rPr>
                        <a:t>Weighted Total</a:t>
                      </a:r>
                      <a:endParaRPr lang="en-US" b="0" i="0">
                        <a:solidFill>
                          <a:srgbClr val="000000"/>
                        </a:solidFill>
                        <a:effectLst/>
                        <a:latin typeface="Aptos"/>
                      </a:endParaRP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100</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-0.55</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latin typeface="Aptos"/>
                        </a:rPr>
                        <a:t>-0.25</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noFill/>
                  </a:tcPr>
                </a:tc>
                <a:tc>
                  <a:txBody>
                    <a:bodyPr/>
                    <a:lstStyle/>
                    <a:p>
                      <a:pPr algn="l" rtl="0" fontAlgn="base">
                        <a:lnSpc>
                          <a:spcPts val="1725"/>
                        </a:lnSpc>
                      </a:pPr>
                      <a:r>
                        <a:rPr lang="en-US" sz="1800" b="0" i="0">
                          <a:solidFill>
                            <a:srgbClr val="000000"/>
                          </a:solidFill>
                          <a:effectLst/>
                          <a:highlight>
                            <a:srgbClr val="FFFF00"/>
                          </a:highlight>
                          <a:latin typeface="Aptos"/>
                        </a:rPr>
                        <a:t>0.8</a:t>
                      </a:r>
                    </a:p>
                  </a:txBody>
                  <a:tcPr marL="73152" marR="73152" marT="36576" marB="36576">
                    <a:lnL w="10154" cap="flat" cmpd="sng" algn="ctr">
                      <a:solidFill>
                        <a:srgbClr val="000000"/>
                      </a:solidFill>
                      <a:prstDash val="solid"/>
                      <a:round/>
                      <a:headEnd type="none" w="med" len="med"/>
                      <a:tailEnd type="none" w="med" len="med"/>
                    </a:lnL>
                    <a:lnR w="10154" cap="flat" cmpd="sng" algn="ctr">
                      <a:solidFill>
                        <a:srgbClr val="000000"/>
                      </a:solidFill>
                      <a:prstDash val="solid"/>
                      <a:round/>
                      <a:headEnd type="none" w="med" len="med"/>
                      <a:tailEnd type="none" w="med" len="med"/>
                    </a:lnR>
                    <a:lnT w="10154" cap="flat" cmpd="sng" algn="ctr">
                      <a:solidFill>
                        <a:srgbClr val="000000"/>
                      </a:solidFill>
                      <a:prstDash val="solid"/>
                      <a:round/>
                      <a:headEnd type="none" w="med" len="med"/>
                      <a:tailEnd type="none" w="med" len="med"/>
                    </a:lnT>
                    <a:lnB w="10154"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608718695"/>
                  </a:ext>
                </a:extLst>
              </a:tr>
            </a:tbl>
          </a:graphicData>
        </a:graphic>
      </p:graphicFrame>
      <p:pic>
        <p:nvPicPr>
          <p:cNvPr id="5" name="Picture 4" descr="A blue and black stripe&#10;&#10;Description automatically generated">
            <a:extLst>
              <a:ext uri="{FF2B5EF4-FFF2-40B4-BE49-F238E27FC236}">
                <a16:creationId xmlns:a16="http://schemas.microsoft.com/office/drawing/2014/main" id="{2ABE8ACA-80DF-573D-B9F4-328DAED00DA6}"/>
              </a:ext>
            </a:extLst>
          </p:cNvPr>
          <p:cNvPicPr>
            <a:picLocks noChangeAspect="1"/>
          </p:cNvPicPr>
          <p:nvPr/>
        </p:nvPicPr>
        <p:blipFill>
          <a:blip r:embed="rId2"/>
          <a:stretch>
            <a:fillRect/>
          </a:stretch>
        </p:blipFill>
        <p:spPr>
          <a:xfrm>
            <a:off x="0" y="-4601"/>
            <a:ext cx="12192000" cy="1310896"/>
          </a:xfrm>
          <a:prstGeom prst="rect">
            <a:avLst/>
          </a:prstGeom>
        </p:spPr>
      </p:pic>
      <p:pic>
        <p:nvPicPr>
          <p:cNvPr id="7" name="Picture 6" descr="Yellow text on a black background&#10;&#10;Description automatically generated">
            <a:extLst>
              <a:ext uri="{FF2B5EF4-FFF2-40B4-BE49-F238E27FC236}">
                <a16:creationId xmlns:a16="http://schemas.microsoft.com/office/drawing/2014/main" id="{75B0943D-0523-9407-983D-EEEDCD3C5E4E}"/>
              </a:ext>
            </a:extLst>
          </p:cNvPr>
          <p:cNvPicPr>
            <a:picLocks noChangeAspect="1"/>
          </p:cNvPicPr>
          <p:nvPr/>
        </p:nvPicPr>
        <p:blipFill>
          <a:blip r:embed="rId3"/>
          <a:stretch>
            <a:fillRect/>
          </a:stretch>
        </p:blipFill>
        <p:spPr>
          <a:xfrm>
            <a:off x="107381" y="6290"/>
            <a:ext cx="6657616" cy="677534"/>
          </a:xfrm>
          <a:prstGeom prst="rect">
            <a:avLst/>
          </a:prstGeom>
        </p:spPr>
      </p:pic>
      <p:pic>
        <p:nvPicPr>
          <p:cNvPr id="9" name="Picture 8" descr="A blue square with white lines&#10;&#10;Description automatically generated">
            <a:extLst>
              <a:ext uri="{FF2B5EF4-FFF2-40B4-BE49-F238E27FC236}">
                <a16:creationId xmlns:a16="http://schemas.microsoft.com/office/drawing/2014/main" id="{DE8E94D2-B56E-8055-9E24-F33E52B894DE}"/>
              </a:ext>
            </a:extLst>
          </p:cNvPr>
          <p:cNvPicPr>
            <a:picLocks noChangeAspect="1"/>
          </p:cNvPicPr>
          <p:nvPr/>
        </p:nvPicPr>
        <p:blipFill>
          <a:blip r:embed="rId4"/>
          <a:stretch>
            <a:fillRect/>
          </a:stretch>
        </p:blipFill>
        <p:spPr>
          <a:xfrm>
            <a:off x="0" y="6260493"/>
            <a:ext cx="12192000" cy="605542"/>
          </a:xfrm>
          <a:prstGeom prst="rect">
            <a:avLst/>
          </a:prstGeom>
        </p:spPr>
      </p:pic>
      <p:sp>
        <p:nvSpPr>
          <p:cNvPr id="11" name="TextBox 10">
            <a:extLst>
              <a:ext uri="{FF2B5EF4-FFF2-40B4-BE49-F238E27FC236}">
                <a16:creationId xmlns:a16="http://schemas.microsoft.com/office/drawing/2014/main" id="{828C666E-9258-BE51-B7EC-9FB08661C803}"/>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10/2/2024</a:t>
            </a:r>
          </a:p>
        </p:txBody>
      </p:sp>
      <p:sp>
        <p:nvSpPr>
          <p:cNvPr id="13" name="TextBox 12">
            <a:extLst>
              <a:ext uri="{FF2B5EF4-FFF2-40B4-BE49-F238E27FC236}">
                <a16:creationId xmlns:a16="http://schemas.microsoft.com/office/drawing/2014/main" id="{75FEE2C5-7B3D-FD87-EEEF-F0BDF1466DEF}"/>
              </a:ext>
            </a:extLst>
          </p:cNvPr>
          <p:cNvSpPr txBox="1"/>
          <p:nvPr/>
        </p:nvSpPr>
        <p:spPr>
          <a:xfrm>
            <a:off x="11707632" y="6380137"/>
            <a:ext cx="7456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#10</a:t>
            </a:r>
          </a:p>
        </p:txBody>
      </p:sp>
      <p:sp>
        <p:nvSpPr>
          <p:cNvPr id="14" name="Title 13">
            <a:extLst>
              <a:ext uri="{FF2B5EF4-FFF2-40B4-BE49-F238E27FC236}">
                <a16:creationId xmlns:a16="http://schemas.microsoft.com/office/drawing/2014/main" id="{0F4F6B8A-A6CF-30A1-618D-A094494305F3}"/>
              </a:ext>
            </a:extLst>
          </p:cNvPr>
          <p:cNvSpPr>
            <a:spLocks noGrp="1"/>
          </p:cNvSpPr>
          <p:nvPr>
            <p:ph type="title"/>
          </p:nvPr>
        </p:nvSpPr>
        <p:spPr>
          <a:xfrm>
            <a:off x="825394" y="1223174"/>
            <a:ext cx="10522003" cy="806891"/>
          </a:xfrm>
        </p:spPr>
        <p:txBody>
          <a:bodyPr>
            <a:normAutofit/>
          </a:bodyPr>
          <a:lstStyle/>
          <a:p>
            <a:r>
              <a:rPr lang="en-US" sz="2800"/>
              <a:t>Concept Evaluation &amp; Selection: Autonomous Power Switching</a:t>
            </a:r>
          </a:p>
        </p:txBody>
      </p:sp>
    </p:spTree>
    <p:extLst>
      <p:ext uri="{BB962C8B-B14F-4D97-AF65-F5344CB8AC3E}">
        <p14:creationId xmlns:p14="http://schemas.microsoft.com/office/powerpoint/2010/main" val="421419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0A59-3BC8-105B-7F40-BC35FEE25DA2}"/>
              </a:ext>
            </a:extLst>
          </p:cNvPr>
          <p:cNvSpPr>
            <a:spLocks noGrp="1"/>
          </p:cNvSpPr>
          <p:nvPr>
            <p:ph type="title"/>
          </p:nvPr>
        </p:nvSpPr>
        <p:spPr>
          <a:xfrm>
            <a:off x="434332" y="965776"/>
            <a:ext cx="10515600" cy="1325563"/>
          </a:xfrm>
        </p:spPr>
        <p:txBody>
          <a:bodyPr/>
          <a:lstStyle/>
          <a:p>
            <a:r>
              <a:rPr lang="en-US"/>
              <a:t>Concept Selection:</a:t>
            </a:r>
          </a:p>
        </p:txBody>
      </p:sp>
      <p:pic>
        <p:nvPicPr>
          <p:cNvPr id="5" name="Picture 4" descr="A blue and black stripe&#10;&#10;Description automatically generated">
            <a:extLst>
              <a:ext uri="{FF2B5EF4-FFF2-40B4-BE49-F238E27FC236}">
                <a16:creationId xmlns:a16="http://schemas.microsoft.com/office/drawing/2014/main" id="{6416B9FF-A9DF-251E-D11F-3369EC0D5935}"/>
              </a:ext>
            </a:extLst>
          </p:cNvPr>
          <p:cNvPicPr>
            <a:picLocks noChangeAspect="1"/>
          </p:cNvPicPr>
          <p:nvPr/>
        </p:nvPicPr>
        <p:blipFill>
          <a:blip r:embed="rId2"/>
          <a:stretch>
            <a:fillRect/>
          </a:stretch>
        </p:blipFill>
        <p:spPr>
          <a:xfrm>
            <a:off x="0" y="-4601"/>
            <a:ext cx="12192000" cy="1432560"/>
          </a:xfrm>
          <a:prstGeom prst="rect">
            <a:avLst/>
          </a:prstGeom>
        </p:spPr>
      </p:pic>
      <p:pic>
        <p:nvPicPr>
          <p:cNvPr id="7" name="Picture 6" descr="Yellow text on a black background&#10;&#10;Description automatically generated">
            <a:extLst>
              <a:ext uri="{FF2B5EF4-FFF2-40B4-BE49-F238E27FC236}">
                <a16:creationId xmlns:a16="http://schemas.microsoft.com/office/drawing/2014/main" id="{1726E0C4-4C4A-D963-2C7E-B011BE89785D}"/>
              </a:ext>
            </a:extLst>
          </p:cNvPr>
          <p:cNvPicPr>
            <a:picLocks noChangeAspect="1"/>
          </p:cNvPicPr>
          <p:nvPr/>
        </p:nvPicPr>
        <p:blipFill>
          <a:blip r:embed="rId3"/>
          <a:stretch>
            <a:fillRect/>
          </a:stretch>
        </p:blipFill>
        <p:spPr>
          <a:xfrm>
            <a:off x="107381" y="6290"/>
            <a:ext cx="6657616" cy="677534"/>
          </a:xfrm>
          <a:prstGeom prst="rect">
            <a:avLst/>
          </a:prstGeom>
        </p:spPr>
      </p:pic>
      <p:pic>
        <p:nvPicPr>
          <p:cNvPr id="13" name="Picture 12" descr="A blue square with white lines&#10;&#10;Description automatically generated">
            <a:extLst>
              <a:ext uri="{FF2B5EF4-FFF2-40B4-BE49-F238E27FC236}">
                <a16:creationId xmlns:a16="http://schemas.microsoft.com/office/drawing/2014/main" id="{EE80E79E-80E9-8C1B-4088-A5831AAAC779}"/>
              </a:ext>
            </a:extLst>
          </p:cNvPr>
          <p:cNvPicPr>
            <a:picLocks noChangeAspect="1"/>
          </p:cNvPicPr>
          <p:nvPr/>
        </p:nvPicPr>
        <p:blipFill>
          <a:blip r:embed="rId4"/>
          <a:stretch>
            <a:fillRect/>
          </a:stretch>
        </p:blipFill>
        <p:spPr>
          <a:xfrm>
            <a:off x="0" y="6260493"/>
            <a:ext cx="12192000" cy="605542"/>
          </a:xfrm>
          <a:prstGeom prst="rect">
            <a:avLst/>
          </a:prstGeom>
        </p:spPr>
      </p:pic>
      <p:sp>
        <p:nvSpPr>
          <p:cNvPr id="15" name="TextBox 14">
            <a:extLst>
              <a:ext uri="{FF2B5EF4-FFF2-40B4-BE49-F238E27FC236}">
                <a16:creationId xmlns:a16="http://schemas.microsoft.com/office/drawing/2014/main" id="{85F7633D-1F0C-AE7D-2CCC-DAF613832E42}"/>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10/2/2024</a:t>
            </a:r>
          </a:p>
        </p:txBody>
      </p:sp>
      <p:graphicFrame>
        <p:nvGraphicFramePr>
          <p:cNvPr id="6" name="Table 5">
            <a:extLst>
              <a:ext uri="{FF2B5EF4-FFF2-40B4-BE49-F238E27FC236}">
                <a16:creationId xmlns:a16="http://schemas.microsoft.com/office/drawing/2014/main" id="{B131057B-A4E1-0D87-1B92-7E6BE5335179}"/>
              </a:ext>
            </a:extLst>
          </p:cNvPr>
          <p:cNvGraphicFramePr>
            <a:graphicFrameLocks noGrp="1"/>
          </p:cNvGraphicFramePr>
          <p:nvPr>
            <p:extLst>
              <p:ext uri="{D42A27DB-BD31-4B8C-83A1-F6EECF244321}">
                <p14:modId xmlns:p14="http://schemas.microsoft.com/office/powerpoint/2010/main" val="2199626800"/>
              </p:ext>
            </p:extLst>
          </p:nvPr>
        </p:nvGraphicFramePr>
        <p:xfrm>
          <a:off x="1104900" y="2711454"/>
          <a:ext cx="9398000" cy="1280160"/>
        </p:xfrm>
        <a:graphic>
          <a:graphicData uri="http://schemas.openxmlformats.org/drawingml/2006/table">
            <a:tbl>
              <a:tblPr firstRow="1" bandRow="1">
                <a:tableStyleId>{5940675A-B579-460E-94D1-54222C63F5DA}</a:tableStyleId>
              </a:tblPr>
              <a:tblGrid>
                <a:gridCol w="1498600">
                  <a:extLst>
                    <a:ext uri="{9D8B030D-6E8A-4147-A177-3AD203B41FA5}">
                      <a16:colId xmlns:a16="http://schemas.microsoft.com/office/drawing/2014/main" val="1860695188"/>
                    </a:ext>
                  </a:extLst>
                </a:gridCol>
                <a:gridCol w="2120900">
                  <a:extLst>
                    <a:ext uri="{9D8B030D-6E8A-4147-A177-3AD203B41FA5}">
                      <a16:colId xmlns:a16="http://schemas.microsoft.com/office/drawing/2014/main" val="1340628532"/>
                    </a:ext>
                  </a:extLst>
                </a:gridCol>
                <a:gridCol w="3429000">
                  <a:extLst>
                    <a:ext uri="{9D8B030D-6E8A-4147-A177-3AD203B41FA5}">
                      <a16:colId xmlns:a16="http://schemas.microsoft.com/office/drawing/2014/main" val="1446569771"/>
                    </a:ext>
                  </a:extLst>
                </a:gridCol>
                <a:gridCol w="2349500">
                  <a:extLst>
                    <a:ext uri="{9D8B030D-6E8A-4147-A177-3AD203B41FA5}">
                      <a16:colId xmlns:a16="http://schemas.microsoft.com/office/drawing/2014/main" val="264002857"/>
                    </a:ext>
                  </a:extLst>
                </a:gridCol>
              </a:tblGrid>
              <a:tr h="370840">
                <a:tc>
                  <a:txBody>
                    <a:bodyPr/>
                    <a:lstStyle/>
                    <a:p>
                      <a:endParaRPr lang="en-US"/>
                    </a:p>
                  </a:txBody>
                  <a:tcPr/>
                </a:tc>
                <a:tc>
                  <a:txBody>
                    <a:bodyPr/>
                    <a:lstStyle/>
                    <a:p>
                      <a:r>
                        <a:rPr lang="en-US"/>
                        <a:t>Solar Panel Cleaning System</a:t>
                      </a:r>
                    </a:p>
                  </a:txBody>
                  <a:tcPr/>
                </a:tc>
                <a:tc>
                  <a:txBody>
                    <a:bodyPr/>
                    <a:lstStyle/>
                    <a:p>
                      <a:r>
                        <a:rPr lang="en-US"/>
                        <a:t>Autonomously Switch Battery</a:t>
                      </a:r>
                    </a:p>
                  </a:txBody>
                  <a:tcPr/>
                </a:tc>
                <a:tc>
                  <a:txBody>
                    <a:bodyPr/>
                    <a:lstStyle/>
                    <a:p>
                      <a:pPr lvl="0">
                        <a:buNone/>
                      </a:pPr>
                      <a:r>
                        <a:rPr lang="en-US"/>
                        <a:t>Solar Panel </a:t>
                      </a:r>
                    </a:p>
                  </a:txBody>
                  <a:tcPr/>
                </a:tc>
                <a:extLst>
                  <a:ext uri="{0D108BD9-81ED-4DB2-BD59-A6C34878D82A}">
                    <a16:rowId xmlns:a16="http://schemas.microsoft.com/office/drawing/2014/main" val="1385901254"/>
                  </a:ext>
                </a:extLst>
              </a:tr>
              <a:tr h="370840">
                <a:tc>
                  <a:txBody>
                    <a:bodyPr/>
                    <a:lstStyle/>
                    <a:p>
                      <a:r>
                        <a:rPr lang="en-US" b="1"/>
                        <a:t>Concepts</a:t>
                      </a:r>
                    </a:p>
                  </a:txBody>
                  <a:tcPr/>
                </a:tc>
                <a:tc>
                  <a:txBody>
                    <a:bodyPr/>
                    <a:lstStyle/>
                    <a:p>
                      <a:pPr lvl="0" algn="l">
                        <a:lnSpc>
                          <a:spcPct val="100000"/>
                        </a:lnSpc>
                        <a:spcBef>
                          <a:spcPts val="0"/>
                        </a:spcBef>
                        <a:spcAft>
                          <a:spcPts val="0"/>
                        </a:spcAft>
                        <a:buNone/>
                      </a:pPr>
                      <a:r>
                        <a:rPr lang="en-US" sz="1800" b="0" i="0" u="none" strike="noStrike" noProof="0">
                          <a:solidFill>
                            <a:srgbClr val="000000"/>
                          </a:solidFill>
                          <a:latin typeface="Aptos"/>
                        </a:rPr>
                        <a:t>Brush Method</a:t>
                      </a:r>
                    </a:p>
                    <a:p>
                      <a:pPr lvl="0">
                        <a:buNone/>
                      </a:pP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tx1"/>
                          </a:solidFill>
                        </a:rPr>
                        <a:t> Solar Charge Controller</a:t>
                      </a:r>
                    </a:p>
                  </a:txBody>
                  <a:tcPr/>
                </a:tc>
                <a:tc>
                  <a:txBody>
                    <a:bodyPr/>
                    <a:lstStyle/>
                    <a:p>
                      <a:pPr lvl="0">
                        <a:buNone/>
                      </a:pPr>
                      <a:r>
                        <a:rPr lang="en-US"/>
                        <a:t>Monocrystalline</a:t>
                      </a:r>
                    </a:p>
                  </a:txBody>
                  <a:tcPr/>
                </a:tc>
                <a:extLst>
                  <a:ext uri="{0D108BD9-81ED-4DB2-BD59-A6C34878D82A}">
                    <a16:rowId xmlns:a16="http://schemas.microsoft.com/office/drawing/2014/main" val="1734523064"/>
                  </a:ext>
                </a:extLst>
              </a:tr>
            </a:tbl>
          </a:graphicData>
        </a:graphic>
      </p:graphicFrame>
      <p:sp>
        <p:nvSpPr>
          <p:cNvPr id="4" name="TextBox 3">
            <a:extLst>
              <a:ext uri="{FF2B5EF4-FFF2-40B4-BE49-F238E27FC236}">
                <a16:creationId xmlns:a16="http://schemas.microsoft.com/office/drawing/2014/main" id="{C4D66506-AC31-324E-B6CD-6D56E4AE55B7}"/>
              </a:ext>
            </a:extLst>
          </p:cNvPr>
          <p:cNvSpPr txBox="1"/>
          <p:nvPr/>
        </p:nvSpPr>
        <p:spPr>
          <a:xfrm>
            <a:off x="11674974" y="6380137"/>
            <a:ext cx="6149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#11</a:t>
            </a:r>
          </a:p>
        </p:txBody>
      </p:sp>
    </p:spTree>
    <p:extLst>
      <p:ext uri="{BB962C8B-B14F-4D97-AF65-F5344CB8AC3E}">
        <p14:creationId xmlns:p14="http://schemas.microsoft.com/office/powerpoint/2010/main" val="397578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9E77-5264-AE69-7042-F7936EDB64B6}"/>
              </a:ext>
            </a:extLst>
          </p:cNvPr>
          <p:cNvSpPr>
            <a:spLocks noGrp="1"/>
          </p:cNvSpPr>
          <p:nvPr>
            <p:ph type="title"/>
          </p:nvPr>
        </p:nvSpPr>
        <p:spPr>
          <a:xfrm>
            <a:off x="838200" y="675368"/>
            <a:ext cx="10515600" cy="1325563"/>
          </a:xfrm>
        </p:spPr>
        <p:txBody>
          <a:bodyPr/>
          <a:lstStyle/>
          <a:p>
            <a:r>
              <a:rPr lang="en-US"/>
              <a:t>Preliminary System Description</a:t>
            </a:r>
          </a:p>
        </p:txBody>
      </p:sp>
      <p:pic>
        <p:nvPicPr>
          <p:cNvPr id="5" name="Picture 4" descr="A blue square with white lines&#10;&#10;Description automatically generated">
            <a:extLst>
              <a:ext uri="{FF2B5EF4-FFF2-40B4-BE49-F238E27FC236}">
                <a16:creationId xmlns:a16="http://schemas.microsoft.com/office/drawing/2014/main" id="{B9C18E9A-CE03-F7D2-D8C9-B81E36785D93}"/>
              </a:ext>
            </a:extLst>
          </p:cNvPr>
          <p:cNvPicPr>
            <a:picLocks noChangeAspect="1"/>
          </p:cNvPicPr>
          <p:nvPr/>
        </p:nvPicPr>
        <p:blipFill>
          <a:blip r:embed="rId2"/>
          <a:stretch>
            <a:fillRect/>
          </a:stretch>
        </p:blipFill>
        <p:spPr>
          <a:xfrm>
            <a:off x="0" y="6260493"/>
            <a:ext cx="12192000" cy="605542"/>
          </a:xfrm>
          <a:prstGeom prst="rect">
            <a:avLst/>
          </a:prstGeom>
        </p:spPr>
      </p:pic>
      <p:sp>
        <p:nvSpPr>
          <p:cNvPr id="7" name="TextBox 6">
            <a:extLst>
              <a:ext uri="{FF2B5EF4-FFF2-40B4-BE49-F238E27FC236}">
                <a16:creationId xmlns:a16="http://schemas.microsoft.com/office/drawing/2014/main" id="{AD6F5CFA-0ACC-55C5-A620-72FC6AF6FA01}"/>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10/2/2024</a:t>
            </a:r>
          </a:p>
        </p:txBody>
      </p:sp>
      <p:sp>
        <p:nvSpPr>
          <p:cNvPr id="9" name="TextBox 8">
            <a:extLst>
              <a:ext uri="{FF2B5EF4-FFF2-40B4-BE49-F238E27FC236}">
                <a16:creationId xmlns:a16="http://schemas.microsoft.com/office/drawing/2014/main" id="{58C7875C-D024-D991-0D71-85D9785B6114}"/>
              </a:ext>
            </a:extLst>
          </p:cNvPr>
          <p:cNvSpPr txBox="1"/>
          <p:nvPr/>
        </p:nvSpPr>
        <p:spPr>
          <a:xfrm>
            <a:off x="11674974" y="6380137"/>
            <a:ext cx="6149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#12</a:t>
            </a:r>
          </a:p>
        </p:txBody>
      </p:sp>
      <p:pic>
        <p:nvPicPr>
          <p:cNvPr id="13" name="Picture 12" descr="A blue and black stripe&#10;&#10;Description automatically generated">
            <a:extLst>
              <a:ext uri="{FF2B5EF4-FFF2-40B4-BE49-F238E27FC236}">
                <a16:creationId xmlns:a16="http://schemas.microsoft.com/office/drawing/2014/main" id="{2EC587DD-9240-5F96-20E0-AD5AE9EA778E}"/>
              </a:ext>
            </a:extLst>
          </p:cNvPr>
          <p:cNvPicPr>
            <a:picLocks noChangeAspect="1"/>
          </p:cNvPicPr>
          <p:nvPr/>
        </p:nvPicPr>
        <p:blipFill>
          <a:blip r:embed="rId3"/>
          <a:stretch>
            <a:fillRect/>
          </a:stretch>
        </p:blipFill>
        <p:spPr>
          <a:xfrm>
            <a:off x="0" y="-4601"/>
            <a:ext cx="12192000" cy="1432560"/>
          </a:xfrm>
          <a:prstGeom prst="rect">
            <a:avLst/>
          </a:prstGeom>
        </p:spPr>
      </p:pic>
      <p:pic>
        <p:nvPicPr>
          <p:cNvPr id="15" name="Picture 14" descr="Yellow text on a black background&#10;&#10;Description automatically generated">
            <a:extLst>
              <a:ext uri="{FF2B5EF4-FFF2-40B4-BE49-F238E27FC236}">
                <a16:creationId xmlns:a16="http://schemas.microsoft.com/office/drawing/2014/main" id="{D12A83FD-AF98-F95D-8026-2B74353E2AD1}"/>
              </a:ext>
            </a:extLst>
          </p:cNvPr>
          <p:cNvPicPr>
            <a:picLocks noChangeAspect="1"/>
          </p:cNvPicPr>
          <p:nvPr/>
        </p:nvPicPr>
        <p:blipFill>
          <a:blip r:embed="rId4"/>
          <a:stretch>
            <a:fillRect/>
          </a:stretch>
        </p:blipFill>
        <p:spPr>
          <a:xfrm>
            <a:off x="107381" y="6290"/>
            <a:ext cx="6657616" cy="677534"/>
          </a:xfrm>
          <a:prstGeom prst="rect">
            <a:avLst/>
          </a:prstGeom>
        </p:spPr>
      </p:pic>
      <p:sp>
        <p:nvSpPr>
          <p:cNvPr id="10" name="Rectangle 9">
            <a:extLst>
              <a:ext uri="{FF2B5EF4-FFF2-40B4-BE49-F238E27FC236}">
                <a16:creationId xmlns:a16="http://schemas.microsoft.com/office/drawing/2014/main" id="{362FDC13-0CBD-6A7B-6071-C273933AF2DF}"/>
              </a:ext>
            </a:extLst>
          </p:cNvPr>
          <p:cNvSpPr/>
          <p:nvPr/>
        </p:nvSpPr>
        <p:spPr>
          <a:xfrm>
            <a:off x="772540" y="2727379"/>
            <a:ext cx="1504647" cy="9531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a:t>36V Battery</a:t>
            </a:r>
          </a:p>
        </p:txBody>
      </p:sp>
      <p:sp>
        <p:nvSpPr>
          <p:cNvPr id="12" name="Rectangle 11">
            <a:extLst>
              <a:ext uri="{FF2B5EF4-FFF2-40B4-BE49-F238E27FC236}">
                <a16:creationId xmlns:a16="http://schemas.microsoft.com/office/drawing/2014/main" id="{CA67F3BA-1563-B6EA-E550-047F211FAC0C}"/>
              </a:ext>
            </a:extLst>
          </p:cNvPr>
          <p:cNvSpPr/>
          <p:nvPr/>
        </p:nvSpPr>
        <p:spPr>
          <a:xfrm>
            <a:off x="654578" y="4001841"/>
            <a:ext cx="1740573" cy="213770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a:t>Solar Panel</a:t>
            </a:r>
          </a:p>
        </p:txBody>
      </p:sp>
      <p:sp>
        <p:nvSpPr>
          <p:cNvPr id="14" name="Rectangle 13">
            <a:extLst>
              <a:ext uri="{FF2B5EF4-FFF2-40B4-BE49-F238E27FC236}">
                <a16:creationId xmlns:a16="http://schemas.microsoft.com/office/drawing/2014/main" id="{1F2C4D0A-98E6-4520-A5B3-7BD4B0365B52}"/>
              </a:ext>
            </a:extLst>
          </p:cNvPr>
          <p:cNvSpPr/>
          <p:nvPr/>
        </p:nvSpPr>
        <p:spPr>
          <a:xfrm>
            <a:off x="3899798" y="2631391"/>
            <a:ext cx="2840943" cy="30561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a:t>PWM Solar Charge Controller</a:t>
            </a:r>
          </a:p>
        </p:txBody>
      </p:sp>
      <p:sp>
        <p:nvSpPr>
          <p:cNvPr id="16" name="Rectangle 15">
            <a:extLst>
              <a:ext uri="{FF2B5EF4-FFF2-40B4-BE49-F238E27FC236}">
                <a16:creationId xmlns:a16="http://schemas.microsoft.com/office/drawing/2014/main" id="{32497CBB-454B-105E-B4E4-058B8AB6D620}"/>
              </a:ext>
            </a:extLst>
          </p:cNvPr>
          <p:cNvSpPr/>
          <p:nvPr/>
        </p:nvSpPr>
        <p:spPr>
          <a:xfrm>
            <a:off x="7985532" y="2579856"/>
            <a:ext cx="2535162" cy="7353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a:t>Bus Bars</a:t>
            </a:r>
          </a:p>
        </p:txBody>
      </p:sp>
      <p:sp>
        <p:nvSpPr>
          <p:cNvPr id="18" name="TextBox 17">
            <a:extLst>
              <a:ext uri="{FF2B5EF4-FFF2-40B4-BE49-F238E27FC236}">
                <a16:creationId xmlns:a16="http://schemas.microsoft.com/office/drawing/2014/main" id="{8096C450-2070-3A98-F79B-C719856AB178}"/>
              </a:ext>
            </a:extLst>
          </p:cNvPr>
          <p:cNvSpPr txBox="1"/>
          <p:nvPr/>
        </p:nvSpPr>
        <p:spPr>
          <a:xfrm>
            <a:off x="886581" y="1993340"/>
            <a:ext cx="1619552" cy="461665"/>
          </a:xfrm>
          <a:prstGeom prst="rect">
            <a:avLst/>
          </a:prstGeom>
          <a:noFill/>
        </p:spPr>
        <p:txBody>
          <a:bodyPr wrap="square" rtlCol="0">
            <a:spAutoFit/>
          </a:bodyPr>
          <a:lstStyle/>
          <a:p>
            <a:r>
              <a:rPr lang="en-US" sz="2400" b="1" u="heavy"/>
              <a:t>Sources</a:t>
            </a:r>
          </a:p>
        </p:txBody>
      </p:sp>
      <p:cxnSp>
        <p:nvCxnSpPr>
          <p:cNvPr id="33" name="Straight Arrow Connector 32">
            <a:extLst>
              <a:ext uri="{FF2B5EF4-FFF2-40B4-BE49-F238E27FC236}">
                <a16:creationId xmlns:a16="http://schemas.microsoft.com/office/drawing/2014/main" id="{9B1875EC-8987-5DAF-F488-D888EFFA0011}"/>
              </a:ext>
            </a:extLst>
          </p:cNvPr>
          <p:cNvCxnSpPr>
            <a:cxnSpLocks/>
          </p:cNvCxnSpPr>
          <p:nvPr/>
        </p:nvCxnSpPr>
        <p:spPr>
          <a:xfrm>
            <a:off x="2277187" y="3048736"/>
            <a:ext cx="1622611"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3F6F1BD0-9158-3AD4-36DF-86F73A884291}"/>
              </a:ext>
            </a:extLst>
          </p:cNvPr>
          <p:cNvCxnSpPr>
            <a:cxnSpLocks/>
            <a:stCxn id="12" idx="3"/>
          </p:cNvCxnSpPr>
          <p:nvPr/>
        </p:nvCxnSpPr>
        <p:spPr>
          <a:xfrm flipV="1">
            <a:off x="2395151" y="5060767"/>
            <a:ext cx="1504647"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62F8733-C25E-4F42-517B-E7A9FE3F3235}"/>
              </a:ext>
            </a:extLst>
          </p:cNvPr>
          <p:cNvCxnSpPr>
            <a:cxnSpLocks/>
          </p:cNvCxnSpPr>
          <p:nvPr/>
        </p:nvCxnSpPr>
        <p:spPr>
          <a:xfrm flipH="1">
            <a:off x="2277187" y="3350730"/>
            <a:ext cx="1622611"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D6D187C2-813A-C65F-759C-0D5A8C753BBF}"/>
              </a:ext>
            </a:extLst>
          </p:cNvPr>
          <p:cNvCxnSpPr>
            <a:cxnSpLocks/>
            <a:endCxn id="16" idx="1"/>
          </p:cNvCxnSpPr>
          <p:nvPr/>
        </p:nvCxnSpPr>
        <p:spPr>
          <a:xfrm flipV="1">
            <a:off x="6740741" y="2947552"/>
            <a:ext cx="1244791"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4397DB15-3D14-9BF6-205A-DB63F75D0748}"/>
              </a:ext>
            </a:extLst>
          </p:cNvPr>
          <p:cNvCxnSpPr>
            <a:cxnSpLocks/>
            <a:stCxn id="16" idx="3"/>
          </p:cNvCxnSpPr>
          <p:nvPr/>
        </p:nvCxnSpPr>
        <p:spPr>
          <a:xfrm>
            <a:off x="10520694" y="2947552"/>
            <a:ext cx="1313287"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6D9D1374-2A6C-8281-6775-FF403EBDFD98}"/>
              </a:ext>
            </a:extLst>
          </p:cNvPr>
          <p:cNvSpPr txBox="1"/>
          <p:nvPr/>
        </p:nvSpPr>
        <p:spPr>
          <a:xfrm>
            <a:off x="10569632" y="2294001"/>
            <a:ext cx="1568335" cy="461665"/>
          </a:xfrm>
          <a:prstGeom prst="rect">
            <a:avLst/>
          </a:prstGeom>
          <a:noFill/>
        </p:spPr>
        <p:txBody>
          <a:bodyPr wrap="square" rtlCol="0">
            <a:spAutoFit/>
          </a:bodyPr>
          <a:lstStyle/>
          <a:p>
            <a:r>
              <a:rPr lang="en-US" sz="2400" b="1"/>
              <a:t>To Rover</a:t>
            </a:r>
          </a:p>
        </p:txBody>
      </p:sp>
      <p:sp>
        <p:nvSpPr>
          <p:cNvPr id="49" name="TextBox 48">
            <a:extLst>
              <a:ext uri="{FF2B5EF4-FFF2-40B4-BE49-F238E27FC236}">
                <a16:creationId xmlns:a16="http://schemas.microsoft.com/office/drawing/2014/main" id="{0B651A9E-A8E7-26E1-7148-9504ECC2123B}"/>
              </a:ext>
            </a:extLst>
          </p:cNvPr>
          <p:cNvSpPr txBox="1"/>
          <p:nvPr/>
        </p:nvSpPr>
        <p:spPr>
          <a:xfrm>
            <a:off x="3804663" y="1985878"/>
            <a:ext cx="3271777" cy="461665"/>
          </a:xfrm>
          <a:prstGeom prst="rect">
            <a:avLst/>
          </a:prstGeom>
          <a:noFill/>
        </p:spPr>
        <p:txBody>
          <a:bodyPr wrap="square" rtlCol="0">
            <a:spAutoFit/>
          </a:bodyPr>
          <a:lstStyle/>
          <a:p>
            <a:r>
              <a:rPr lang="en-US" sz="2400" b="1" u="heavy"/>
              <a:t>Source Management</a:t>
            </a:r>
          </a:p>
        </p:txBody>
      </p:sp>
      <p:sp>
        <p:nvSpPr>
          <p:cNvPr id="50" name="TextBox 49">
            <a:extLst>
              <a:ext uri="{FF2B5EF4-FFF2-40B4-BE49-F238E27FC236}">
                <a16:creationId xmlns:a16="http://schemas.microsoft.com/office/drawing/2014/main" id="{AE94B12F-C490-9E61-DD86-425726361F6C}"/>
              </a:ext>
            </a:extLst>
          </p:cNvPr>
          <p:cNvSpPr txBox="1"/>
          <p:nvPr/>
        </p:nvSpPr>
        <p:spPr>
          <a:xfrm>
            <a:off x="8285703" y="1985878"/>
            <a:ext cx="2123697" cy="461665"/>
          </a:xfrm>
          <a:prstGeom prst="rect">
            <a:avLst/>
          </a:prstGeom>
          <a:noFill/>
        </p:spPr>
        <p:txBody>
          <a:bodyPr wrap="square" rtlCol="0">
            <a:spAutoFit/>
          </a:bodyPr>
          <a:lstStyle/>
          <a:p>
            <a:r>
              <a:rPr lang="en-US" sz="2400" b="1" u="heavy"/>
              <a:t>Distribution</a:t>
            </a:r>
          </a:p>
        </p:txBody>
      </p:sp>
      <p:sp>
        <p:nvSpPr>
          <p:cNvPr id="3" name="Rectangle 2">
            <a:extLst>
              <a:ext uri="{FF2B5EF4-FFF2-40B4-BE49-F238E27FC236}">
                <a16:creationId xmlns:a16="http://schemas.microsoft.com/office/drawing/2014/main" id="{F4C6CEA4-F266-2E0C-1899-E58CBA266C95}"/>
              </a:ext>
            </a:extLst>
          </p:cNvPr>
          <p:cNvSpPr/>
          <p:nvPr/>
        </p:nvSpPr>
        <p:spPr>
          <a:xfrm>
            <a:off x="8135617" y="4836004"/>
            <a:ext cx="2234991" cy="1210380"/>
          </a:xfrm>
          <a:prstGeom prst="rect">
            <a:avLst/>
          </a:prstGeom>
          <a:solidFill>
            <a:schemeClr val="tx2">
              <a:lumMod val="25000"/>
              <a:lumOff val="7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a:t>Solar Panel Cleaning System</a:t>
            </a:r>
          </a:p>
        </p:txBody>
      </p:sp>
      <p:cxnSp>
        <p:nvCxnSpPr>
          <p:cNvPr id="21" name="Straight Arrow Connector 20">
            <a:extLst>
              <a:ext uri="{FF2B5EF4-FFF2-40B4-BE49-F238E27FC236}">
                <a16:creationId xmlns:a16="http://schemas.microsoft.com/office/drawing/2014/main" id="{F9B8FC8D-8FEF-BC2E-6146-7F0653AFCEB4}"/>
              </a:ext>
            </a:extLst>
          </p:cNvPr>
          <p:cNvCxnSpPr>
            <a:cxnSpLocks/>
            <a:stCxn id="16" idx="2"/>
            <a:endCxn id="3" idx="0"/>
          </p:cNvCxnSpPr>
          <p:nvPr/>
        </p:nvCxnSpPr>
        <p:spPr>
          <a:xfrm>
            <a:off x="9253113" y="3315247"/>
            <a:ext cx="0" cy="1520757"/>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790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9ADC-F1ED-4A3A-4C38-2BF360A9128E}"/>
              </a:ext>
            </a:extLst>
          </p:cNvPr>
          <p:cNvSpPr>
            <a:spLocks noGrp="1"/>
          </p:cNvSpPr>
          <p:nvPr>
            <p:ph type="title"/>
          </p:nvPr>
        </p:nvSpPr>
        <p:spPr>
          <a:xfrm>
            <a:off x="789214" y="626382"/>
            <a:ext cx="10515600" cy="1325563"/>
          </a:xfrm>
        </p:spPr>
        <p:txBody>
          <a:bodyPr/>
          <a:lstStyle/>
          <a:p>
            <a:r>
              <a:rPr lang="en-US"/>
              <a:t>Preliminary Budget</a:t>
            </a:r>
          </a:p>
        </p:txBody>
      </p:sp>
      <p:pic>
        <p:nvPicPr>
          <p:cNvPr id="5" name="Picture 4" descr="A blue square with white lines&#10;&#10;Description automatically generated">
            <a:extLst>
              <a:ext uri="{FF2B5EF4-FFF2-40B4-BE49-F238E27FC236}">
                <a16:creationId xmlns:a16="http://schemas.microsoft.com/office/drawing/2014/main" id="{38124BEC-09AF-A43F-B7F8-DAEE07576027}"/>
              </a:ext>
            </a:extLst>
          </p:cNvPr>
          <p:cNvPicPr>
            <a:picLocks noChangeAspect="1"/>
          </p:cNvPicPr>
          <p:nvPr/>
        </p:nvPicPr>
        <p:blipFill>
          <a:blip r:embed="rId2"/>
          <a:stretch>
            <a:fillRect/>
          </a:stretch>
        </p:blipFill>
        <p:spPr>
          <a:xfrm>
            <a:off x="0" y="6260493"/>
            <a:ext cx="12192000" cy="605542"/>
          </a:xfrm>
          <a:prstGeom prst="rect">
            <a:avLst/>
          </a:prstGeom>
        </p:spPr>
      </p:pic>
      <p:sp>
        <p:nvSpPr>
          <p:cNvPr id="7" name="TextBox 6">
            <a:extLst>
              <a:ext uri="{FF2B5EF4-FFF2-40B4-BE49-F238E27FC236}">
                <a16:creationId xmlns:a16="http://schemas.microsoft.com/office/drawing/2014/main" id="{78636506-6A05-CB13-1977-75695ABFD652}"/>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10/2/2024</a:t>
            </a:r>
          </a:p>
        </p:txBody>
      </p:sp>
      <p:sp>
        <p:nvSpPr>
          <p:cNvPr id="9" name="TextBox 8">
            <a:extLst>
              <a:ext uri="{FF2B5EF4-FFF2-40B4-BE49-F238E27FC236}">
                <a16:creationId xmlns:a16="http://schemas.microsoft.com/office/drawing/2014/main" id="{8366C3B6-84C1-992A-B87C-76F84EB8CF04}"/>
              </a:ext>
            </a:extLst>
          </p:cNvPr>
          <p:cNvSpPr txBox="1"/>
          <p:nvPr/>
        </p:nvSpPr>
        <p:spPr>
          <a:xfrm>
            <a:off x="11680417" y="6380137"/>
            <a:ext cx="7184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#13</a:t>
            </a:r>
          </a:p>
        </p:txBody>
      </p:sp>
      <p:pic>
        <p:nvPicPr>
          <p:cNvPr id="13" name="Picture 12" descr="A blue and black stripe&#10;&#10;Description automatically generated">
            <a:extLst>
              <a:ext uri="{FF2B5EF4-FFF2-40B4-BE49-F238E27FC236}">
                <a16:creationId xmlns:a16="http://schemas.microsoft.com/office/drawing/2014/main" id="{344B278D-1EAB-5DA9-DBAF-2561AE4AAAF2}"/>
              </a:ext>
            </a:extLst>
          </p:cNvPr>
          <p:cNvPicPr>
            <a:picLocks noChangeAspect="1"/>
          </p:cNvPicPr>
          <p:nvPr/>
        </p:nvPicPr>
        <p:blipFill>
          <a:blip r:embed="rId3"/>
          <a:stretch>
            <a:fillRect/>
          </a:stretch>
        </p:blipFill>
        <p:spPr>
          <a:xfrm>
            <a:off x="0" y="-4601"/>
            <a:ext cx="12192000" cy="1432560"/>
          </a:xfrm>
          <a:prstGeom prst="rect">
            <a:avLst/>
          </a:prstGeom>
        </p:spPr>
      </p:pic>
      <p:pic>
        <p:nvPicPr>
          <p:cNvPr id="15" name="Picture 14" descr="Yellow text on a black background&#10;&#10;Description automatically generated">
            <a:extLst>
              <a:ext uri="{FF2B5EF4-FFF2-40B4-BE49-F238E27FC236}">
                <a16:creationId xmlns:a16="http://schemas.microsoft.com/office/drawing/2014/main" id="{CCA048E0-6200-370D-FF01-D5FF16F7CFE0}"/>
              </a:ext>
            </a:extLst>
          </p:cNvPr>
          <p:cNvPicPr>
            <a:picLocks noChangeAspect="1"/>
          </p:cNvPicPr>
          <p:nvPr/>
        </p:nvPicPr>
        <p:blipFill>
          <a:blip r:embed="rId4"/>
          <a:stretch>
            <a:fillRect/>
          </a:stretch>
        </p:blipFill>
        <p:spPr>
          <a:xfrm>
            <a:off x="107381" y="6290"/>
            <a:ext cx="6657616" cy="677534"/>
          </a:xfrm>
          <a:prstGeom prst="rect">
            <a:avLst/>
          </a:prstGeom>
        </p:spPr>
      </p:pic>
      <p:graphicFrame>
        <p:nvGraphicFramePr>
          <p:cNvPr id="6" name="Table 5">
            <a:extLst>
              <a:ext uri="{FF2B5EF4-FFF2-40B4-BE49-F238E27FC236}">
                <a16:creationId xmlns:a16="http://schemas.microsoft.com/office/drawing/2014/main" id="{BF7F3648-FDAE-C2CE-FEC4-2FD4AE90E39B}"/>
              </a:ext>
            </a:extLst>
          </p:cNvPr>
          <p:cNvGraphicFramePr>
            <a:graphicFrameLocks noGrp="1"/>
          </p:cNvGraphicFramePr>
          <p:nvPr>
            <p:extLst>
              <p:ext uri="{D42A27DB-BD31-4B8C-83A1-F6EECF244321}">
                <p14:modId xmlns:p14="http://schemas.microsoft.com/office/powerpoint/2010/main" val="142762653"/>
              </p:ext>
            </p:extLst>
          </p:nvPr>
        </p:nvGraphicFramePr>
        <p:xfrm>
          <a:off x="1524866" y="1805039"/>
          <a:ext cx="7882069" cy="4250106"/>
        </p:xfrm>
        <a:graphic>
          <a:graphicData uri="http://schemas.openxmlformats.org/drawingml/2006/table">
            <a:tbl>
              <a:tblPr firstRow="1" bandRow="1">
                <a:tableStyleId>{2D5ABB26-0587-4C30-8999-92F81FD0307C}</a:tableStyleId>
              </a:tblPr>
              <a:tblGrid>
                <a:gridCol w="5110040">
                  <a:extLst>
                    <a:ext uri="{9D8B030D-6E8A-4147-A177-3AD203B41FA5}">
                      <a16:colId xmlns:a16="http://schemas.microsoft.com/office/drawing/2014/main" val="1273349676"/>
                    </a:ext>
                  </a:extLst>
                </a:gridCol>
                <a:gridCol w="2772029">
                  <a:extLst>
                    <a:ext uri="{9D8B030D-6E8A-4147-A177-3AD203B41FA5}">
                      <a16:colId xmlns:a16="http://schemas.microsoft.com/office/drawing/2014/main" val="2065527635"/>
                    </a:ext>
                  </a:extLst>
                </a:gridCol>
              </a:tblGrid>
              <a:tr h="607158">
                <a:tc>
                  <a:txBody>
                    <a:bodyPr/>
                    <a:lstStyle/>
                    <a:p>
                      <a:pPr algn="ctr"/>
                      <a:r>
                        <a:rPr lang="en-US" sz="2800"/>
                        <a:t>PWM Charge Controller</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sz="2800"/>
                        <a:t>$250</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919750646"/>
                  </a:ext>
                </a:extLst>
              </a:tr>
              <a:tr h="607158">
                <a:tc>
                  <a:txBody>
                    <a:bodyPr/>
                    <a:lstStyle/>
                    <a:p>
                      <a:pPr algn="ctr"/>
                      <a:r>
                        <a:rPr lang="en-US" sz="2800"/>
                        <a:t>Solar Panel</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sz="2800"/>
                        <a:t>$2,000</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1894439903"/>
                  </a:ext>
                </a:extLst>
              </a:tr>
              <a:tr h="607158">
                <a:tc>
                  <a:txBody>
                    <a:bodyPr/>
                    <a:lstStyle/>
                    <a:p>
                      <a:pPr algn="ctr"/>
                      <a:r>
                        <a:rPr lang="en-US" sz="2800"/>
                        <a:t>Arduino</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sz="2800"/>
                        <a:t>$50</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2219111342"/>
                  </a:ext>
                </a:extLst>
              </a:tr>
              <a:tr h="607158">
                <a:tc>
                  <a:txBody>
                    <a:bodyPr/>
                    <a:lstStyle/>
                    <a:p>
                      <a:pPr algn="ctr"/>
                      <a:r>
                        <a:rPr lang="en-US" sz="2800"/>
                        <a:t>Cleaning System</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sz="2800"/>
                        <a:t>$400</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2271545769"/>
                  </a:ext>
                </a:extLst>
              </a:tr>
              <a:tr h="607158">
                <a:tc>
                  <a:txBody>
                    <a:bodyPr/>
                    <a:lstStyle/>
                    <a:p>
                      <a:pPr algn="ctr"/>
                      <a:r>
                        <a:rPr lang="en-US" sz="2800"/>
                        <a:t>Wiring</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sz="2800"/>
                        <a:t>$100</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3807488214"/>
                  </a:ext>
                </a:extLst>
              </a:tr>
              <a:tr h="607158">
                <a:tc>
                  <a:txBody>
                    <a:bodyPr/>
                    <a:lstStyle/>
                    <a:p>
                      <a:pPr algn="ctr"/>
                      <a:r>
                        <a:rPr lang="en-US" sz="2800" b="1"/>
                        <a:t>Total Cost</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pPr algn="ctr"/>
                      <a:r>
                        <a:rPr lang="en-US" sz="2800" b="1"/>
                        <a:t>$2,800</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tx2">
                        <a:lumMod val="25000"/>
                        <a:lumOff val="75000"/>
                      </a:schemeClr>
                    </a:solidFill>
                  </a:tcPr>
                </a:tc>
                <a:extLst>
                  <a:ext uri="{0D108BD9-81ED-4DB2-BD59-A6C34878D82A}">
                    <a16:rowId xmlns:a16="http://schemas.microsoft.com/office/drawing/2014/main" val="3262443399"/>
                  </a:ext>
                </a:extLst>
              </a:tr>
              <a:tr h="607158">
                <a:tc>
                  <a:txBody>
                    <a:bodyPr/>
                    <a:lstStyle/>
                    <a:p>
                      <a:pPr algn="ctr"/>
                      <a:r>
                        <a:rPr lang="en-US" sz="2800" b="1"/>
                        <a:t>Project Budget</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pPr algn="ctr"/>
                      <a:r>
                        <a:rPr lang="en-US" sz="2800" b="1"/>
                        <a:t>$4,000</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tx2">
                        <a:lumMod val="25000"/>
                        <a:lumOff val="75000"/>
                      </a:schemeClr>
                    </a:solidFill>
                  </a:tcPr>
                </a:tc>
                <a:extLst>
                  <a:ext uri="{0D108BD9-81ED-4DB2-BD59-A6C34878D82A}">
                    <a16:rowId xmlns:a16="http://schemas.microsoft.com/office/drawing/2014/main" val="2775750107"/>
                  </a:ext>
                </a:extLst>
              </a:tr>
            </a:tbl>
          </a:graphicData>
        </a:graphic>
      </p:graphicFrame>
    </p:spTree>
    <p:extLst>
      <p:ext uri="{BB962C8B-B14F-4D97-AF65-F5344CB8AC3E}">
        <p14:creationId xmlns:p14="http://schemas.microsoft.com/office/powerpoint/2010/main" val="3582179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6117-46AA-7F58-33C3-F3A8E2A6FFD4}"/>
              </a:ext>
            </a:extLst>
          </p:cNvPr>
          <p:cNvSpPr>
            <a:spLocks noGrp="1"/>
          </p:cNvSpPr>
          <p:nvPr>
            <p:ph type="title"/>
          </p:nvPr>
        </p:nvSpPr>
        <p:spPr>
          <a:xfrm>
            <a:off x="106926" y="684673"/>
            <a:ext cx="10515600" cy="1325563"/>
          </a:xfrm>
        </p:spPr>
        <p:txBody>
          <a:bodyPr/>
          <a:lstStyle/>
          <a:p>
            <a:r>
              <a:rPr lang="en-US"/>
              <a:t>Preliminary Schedule/Timeline</a:t>
            </a:r>
          </a:p>
        </p:txBody>
      </p:sp>
      <p:pic>
        <p:nvPicPr>
          <p:cNvPr id="5" name="Picture 4" descr="A blue square with white lines&#10;&#10;Description automatically generated">
            <a:extLst>
              <a:ext uri="{FF2B5EF4-FFF2-40B4-BE49-F238E27FC236}">
                <a16:creationId xmlns:a16="http://schemas.microsoft.com/office/drawing/2014/main" id="{0480C3ED-060E-22CA-4BB5-785D6B136AFF}"/>
              </a:ext>
            </a:extLst>
          </p:cNvPr>
          <p:cNvPicPr>
            <a:picLocks noChangeAspect="1"/>
          </p:cNvPicPr>
          <p:nvPr/>
        </p:nvPicPr>
        <p:blipFill>
          <a:blip r:embed="rId2"/>
          <a:stretch>
            <a:fillRect/>
          </a:stretch>
        </p:blipFill>
        <p:spPr>
          <a:xfrm>
            <a:off x="0" y="6260493"/>
            <a:ext cx="12192000" cy="605542"/>
          </a:xfrm>
          <a:prstGeom prst="rect">
            <a:avLst/>
          </a:prstGeom>
        </p:spPr>
      </p:pic>
      <p:sp>
        <p:nvSpPr>
          <p:cNvPr id="7" name="TextBox 6">
            <a:extLst>
              <a:ext uri="{FF2B5EF4-FFF2-40B4-BE49-F238E27FC236}">
                <a16:creationId xmlns:a16="http://schemas.microsoft.com/office/drawing/2014/main" id="{4FE51BEF-9692-B62B-A31B-B90827B1C1E3}"/>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10/2/2024</a:t>
            </a:r>
          </a:p>
        </p:txBody>
      </p:sp>
      <p:sp>
        <p:nvSpPr>
          <p:cNvPr id="9" name="TextBox 8">
            <a:extLst>
              <a:ext uri="{FF2B5EF4-FFF2-40B4-BE49-F238E27FC236}">
                <a16:creationId xmlns:a16="http://schemas.microsoft.com/office/drawing/2014/main" id="{A3C9D38F-9817-D2B6-792C-A0DE6106D842}"/>
              </a:ext>
            </a:extLst>
          </p:cNvPr>
          <p:cNvSpPr txBox="1"/>
          <p:nvPr/>
        </p:nvSpPr>
        <p:spPr>
          <a:xfrm>
            <a:off x="11680417" y="6380137"/>
            <a:ext cx="6530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#14</a:t>
            </a:r>
          </a:p>
        </p:txBody>
      </p:sp>
      <p:pic>
        <p:nvPicPr>
          <p:cNvPr id="13" name="Picture 12" descr="A blue and black stripe&#10;&#10;Description automatically generated">
            <a:extLst>
              <a:ext uri="{FF2B5EF4-FFF2-40B4-BE49-F238E27FC236}">
                <a16:creationId xmlns:a16="http://schemas.microsoft.com/office/drawing/2014/main" id="{75FAA356-2171-2A81-AE5C-9125DDCC4744}"/>
              </a:ext>
            </a:extLst>
          </p:cNvPr>
          <p:cNvPicPr>
            <a:picLocks noChangeAspect="1"/>
          </p:cNvPicPr>
          <p:nvPr/>
        </p:nvPicPr>
        <p:blipFill>
          <a:blip r:embed="rId3"/>
          <a:stretch>
            <a:fillRect/>
          </a:stretch>
        </p:blipFill>
        <p:spPr>
          <a:xfrm>
            <a:off x="0" y="1968"/>
            <a:ext cx="12192000" cy="1432560"/>
          </a:xfrm>
          <a:prstGeom prst="rect">
            <a:avLst/>
          </a:prstGeom>
        </p:spPr>
      </p:pic>
      <p:pic>
        <p:nvPicPr>
          <p:cNvPr id="15" name="Picture 14" descr="Yellow text on a black background&#10;&#10;Description automatically generated">
            <a:extLst>
              <a:ext uri="{FF2B5EF4-FFF2-40B4-BE49-F238E27FC236}">
                <a16:creationId xmlns:a16="http://schemas.microsoft.com/office/drawing/2014/main" id="{5976222F-38AE-CA42-C647-A3CFBD755223}"/>
              </a:ext>
            </a:extLst>
          </p:cNvPr>
          <p:cNvPicPr>
            <a:picLocks noChangeAspect="1"/>
          </p:cNvPicPr>
          <p:nvPr/>
        </p:nvPicPr>
        <p:blipFill>
          <a:blip r:embed="rId4"/>
          <a:stretch>
            <a:fillRect/>
          </a:stretch>
        </p:blipFill>
        <p:spPr>
          <a:xfrm>
            <a:off x="107381" y="6290"/>
            <a:ext cx="6657616" cy="677534"/>
          </a:xfrm>
          <a:prstGeom prst="rect">
            <a:avLst/>
          </a:prstGeom>
        </p:spPr>
      </p:pic>
      <p:pic>
        <p:nvPicPr>
          <p:cNvPr id="6" name="Picture 5" descr="A screenshot of a project&#10;&#10;Description automatically generated">
            <a:extLst>
              <a:ext uri="{FF2B5EF4-FFF2-40B4-BE49-F238E27FC236}">
                <a16:creationId xmlns:a16="http://schemas.microsoft.com/office/drawing/2014/main" id="{CEBAED71-EABA-53CE-943D-8F8F55009471}"/>
              </a:ext>
            </a:extLst>
          </p:cNvPr>
          <p:cNvPicPr>
            <a:picLocks noChangeAspect="1"/>
          </p:cNvPicPr>
          <p:nvPr/>
        </p:nvPicPr>
        <p:blipFill>
          <a:blip r:embed="rId5"/>
          <a:stretch>
            <a:fillRect/>
          </a:stretch>
        </p:blipFill>
        <p:spPr>
          <a:xfrm>
            <a:off x="1108496" y="1557123"/>
            <a:ext cx="9975007" cy="4579208"/>
          </a:xfrm>
          <a:prstGeom prst="rect">
            <a:avLst/>
          </a:prstGeom>
        </p:spPr>
      </p:pic>
    </p:spTree>
    <p:extLst>
      <p:ext uri="{BB962C8B-B14F-4D97-AF65-F5344CB8AC3E}">
        <p14:creationId xmlns:p14="http://schemas.microsoft.com/office/powerpoint/2010/main" val="3692632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A6117-46AA-7F58-33C3-F3A8E2A6FFD4}"/>
              </a:ext>
            </a:extLst>
          </p:cNvPr>
          <p:cNvSpPr>
            <a:spLocks noGrp="1"/>
          </p:cNvSpPr>
          <p:nvPr>
            <p:ph type="title"/>
          </p:nvPr>
        </p:nvSpPr>
        <p:spPr>
          <a:xfrm>
            <a:off x="106926" y="684673"/>
            <a:ext cx="10515600" cy="1325563"/>
          </a:xfrm>
        </p:spPr>
        <p:txBody>
          <a:bodyPr/>
          <a:lstStyle/>
          <a:p>
            <a:r>
              <a:rPr lang="en-US"/>
              <a:t>Preliminary Schedule/Timeline</a:t>
            </a:r>
          </a:p>
        </p:txBody>
      </p:sp>
      <p:pic>
        <p:nvPicPr>
          <p:cNvPr id="5" name="Picture 4" descr="A blue square with white lines&#10;&#10;Description automatically generated">
            <a:extLst>
              <a:ext uri="{FF2B5EF4-FFF2-40B4-BE49-F238E27FC236}">
                <a16:creationId xmlns:a16="http://schemas.microsoft.com/office/drawing/2014/main" id="{0480C3ED-060E-22CA-4BB5-785D6B136AFF}"/>
              </a:ext>
            </a:extLst>
          </p:cNvPr>
          <p:cNvPicPr>
            <a:picLocks noChangeAspect="1"/>
          </p:cNvPicPr>
          <p:nvPr/>
        </p:nvPicPr>
        <p:blipFill>
          <a:blip r:embed="rId2"/>
          <a:stretch>
            <a:fillRect/>
          </a:stretch>
        </p:blipFill>
        <p:spPr>
          <a:xfrm>
            <a:off x="0" y="6260493"/>
            <a:ext cx="12192000" cy="605542"/>
          </a:xfrm>
          <a:prstGeom prst="rect">
            <a:avLst/>
          </a:prstGeom>
        </p:spPr>
      </p:pic>
      <p:sp>
        <p:nvSpPr>
          <p:cNvPr id="7" name="TextBox 6">
            <a:extLst>
              <a:ext uri="{FF2B5EF4-FFF2-40B4-BE49-F238E27FC236}">
                <a16:creationId xmlns:a16="http://schemas.microsoft.com/office/drawing/2014/main" id="{4FE51BEF-9692-B62B-A31B-B90827B1C1E3}"/>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10/2/2024</a:t>
            </a:r>
          </a:p>
        </p:txBody>
      </p:sp>
      <p:sp>
        <p:nvSpPr>
          <p:cNvPr id="9" name="TextBox 8">
            <a:extLst>
              <a:ext uri="{FF2B5EF4-FFF2-40B4-BE49-F238E27FC236}">
                <a16:creationId xmlns:a16="http://schemas.microsoft.com/office/drawing/2014/main" id="{A3C9D38F-9817-D2B6-792C-A0DE6106D842}"/>
              </a:ext>
            </a:extLst>
          </p:cNvPr>
          <p:cNvSpPr txBox="1"/>
          <p:nvPr/>
        </p:nvSpPr>
        <p:spPr>
          <a:xfrm>
            <a:off x="11680417" y="6380137"/>
            <a:ext cx="6530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#15</a:t>
            </a:r>
          </a:p>
        </p:txBody>
      </p:sp>
      <p:pic>
        <p:nvPicPr>
          <p:cNvPr id="13" name="Picture 12" descr="A blue and black stripe&#10;&#10;Description automatically generated">
            <a:extLst>
              <a:ext uri="{FF2B5EF4-FFF2-40B4-BE49-F238E27FC236}">
                <a16:creationId xmlns:a16="http://schemas.microsoft.com/office/drawing/2014/main" id="{75FAA356-2171-2A81-AE5C-9125DDCC4744}"/>
              </a:ext>
            </a:extLst>
          </p:cNvPr>
          <p:cNvPicPr>
            <a:picLocks noChangeAspect="1"/>
          </p:cNvPicPr>
          <p:nvPr/>
        </p:nvPicPr>
        <p:blipFill>
          <a:blip r:embed="rId3"/>
          <a:stretch>
            <a:fillRect/>
          </a:stretch>
        </p:blipFill>
        <p:spPr>
          <a:xfrm>
            <a:off x="0" y="1968"/>
            <a:ext cx="12192000" cy="1432560"/>
          </a:xfrm>
          <a:prstGeom prst="rect">
            <a:avLst/>
          </a:prstGeom>
        </p:spPr>
      </p:pic>
      <p:pic>
        <p:nvPicPr>
          <p:cNvPr id="15" name="Picture 14" descr="Yellow text on a black background&#10;&#10;Description automatically generated">
            <a:extLst>
              <a:ext uri="{FF2B5EF4-FFF2-40B4-BE49-F238E27FC236}">
                <a16:creationId xmlns:a16="http://schemas.microsoft.com/office/drawing/2014/main" id="{5976222F-38AE-CA42-C647-A3CFBD755223}"/>
              </a:ext>
            </a:extLst>
          </p:cNvPr>
          <p:cNvPicPr>
            <a:picLocks noChangeAspect="1"/>
          </p:cNvPicPr>
          <p:nvPr/>
        </p:nvPicPr>
        <p:blipFill>
          <a:blip r:embed="rId4"/>
          <a:stretch>
            <a:fillRect/>
          </a:stretch>
        </p:blipFill>
        <p:spPr>
          <a:xfrm>
            <a:off x="107381" y="6290"/>
            <a:ext cx="6657616" cy="677534"/>
          </a:xfrm>
          <a:prstGeom prst="rect">
            <a:avLst/>
          </a:prstGeom>
        </p:spPr>
      </p:pic>
      <p:pic>
        <p:nvPicPr>
          <p:cNvPr id="3" name="Picture 2" descr="A screenshot of a project&#10;&#10;Description automatically generated">
            <a:extLst>
              <a:ext uri="{FF2B5EF4-FFF2-40B4-BE49-F238E27FC236}">
                <a16:creationId xmlns:a16="http://schemas.microsoft.com/office/drawing/2014/main" id="{B27469E1-A1A0-DCC7-0A06-D9483E98F6DD}"/>
              </a:ext>
            </a:extLst>
          </p:cNvPr>
          <p:cNvPicPr>
            <a:picLocks noChangeAspect="1"/>
          </p:cNvPicPr>
          <p:nvPr/>
        </p:nvPicPr>
        <p:blipFill>
          <a:blip r:embed="rId5"/>
          <a:stretch>
            <a:fillRect/>
          </a:stretch>
        </p:blipFill>
        <p:spPr>
          <a:xfrm>
            <a:off x="532086" y="1852985"/>
            <a:ext cx="11127828" cy="3881183"/>
          </a:xfrm>
          <a:prstGeom prst="rect">
            <a:avLst/>
          </a:prstGeom>
        </p:spPr>
      </p:pic>
    </p:spTree>
    <p:extLst>
      <p:ext uri="{BB962C8B-B14F-4D97-AF65-F5344CB8AC3E}">
        <p14:creationId xmlns:p14="http://schemas.microsoft.com/office/powerpoint/2010/main" val="2030063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3267-C821-F913-F6E7-BB50DA3DF3C5}"/>
              </a:ext>
            </a:extLst>
          </p:cNvPr>
          <p:cNvSpPr>
            <a:spLocks noGrp="1"/>
          </p:cNvSpPr>
          <p:nvPr>
            <p:ph type="ctrTitle"/>
          </p:nvPr>
        </p:nvSpPr>
        <p:spPr/>
        <p:txBody>
          <a:bodyPr/>
          <a:lstStyle/>
          <a:p>
            <a:r>
              <a:rPr lang="en-US"/>
              <a:t>Appendices</a:t>
            </a:r>
          </a:p>
        </p:txBody>
      </p:sp>
      <p:pic>
        <p:nvPicPr>
          <p:cNvPr id="5" name="Picture 4" descr="A blue square with white lines&#10;&#10;Description automatically generated">
            <a:extLst>
              <a:ext uri="{FF2B5EF4-FFF2-40B4-BE49-F238E27FC236}">
                <a16:creationId xmlns:a16="http://schemas.microsoft.com/office/drawing/2014/main" id="{A9BECBBF-19D9-8336-E223-85453E1B1CBD}"/>
              </a:ext>
            </a:extLst>
          </p:cNvPr>
          <p:cNvPicPr>
            <a:picLocks noChangeAspect="1"/>
          </p:cNvPicPr>
          <p:nvPr/>
        </p:nvPicPr>
        <p:blipFill>
          <a:blip r:embed="rId2"/>
          <a:stretch>
            <a:fillRect/>
          </a:stretch>
        </p:blipFill>
        <p:spPr>
          <a:xfrm>
            <a:off x="0" y="6260493"/>
            <a:ext cx="12192000" cy="605542"/>
          </a:xfrm>
          <a:prstGeom prst="rect">
            <a:avLst/>
          </a:prstGeom>
        </p:spPr>
      </p:pic>
      <p:sp>
        <p:nvSpPr>
          <p:cNvPr id="7" name="TextBox 6">
            <a:extLst>
              <a:ext uri="{FF2B5EF4-FFF2-40B4-BE49-F238E27FC236}">
                <a16:creationId xmlns:a16="http://schemas.microsoft.com/office/drawing/2014/main" id="{322225E2-3379-AFD0-4638-CF9B40659A1D}"/>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10/2/2024</a:t>
            </a:r>
          </a:p>
        </p:txBody>
      </p:sp>
      <p:sp>
        <p:nvSpPr>
          <p:cNvPr id="9" name="TextBox 8">
            <a:extLst>
              <a:ext uri="{FF2B5EF4-FFF2-40B4-BE49-F238E27FC236}">
                <a16:creationId xmlns:a16="http://schemas.microsoft.com/office/drawing/2014/main" id="{3238A562-498D-254A-61BB-07A9F545B290}"/>
              </a:ext>
            </a:extLst>
          </p:cNvPr>
          <p:cNvSpPr txBox="1"/>
          <p:nvPr/>
        </p:nvSpPr>
        <p:spPr>
          <a:xfrm>
            <a:off x="11685860" y="6380137"/>
            <a:ext cx="5668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#16</a:t>
            </a:r>
          </a:p>
        </p:txBody>
      </p:sp>
      <p:pic>
        <p:nvPicPr>
          <p:cNvPr id="13" name="Picture 12" descr="A blue and black stripe&#10;&#10;Description automatically generated">
            <a:extLst>
              <a:ext uri="{FF2B5EF4-FFF2-40B4-BE49-F238E27FC236}">
                <a16:creationId xmlns:a16="http://schemas.microsoft.com/office/drawing/2014/main" id="{CACD7F86-45EE-8B19-BC77-C8869EC7C3F6}"/>
              </a:ext>
            </a:extLst>
          </p:cNvPr>
          <p:cNvPicPr>
            <a:picLocks noChangeAspect="1"/>
          </p:cNvPicPr>
          <p:nvPr/>
        </p:nvPicPr>
        <p:blipFill>
          <a:blip r:embed="rId3"/>
          <a:stretch>
            <a:fillRect/>
          </a:stretch>
        </p:blipFill>
        <p:spPr>
          <a:xfrm>
            <a:off x="0" y="-4601"/>
            <a:ext cx="12192000" cy="1432560"/>
          </a:xfrm>
          <a:prstGeom prst="rect">
            <a:avLst/>
          </a:prstGeom>
        </p:spPr>
      </p:pic>
      <p:pic>
        <p:nvPicPr>
          <p:cNvPr id="15" name="Picture 14" descr="Yellow text on a black background&#10;&#10;Description automatically generated">
            <a:extLst>
              <a:ext uri="{FF2B5EF4-FFF2-40B4-BE49-F238E27FC236}">
                <a16:creationId xmlns:a16="http://schemas.microsoft.com/office/drawing/2014/main" id="{5692E079-A244-50EE-006A-D8F1F4F88EF4}"/>
              </a:ext>
            </a:extLst>
          </p:cNvPr>
          <p:cNvPicPr>
            <a:picLocks noChangeAspect="1"/>
          </p:cNvPicPr>
          <p:nvPr/>
        </p:nvPicPr>
        <p:blipFill>
          <a:blip r:embed="rId4"/>
          <a:stretch>
            <a:fillRect/>
          </a:stretch>
        </p:blipFill>
        <p:spPr>
          <a:xfrm>
            <a:off x="107381" y="6290"/>
            <a:ext cx="6657616" cy="677534"/>
          </a:xfrm>
          <a:prstGeom prst="rect">
            <a:avLst/>
          </a:prstGeom>
        </p:spPr>
      </p:pic>
    </p:spTree>
    <p:extLst>
      <p:ext uri="{BB962C8B-B14F-4D97-AF65-F5344CB8AC3E}">
        <p14:creationId xmlns:p14="http://schemas.microsoft.com/office/powerpoint/2010/main" val="2868898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square with white lines&#10;&#10;Description automatically generated">
            <a:extLst>
              <a:ext uri="{FF2B5EF4-FFF2-40B4-BE49-F238E27FC236}">
                <a16:creationId xmlns:a16="http://schemas.microsoft.com/office/drawing/2014/main" id="{B9C18E9A-CE03-F7D2-D8C9-B81E36785D93}"/>
              </a:ext>
            </a:extLst>
          </p:cNvPr>
          <p:cNvPicPr>
            <a:picLocks noChangeAspect="1"/>
          </p:cNvPicPr>
          <p:nvPr/>
        </p:nvPicPr>
        <p:blipFill>
          <a:blip r:embed="rId2"/>
          <a:stretch>
            <a:fillRect/>
          </a:stretch>
        </p:blipFill>
        <p:spPr>
          <a:xfrm>
            <a:off x="0" y="6260493"/>
            <a:ext cx="12192000" cy="605542"/>
          </a:xfrm>
          <a:prstGeom prst="rect">
            <a:avLst/>
          </a:prstGeom>
        </p:spPr>
      </p:pic>
      <p:sp>
        <p:nvSpPr>
          <p:cNvPr id="7" name="TextBox 6">
            <a:extLst>
              <a:ext uri="{FF2B5EF4-FFF2-40B4-BE49-F238E27FC236}">
                <a16:creationId xmlns:a16="http://schemas.microsoft.com/office/drawing/2014/main" id="{AD6F5CFA-0ACC-55C5-A620-72FC6AF6FA01}"/>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10/2/2024</a:t>
            </a:r>
          </a:p>
        </p:txBody>
      </p:sp>
      <p:sp>
        <p:nvSpPr>
          <p:cNvPr id="9" name="TextBox 8">
            <a:extLst>
              <a:ext uri="{FF2B5EF4-FFF2-40B4-BE49-F238E27FC236}">
                <a16:creationId xmlns:a16="http://schemas.microsoft.com/office/drawing/2014/main" id="{58C7875C-D024-D991-0D71-85D9785B6114}"/>
              </a:ext>
            </a:extLst>
          </p:cNvPr>
          <p:cNvSpPr txBox="1"/>
          <p:nvPr/>
        </p:nvSpPr>
        <p:spPr>
          <a:xfrm>
            <a:off x="11707632" y="6380137"/>
            <a:ext cx="7456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#17</a:t>
            </a:r>
          </a:p>
        </p:txBody>
      </p:sp>
      <p:pic>
        <p:nvPicPr>
          <p:cNvPr id="13" name="Picture 12" descr="A blue and black stripe&#10;&#10;Description automatically generated">
            <a:extLst>
              <a:ext uri="{FF2B5EF4-FFF2-40B4-BE49-F238E27FC236}">
                <a16:creationId xmlns:a16="http://schemas.microsoft.com/office/drawing/2014/main" id="{2EC587DD-9240-5F96-20E0-AD5AE9EA778E}"/>
              </a:ext>
            </a:extLst>
          </p:cNvPr>
          <p:cNvPicPr>
            <a:picLocks noChangeAspect="1"/>
          </p:cNvPicPr>
          <p:nvPr/>
        </p:nvPicPr>
        <p:blipFill>
          <a:blip r:embed="rId3"/>
          <a:stretch>
            <a:fillRect/>
          </a:stretch>
        </p:blipFill>
        <p:spPr>
          <a:xfrm>
            <a:off x="0" y="-4601"/>
            <a:ext cx="12192000" cy="1432560"/>
          </a:xfrm>
          <a:prstGeom prst="rect">
            <a:avLst/>
          </a:prstGeom>
        </p:spPr>
      </p:pic>
      <p:pic>
        <p:nvPicPr>
          <p:cNvPr id="15" name="Picture 14" descr="Yellow text on a black background&#10;&#10;Description automatically generated">
            <a:extLst>
              <a:ext uri="{FF2B5EF4-FFF2-40B4-BE49-F238E27FC236}">
                <a16:creationId xmlns:a16="http://schemas.microsoft.com/office/drawing/2014/main" id="{D12A83FD-AF98-F95D-8026-2B74353E2AD1}"/>
              </a:ext>
            </a:extLst>
          </p:cNvPr>
          <p:cNvPicPr>
            <a:picLocks noChangeAspect="1"/>
          </p:cNvPicPr>
          <p:nvPr/>
        </p:nvPicPr>
        <p:blipFill>
          <a:blip r:embed="rId4"/>
          <a:stretch>
            <a:fillRect/>
          </a:stretch>
        </p:blipFill>
        <p:spPr>
          <a:xfrm>
            <a:off x="107381" y="6290"/>
            <a:ext cx="6657616" cy="677534"/>
          </a:xfrm>
          <a:prstGeom prst="rect">
            <a:avLst/>
          </a:prstGeom>
        </p:spPr>
      </p:pic>
      <p:sp>
        <p:nvSpPr>
          <p:cNvPr id="18" name="Title 1">
            <a:extLst>
              <a:ext uri="{FF2B5EF4-FFF2-40B4-BE49-F238E27FC236}">
                <a16:creationId xmlns:a16="http://schemas.microsoft.com/office/drawing/2014/main" id="{B29D04B0-2296-C713-3993-E6BB4F9D600F}"/>
              </a:ext>
            </a:extLst>
          </p:cNvPr>
          <p:cNvSpPr>
            <a:spLocks noGrp="1"/>
          </p:cNvSpPr>
          <p:nvPr>
            <p:ph type="title"/>
          </p:nvPr>
        </p:nvSpPr>
        <p:spPr>
          <a:xfrm>
            <a:off x="107381" y="1045136"/>
            <a:ext cx="8425151" cy="1004450"/>
          </a:xfrm>
        </p:spPr>
        <p:txBody>
          <a:bodyPr>
            <a:normAutofit/>
          </a:bodyPr>
          <a:lstStyle/>
          <a:p>
            <a:r>
              <a:rPr lang="en-US" sz="3600"/>
              <a:t>Pros and Cons of the Self-Cleaning Systems</a:t>
            </a:r>
          </a:p>
        </p:txBody>
      </p:sp>
      <p:graphicFrame>
        <p:nvGraphicFramePr>
          <p:cNvPr id="4" name="Table 3">
            <a:extLst>
              <a:ext uri="{FF2B5EF4-FFF2-40B4-BE49-F238E27FC236}">
                <a16:creationId xmlns:a16="http://schemas.microsoft.com/office/drawing/2014/main" id="{D611471A-4F7F-98A3-2708-E9F29459D75D}"/>
              </a:ext>
            </a:extLst>
          </p:cNvPr>
          <p:cNvGraphicFramePr>
            <a:graphicFrameLocks noGrp="1"/>
          </p:cNvGraphicFramePr>
          <p:nvPr/>
        </p:nvGraphicFramePr>
        <p:xfrm>
          <a:off x="461720" y="2168988"/>
          <a:ext cx="11245912" cy="3034188"/>
        </p:xfrm>
        <a:graphic>
          <a:graphicData uri="http://schemas.openxmlformats.org/drawingml/2006/table">
            <a:tbl>
              <a:tblPr firstRow="1" bandRow="1">
                <a:tableStyleId>{5C22544A-7EE6-4342-B048-85BDC9FD1C3A}</a:tableStyleId>
              </a:tblPr>
              <a:tblGrid>
                <a:gridCol w="1000125">
                  <a:extLst>
                    <a:ext uri="{9D8B030D-6E8A-4147-A177-3AD203B41FA5}">
                      <a16:colId xmlns:a16="http://schemas.microsoft.com/office/drawing/2014/main" val="2891190813"/>
                    </a:ext>
                  </a:extLst>
                </a:gridCol>
                <a:gridCol w="3345656">
                  <a:extLst>
                    <a:ext uri="{9D8B030D-6E8A-4147-A177-3AD203B41FA5}">
                      <a16:colId xmlns:a16="http://schemas.microsoft.com/office/drawing/2014/main" val="2800303506"/>
                    </a:ext>
                  </a:extLst>
                </a:gridCol>
                <a:gridCol w="3786458">
                  <a:extLst>
                    <a:ext uri="{9D8B030D-6E8A-4147-A177-3AD203B41FA5}">
                      <a16:colId xmlns:a16="http://schemas.microsoft.com/office/drawing/2014/main" val="3536696574"/>
                    </a:ext>
                  </a:extLst>
                </a:gridCol>
                <a:gridCol w="3113673">
                  <a:extLst>
                    <a:ext uri="{9D8B030D-6E8A-4147-A177-3AD203B41FA5}">
                      <a16:colId xmlns:a16="http://schemas.microsoft.com/office/drawing/2014/main" val="3880057659"/>
                    </a:ext>
                  </a:extLst>
                </a:gridCol>
              </a:tblGrid>
              <a:tr h="654843">
                <a:tc>
                  <a:txBody>
                    <a:bodyPr/>
                    <a:lstStyle/>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solidFill>
                        </a:rPr>
                        <a:t>Air Compressor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solidFill>
                        </a:rPr>
                        <a:t>Electrostatic Method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solidFill>
                        </a:rPr>
                        <a:t>Brush</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692274788"/>
                  </a:ext>
                </a:extLst>
              </a:tr>
              <a:tr h="850162">
                <a:tc>
                  <a:txBody>
                    <a:bodyPr/>
                    <a:lstStyle/>
                    <a:p>
                      <a:pPr lvl="0">
                        <a:buNone/>
                      </a:pPr>
                      <a:r>
                        <a:rPr lang="en-US"/>
                        <a:t>Pros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Calibri"/>
                        <a:buChar char="-"/>
                      </a:pPr>
                      <a:r>
                        <a:rPr lang="en-US"/>
                        <a:t>Less likely to scratch</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Calibri"/>
                        <a:buChar char="-"/>
                      </a:pPr>
                      <a:r>
                        <a:rPr lang="en-US"/>
                        <a:t>Requires humidity</a:t>
                      </a:r>
                    </a:p>
                    <a:p>
                      <a:pPr marL="285750" indent="-285750">
                        <a:buFont typeface="Calibri"/>
                        <a:buChar char="-"/>
                      </a:pPr>
                      <a:r>
                        <a:rPr lang="en-US"/>
                        <a:t>No scratch</a:t>
                      </a:r>
                    </a:p>
                    <a:p>
                      <a:pPr marL="285750" indent="-285750">
                        <a:buFont typeface="Calibri"/>
                        <a:buChar char="-"/>
                      </a:pPr>
                      <a:r>
                        <a:rPr lang="en-US"/>
                        <a:t>90% effective</a:t>
                      </a:r>
                    </a:p>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Calibri"/>
                        <a:buChar char="-"/>
                      </a:pPr>
                      <a:r>
                        <a:rPr lang="en-US"/>
                        <a:t>Easily obtainable parts</a:t>
                      </a:r>
                    </a:p>
                    <a:p>
                      <a:pPr marL="285750" indent="-285750">
                        <a:buFont typeface="Calibri"/>
                        <a:buChar char="-"/>
                      </a:pPr>
                      <a:r>
                        <a:rPr lang="en-US"/>
                        <a:t>Within budget</a:t>
                      </a:r>
                    </a:p>
                    <a:p>
                      <a:pPr marL="285750" indent="-285750">
                        <a:buFont typeface="Calibri"/>
                        <a:buChar char="-"/>
                      </a:pPr>
                      <a:r>
                        <a:rPr lang="en-US"/>
                        <a:t>Low power consumption</a:t>
                      </a:r>
                    </a:p>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097334923"/>
                  </a:ext>
                </a:extLst>
              </a:tr>
              <a:tr h="1190625">
                <a:tc>
                  <a:txBody>
                    <a:bodyPr/>
                    <a:lstStyle/>
                    <a:p>
                      <a:pPr lvl="0">
                        <a:buNone/>
                      </a:pPr>
                      <a:r>
                        <a:rPr lang="en-US"/>
                        <a:t>Cons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Calibri"/>
                        <a:buChar char="-"/>
                      </a:pPr>
                      <a:r>
                        <a:rPr lang="en-US"/>
                        <a:t>Weight distribution </a:t>
                      </a:r>
                    </a:p>
                    <a:p>
                      <a:pPr marL="285750" indent="-285750">
                        <a:buFont typeface="Calibri"/>
                        <a:buChar char="-"/>
                      </a:pPr>
                      <a:r>
                        <a:rPr lang="en-US"/>
                        <a:t>Large power consumption</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Calibri"/>
                        <a:buChar char="-"/>
                      </a:pPr>
                      <a:r>
                        <a:rPr lang="en-US"/>
                        <a:t>Too expensive</a:t>
                      </a:r>
                    </a:p>
                    <a:p>
                      <a:pPr marL="285750" indent="-285750">
                        <a:buFont typeface="Calibri"/>
                        <a:buChar char="-"/>
                      </a:pPr>
                      <a:r>
                        <a:rPr lang="en-US"/>
                        <a:t>May not clean heavier debris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Calibri"/>
                        <a:buChar char="-"/>
                      </a:pPr>
                      <a:r>
                        <a:rPr lang="en-US"/>
                        <a:t>May scratch</a:t>
                      </a:r>
                    </a:p>
                    <a:p>
                      <a:pPr marL="285750" indent="-285750">
                        <a:buFont typeface="Calibri"/>
                        <a:buChar char="-"/>
                      </a:pPr>
                      <a:r>
                        <a:rPr lang="en-US"/>
                        <a:t>May trap debris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570907575"/>
                  </a:ext>
                </a:extLst>
              </a:tr>
            </a:tbl>
          </a:graphicData>
        </a:graphic>
      </p:graphicFrame>
    </p:spTree>
    <p:extLst>
      <p:ext uri="{BB962C8B-B14F-4D97-AF65-F5344CB8AC3E}">
        <p14:creationId xmlns:p14="http://schemas.microsoft.com/office/powerpoint/2010/main" val="4245517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4EE6-BFBB-CB86-2CE4-90520242D399}"/>
              </a:ext>
            </a:extLst>
          </p:cNvPr>
          <p:cNvSpPr>
            <a:spLocks noGrp="1"/>
          </p:cNvSpPr>
          <p:nvPr>
            <p:ph type="title"/>
          </p:nvPr>
        </p:nvSpPr>
        <p:spPr>
          <a:xfrm>
            <a:off x="107381" y="868250"/>
            <a:ext cx="10515600" cy="1325563"/>
          </a:xfrm>
        </p:spPr>
        <p:txBody>
          <a:bodyPr/>
          <a:lstStyle/>
          <a:p>
            <a:r>
              <a:rPr lang="en-US">
                <a:solidFill>
                  <a:srgbClr val="000000"/>
                </a:solidFill>
                <a:latin typeface="Aptos Display"/>
              </a:rPr>
              <a:t>Pros and Cons of the Solar Panels:</a:t>
            </a:r>
            <a:endParaRPr lang="en-US">
              <a:latin typeface="Aptos Display"/>
            </a:endParaRPr>
          </a:p>
        </p:txBody>
      </p:sp>
      <p:pic>
        <p:nvPicPr>
          <p:cNvPr id="5" name="Picture 4" descr="A blue and black stripe&#10;&#10;Description automatically generated">
            <a:extLst>
              <a:ext uri="{FF2B5EF4-FFF2-40B4-BE49-F238E27FC236}">
                <a16:creationId xmlns:a16="http://schemas.microsoft.com/office/drawing/2014/main" id="{39AFAC6C-AB69-DE61-E81B-6875A8B02CBF}"/>
              </a:ext>
            </a:extLst>
          </p:cNvPr>
          <p:cNvPicPr>
            <a:picLocks noChangeAspect="1"/>
          </p:cNvPicPr>
          <p:nvPr/>
        </p:nvPicPr>
        <p:blipFill>
          <a:blip r:embed="rId2"/>
          <a:stretch>
            <a:fillRect/>
          </a:stretch>
        </p:blipFill>
        <p:spPr>
          <a:xfrm>
            <a:off x="0" y="-4601"/>
            <a:ext cx="12192000" cy="1432560"/>
          </a:xfrm>
          <a:prstGeom prst="rect">
            <a:avLst/>
          </a:prstGeom>
        </p:spPr>
      </p:pic>
      <p:pic>
        <p:nvPicPr>
          <p:cNvPr id="7" name="Picture 6" descr="Yellow text on a black background&#10;&#10;Description automatically generated">
            <a:extLst>
              <a:ext uri="{FF2B5EF4-FFF2-40B4-BE49-F238E27FC236}">
                <a16:creationId xmlns:a16="http://schemas.microsoft.com/office/drawing/2014/main" id="{8A911A4C-16F5-69DF-F611-66A7242EA7A4}"/>
              </a:ext>
            </a:extLst>
          </p:cNvPr>
          <p:cNvPicPr>
            <a:picLocks noChangeAspect="1"/>
          </p:cNvPicPr>
          <p:nvPr/>
        </p:nvPicPr>
        <p:blipFill>
          <a:blip r:embed="rId3"/>
          <a:stretch>
            <a:fillRect/>
          </a:stretch>
        </p:blipFill>
        <p:spPr>
          <a:xfrm>
            <a:off x="107381" y="6290"/>
            <a:ext cx="6657616" cy="677534"/>
          </a:xfrm>
          <a:prstGeom prst="rect">
            <a:avLst/>
          </a:prstGeom>
        </p:spPr>
      </p:pic>
      <p:pic>
        <p:nvPicPr>
          <p:cNvPr id="11" name="Picture 10" descr="A blue square with white lines&#10;&#10;Description automatically generated">
            <a:extLst>
              <a:ext uri="{FF2B5EF4-FFF2-40B4-BE49-F238E27FC236}">
                <a16:creationId xmlns:a16="http://schemas.microsoft.com/office/drawing/2014/main" id="{D29579DD-AD0A-CC08-5B0F-84F46A5EA693}"/>
              </a:ext>
            </a:extLst>
          </p:cNvPr>
          <p:cNvPicPr>
            <a:picLocks noChangeAspect="1"/>
          </p:cNvPicPr>
          <p:nvPr/>
        </p:nvPicPr>
        <p:blipFill>
          <a:blip r:embed="rId4"/>
          <a:stretch>
            <a:fillRect/>
          </a:stretch>
        </p:blipFill>
        <p:spPr>
          <a:xfrm>
            <a:off x="0" y="6276822"/>
            <a:ext cx="12192000" cy="605542"/>
          </a:xfrm>
          <a:prstGeom prst="rect">
            <a:avLst/>
          </a:prstGeom>
        </p:spPr>
      </p:pic>
      <p:sp>
        <p:nvSpPr>
          <p:cNvPr id="13" name="TextBox 12">
            <a:extLst>
              <a:ext uri="{FF2B5EF4-FFF2-40B4-BE49-F238E27FC236}">
                <a16:creationId xmlns:a16="http://schemas.microsoft.com/office/drawing/2014/main" id="{3E28B4C3-6DCD-F985-C6C7-A7F96A751CDC}"/>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10/2/2024</a:t>
            </a:r>
          </a:p>
        </p:txBody>
      </p:sp>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BC14286E-D088-B84E-271F-2F2DD0E0E8B9}"/>
                  </a:ext>
                </a:extLst>
              </p14:cNvPr>
              <p14:cNvContentPartPr/>
              <p14:nvPr/>
            </p14:nvContentPartPr>
            <p14:xfrm>
              <a:off x="9586337" y="2528761"/>
              <a:ext cx="13486" cy="13486"/>
            </p14:xfrm>
          </p:contentPart>
        </mc:Choice>
        <mc:Fallback>
          <p:pic>
            <p:nvPicPr>
              <p:cNvPr id="4" name="Ink 3">
                <a:extLst>
                  <a:ext uri="{FF2B5EF4-FFF2-40B4-BE49-F238E27FC236}">
                    <a16:creationId xmlns:a16="http://schemas.microsoft.com/office/drawing/2014/main" id="{BC14286E-D088-B84E-271F-2F2DD0E0E8B9}"/>
                  </a:ext>
                </a:extLst>
              </p:cNvPr>
              <p:cNvPicPr/>
              <p:nvPr/>
            </p:nvPicPr>
            <p:blipFill>
              <a:blip r:embed="rId6"/>
              <a:stretch>
                <a:fillRect/>
              </a:stretch>
            </p:blipFill>
            <p:spPr>
              <a:xfrm>
                <a:off x="9561363" y="2472569"/>
                <a:ext cx="62935" cy="124746"/>
              </a:xfrm>
              <a:prstGeom prst="rect">
                <a:avLst/>
              </a:prstGeom>
            </p:spPr>
          </p:pic>
        </mc:Fallback>
      </mc:AlternateContent>
      <p:graphicFrame>
        <p:nvGraphicFramePr>
          <p:cNvPr id="14" name="Table 13">
            <a:extLst>
              <a:ext uri="{FF2B5EF4-FFF2-40B4-BE49-F238E27FC236}">
                <a16:creationId xmlns:a16="http://schemas.microsoft.com/office/drawing/2014/main" id="{AB7090DA-03C2-D53C-B7C9-C51764F48CD6}"/>
              </a:ext>
            </a:extLst>
          </p:cNvPr>
          <p:cNvGraphicFramePr>
            <a:graphicFrameLocks noGrp="1"/>
          </p:cNvGraphicFramePr>
          <p:nvPr>
            <p:extLst>
              <p:ext uri="{D42A27DB-BD31-4B8C-83A1-F6EECF244321}">
                <p14:modId xmlns:p14="http://schemas.microsoft.com/office/powerpoint/2010/main" val="3720629054"/>
              </p:ext>
            </p:extLst>
          </p:nvPr>
        </p:nvGraphicFramePr>
        <p:xfrm>
          <a:off x="461720" y="2168988"/>
          <a:ext cx="11245912" cy="2912268"/>
        </p:xfrm>
        <a:graphic>
          <a:graphicData uri="http://schemas.openxmlformats.org/drawingml/2006/table">
            <a:tbl>
              <a:tblPr firstRow="1" bandRow="1">
                <a:tableStyleId>{5C22544A-7EE6-4342-B048-85BDC9FD1C3A}</a:tableStyleId>
              </a:tblPr>
              <a:tblGrid>
                <a:gridCol w="1000125">
                  <a:extLst>
                    <a:ext uri="{9D8B030D-6E8A-4147-A177-3AD203B41FA5}">
                      <a16:colId xmlns:a16="http://schemas.microsoft.com/office/drawing/2014/main" val="2891190813"/>
                    </a:ext>
                  </a:extLst>
                </a:gridCol>
                <a:gridCol w="3345656">
                  <a:extLst>
                    <a:ext uri="{9D8B030D-6E8A-4147-A177-3AD203B41FA5}">
                      <a16:colId xmlns:a16="http://schemas.microsoft.com/office/drawing/2014/main" val="2800303506"/>
                    </a:ext>
                  </a:extLst>
                </a:gridCol>
                <a:gridCol w="3786458">
                  <a:extLst>
                    <a:ext uri="{9D8B030D-6E8A-4147-A177-3AD203B41FA5}">
                      <a16:colId xmlns:a16="http://schemas.microsoft.com/office/drawing/2014/main" val="3536696574"/>
                    </a:ext>
                  </a:extLst>
                </a:gridCol>
                <a:gridCol w="3113673">
                  <a:extLst>
                    <a:ext uri="{9D8B030D-6E8A-4147-A177-3AD203B41FA5}">
                      <a16:colId xmlns:a16="http://schemas.microsoft.com/office/drawing/2014/main" val="3880057659"/>
                    </a:ext>
                  </a:extLst>
                </a:gridCol>
              </a:tblGrid>
              <a:tr h="654843">
                <a:tc>
                  <a:txBody>
                    <a:bodyPr/>
                    <a:lstStyle/>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solidFill>
                        </a:rPr>
                        <a:t>Monocrystalline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a:solidFill>
                            <a:schemeClr val="tx1"/>
                          </a:solidFill>
                        </a:rPr>
                        <a:t>Polycrystalline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a:solidFill>
                            <a:schemeClr val="tx1"/>
                          </a:solidFill>
                        </a:rPr>
                        <a:t>Thin-Film</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692274788"/>
                  </a:ext>
                </a:extLst>
              </a:tr>
              <a:tr h="850162">
                <a:tc>
                  <a:txBody>
                    <a:bodyPr/>
                    <a:lstStyle/>
                    <a:p>
                      <a:pPr lvl="0">
                        <a:buNone/>
                      </a:pPr>
                      <a:r>
                        <a:rPr lang="en-US"/>
                        <a:t>Pros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Arial"/>
                        <a:buChar char="•"/>
                      </a:pPr>
                      <a:r>
                        <a:rPr lang="en-US" sz="1600" b="0" i="0" u="none" strike="noStrike" noProof="0">
                          <a:solidFill>
                            <a:srgbClr val="000000"/>
                          </a:solidFill>
                          <a:latin typeface="Times New Roman"/>
                        </a:rPr>
                        <a:t>High Efficiency: 20-23%</a:t>
                      </a:r>
                    </a:p>
                    <a:p>
                      <a:pPr marL="285750" lvl="0" indent="-285750">
                        <a:buFont typeface="Arial"/>
                        <a:buChar char="•"/>
                      </a:pPr>
                      <a:r>
                        <a:rPr lang="en-US" sz="1600" b="0" i="0" u="none" strike="noStrike" noProof="0">
                          <a:solidFill>
                            <a:srgbClr val="000000"/>
                          </a:solidFill>
                          <a:latin typeface="Times New Roman"/>
                        </a:rPr>
                        <a:t>Space-Saving</a:t>
                      </a:r>
                    </a:p>
                    <a:p>
                      <a:pPr marL="285750" lvl="0" indent="-285750">
                        <a:buFont typeface="Arial"/>
                        <a:buChar char="•"/>
                      </a:pPr>
                      <a:r>
                        <a:rPr lang="en-US" sz="1600" b="0" i="0" u="none" strike="noStrike" noProof="0">
                          <a:solidFill>
                            <a:srgbClr val="000000"/>
                          </a:solidFill>
                          <a:latin typeface="Times New Roman"/>
                        </a:rPr>
                        <a:t>Longer Lifespan</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171450" indent="-171450">
                        <a:buFont typeface="Arial"/>
                        <a:buChar char="•"/>
                      </a:pPr>
                      <a:r>
                        <a:rPr lang="en-US" sz="1600" b="0" i="0" u="none" strike="noStrike" noProof="0">
                          <a:solidFill>
                            <a:srgbClr val="000000"/>
                          </a:solidFill>
                          <a:latin typeface="Times New Roman"/>
                        </a:rPr>
                        <a:t>Good Efficiency</a:t>
                      </a:r>
                    </a:p>
                    <a:p>
                      <a:pPr marL="171450" lvl="0" indent="-171450">
                        <a:buFont typeface="Arial"/>
                        <a:buChar char="•"/>
                      </a:pPr>
                      <a:r>
                        <a:rPr lang="en-US" sz="1600" b="0" i="0" u="none" strike="noStrike" noProof="0">
                          <a:solidFill>
                            <a:srgbClr val="000000"/>
                          </a:solidFill>
                          <a:latin typeface="Times New Roman"/>
                        </a:rPr>
                        <a:t>Cost-Effective</a:t>
                      </a:r>
                    </a:p>
                    <a:p>
                      <a:pPr marL="171450" lvl="0" indent="-171450">
                        <a:buFont typeface="Arial"/>
                        <a:buChar char="•"/>
                      </a:pPr>
                      <a:r>
                        <a:rPr lang="en-US" sz="1600" b="0" i="0" u="none" strike="noStrike" noProof="0">
                          <a:solidFill>
                            <a:srgbClr val="000000"/>
                          </a:solidFill>
                          <a:latin typeface="Times New Roman"/>
                        </a:rPr>
                        <a:t>Decent Space Utilization</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Arial"/>
                        <a:buChar char="•"/>
                      </a:pPr>
                      <a:r>
                        <a:rPr lang="en-US" sz="1600" b="0" i="0" u="none" strike="noStrike" noProof="0">
                          <a:solidFill>
                            <a:srgbClr val="000000"/>
                          </a:solidFill>
                          <a:latin typeface="Times New Roman"/>
                        </a:rPr>
                        <a:t>Lightweight and Flexible</a:t>
                      </a:r>
                    </a:p>
                    <a:p>
                      <a:pPr marL="285750" lvl="0" indent="-285750">
                        <a:buFont typeface="Arial"/>
                        <a:buChar char="•"/>
                      </a:pPr>
                      <a:r>
                        <a:rPr lang="en-US" sz="1600" b="0" i="0" u="none" strike="noStrike" noProof="0">
                          <a:solidFill>
                            <a:srgbClr val="000000"/>
                          </a:solidFill>
                          <a:latin typeface="Times New Roman"/>
                        </a:rPr>
                        <a:t>Performance in High Temperatures</a:t>
                      </a:r>
                    </a:p>
                    <a:p>
                      <a:pPr marL="285750" lvl="0" indent="-285750">
                        <a:buFont typeface="Arial"/>
                        <a:buChar char="•"/>
                      </a:pPr>
                      <a:r>
                        <a:rPr lang="en-US" sz="1600" b="0" i="0" u="none" strike="noStrike" noProof="0">
                          <a:solidFill>
                            <a:srgbClr val="000000"/>
                          </a:solidFill>
                          <a:latin typeface="Times New Roman"/>
                        </a:rPr>
                        <a:t>Lower Cost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097334923"/>
                  </a:ext>
                </a:extLst>
              </a:tr>
              <a:tr h="1190625">
                <a:tc>
                  <a:txBody>
                    <a:bodyPr/>
                    <a:lstStyle/>
                    <a:p>
                      <a:pPr lvl="0">
                        <a:buNone/>
                      </a:pPr>
                      <a:r>
                        <a:rPr lang="en-US"/>
                        <a:t>Cons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Arial"/>
                        <a:buChar char="•"/>
                      </a:pPr>
                      <a:r>
                        <a:rPr lang="en-US" sz="1600" b="0">
                          <a:latin typeface="Times New Roman"/>
                        </a:rPr>
                        <a:t>Expensive</a:t>
                      </a:r>
                    </a:p>
                    <a:p>
                      <a:pPr marL="285750" lvl="0" indent="-285750">
                        <a:buFont typeface="Arial"/>
                        <a:buChar char="•"/>
                      </a:pPr>
                      <a:r>
                        <a:rPr lang="en-US" sz="1600" b="0">
                          <a:latin typeface="Times New Roman"/>
                        </a:rPr>
                        <a:t>Production</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Arial"/>
                        <a:buChar char="•"/>
                      </a:pPr>
                      <a:r>
                        <a:rPr lang="en-US" sz="1600" b="0">
                          <a:latin typeface="Times New Roman"/>
                        </a:rPr>
                        <a:t>Space</a:t>
                      </a:r>
                    </a:p>
                    <a:p>
                      <a:pPr marL="285750" lvl="0" indent="-285750">
                        <a:buFont typeface="Arial"/>
                        <a:buChar char="•"/>
                      </a:pPr>
                      <a:r>
                        <a:rPr lang="en-US" sz="1600" b="0">
                          <a:latin typeface="Times New Roman"/>
                        </a:rPr>
                        <a:t>Shorter Life-span</a:t>
                      </a:r>
                    </a:p>
                    <a:p>
                      <a:pPr marL="285750" lvl="0" indent="-285750">
                        <a:buFont typeface="Arial"/>
                        <a:buChar char="•"/>
                      </a:pPr>
                      <a:r>
                        <a:rPr lang="en-US" sz="1600" b="0">
                          <a:latin typeface="Times New Roman"/>
                        </a:rPr>
                        <a:t>Less efficient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Arial"/>
                        <a:buChar char="•"/>
                      </a:pPr>
                      <a:r>
                        <a:rPr lang="en-US" sz="1600" b="0">
                          <a:latin typeface="Times New Roman"/>
                        </a:rPr>
                        <a:t>Low Efficiency: 13-15%</a:t>
                      </a:r>
                    </a:p>
                    <a:p>
                      <a:pPr marL="285750" lvl="0" indent="-285750">
                        <a:buFont typeface="Arial"/>
                        <a:buChar char="•"/>
                      </a:pPr>
                      <a:r>
                        <a:rPr lang="en-US" sz="1600" b="0">
                          <a:latin typeface="Times New Roman"/>
                        </a:rPr>
                        <a:t>Consume lots of space </a:t>
                      </a:r>
                    </a:p>
                    <a:p>
                      <a:pPr marL="285750" lvl="0" indent="-285750">
                        <a:buFont typeface="Arial"/>
                        <a:buChar char="•"/>
                      </a:pPr>
                      <a:r>
                        <a:rPr lang="en-US" sz="1600" b="0">
                          <a:latin typeface="Times New Roman"/>
                        </a:rPr>
                        <a:t>Not Durable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570907575"/>
                  </a:ext>
                </a:extLst>
              </a:tr>
            </a:tbl>
          </a:graphicData>
        </a:graphic>
      </p:graphicFrame>
      <p:sp>
        <p:nvSpPr>
          <p:cNvPr id="8" name="TextBox 7">
            <a:extLst>
              <a:ext uri="{FF2B5EF4-FFF2-40B4-BE49-F238E27FC236}">
                <a16:creationId xmlns:a16="http://schemas.microsoft.com/office/drawing/2014/main" id="{72E6CBF5-687C-F2C7-A806-6ED441E5C14F}"/>
              </a:ext>
            </a:extLst>
          </p:cNvPr>
          <p:cNvSpPr txBox="1"/>
          <p:nvPr/>
        </p:nvSpPr>
        <p:spPr>
          <a:xfrm>
            <a:off x="11707632" y="6380137"/>
            <a:ext cx="7456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#18</a:t>
            </a:r>
          </a:p>
        </p:txBody>
      </p:sp>
    </p:spTree>
    <p:extLst>
      <p:ext uri="{BB962C8B-B14F-4D97-AF65-F5344CB8AC3E}">
        <p14:creationId xmlns:p14="http://schemas.microsoft.com/office/powerpoint/2010/main" val="829308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5FB7-4F8A-40FD-0F6F-7BF8FCB028DA}"/>
              </a:ext>
            </a:extLst>
          </p:cNvPr>
          <p:cNvSpPr>
            <a:spLocks noGrp="1"/>
          </p:cNvSpPr>
          <p:nvPr>
            <p:ph type="title"/>
          </p:nvPr>
        </p:nvSpPr>
        <p:spPr>
          <a:xfrm>
            <a:off x="110524" y="1328119"/>
            <a:ext cx="10515600" cy="1325563"/>
          </a:xfrm>
        </p:spPr>
        <p:txBody>
          <a:bodyPr>
            <a:normAutofit/>
          </a:bodyPr>
          <a:lstStyle/>
          <a:p>
            <a:r>
              <a:rPr lang="en-US" sz="4000"/>
              <a:t>Pros and Cons of the Autonomous Battery Switching:</a:t>
            </a:r>
          </a:p>
        </p:txBody>
      </p:sp>
      <p:graphicFrame>
        <p:nvGraphicFramePr>
          <p:cNvPr id="4" name="Content Placeholder 3">
            <a:extLst>
              <a:ext uri="{FF2B5EF4-FFF2-40B4-BE49-F238E27FC236}">
                <a16:creationId xmlns:a16="http://schemas.microsoft.com/office/drawing/2014/main" id="{CC3F68A6-EF9D-E295-5328-30C860E08AD8}"/>
              </a:ext>
            </a:extLst>
          </p:cNvPr>
          <p:cNvGraphicFramePr>
            <a:graphicFrameLocks noGrp="1"/>
          </p:cNvGraphicFramePr>
          <p:nvPr>
            <p:ph idx="1"/>
            <p:extLst>
              <p:ext uri="{D42A27DB-BD31-4B8C-83A1-F6EECF244321}">
                <p14:modId xmlns:p14="http://schemas.microsoft.com/office/powerpoint/2010/main" val="718841815"/>
              </p:ext>
            </p:extLst>
          </p:nvPr>
        </p:nvGraphicFramePr>
        <p:xfrm>
          <a:off x="473848" y="2887916"/>
          <a:ext cx="11245912" cy="2759868"/>
        </p:xfrm>
        <a:graphic>
          <a:graphicData uri="http://schemas.openxmlformats.org/drawingml/2006/table">
            <a:tbl>
              <a:tblPr firstRow="1" bandRow="1">
                <a:tableStyleId>{5C22544A-7EE6-4342-B048-85BDC9FD1C3A}</a:tableStyleId>
              </a:tblPr>
              <a:tblGrid>
                <a:gridCol w="1000125">
                  <a:extLst>
                    <a:ext uri="{9D8B030D-6E8A-4147-A177-3AD203B41FA5}">
                      <a16:colId xmlns:a16="http://schemas.microsoft.com/office/drawing/2014/main" val="1476172121"/>
                    </a:ext>
                  </a:extLst>
                </a:gridCol>
                <a:gridCol w="3345656">
                  <a:extLst>
                    <a:ext uri="{9D8B030D-6E8A-4147-A177-3AD203B41FA5}">
                      <a16:colId xmlns:a16="http://schemas.microsoft.com/office/drawing/2014/main" val="3704023201"/>
                    </a:ext>
                  </a:extLst>
                </a:gridCol>
                <a:gridCol w="3786458">
                  <a:extLst>
                    <a:ext uri="{9D8B030D-6E8A-4147-A177-3AD203B41FA5}">
                      <a16:colId xmlns:a16="http://schemas.microsoft.com/office/drawing/2014/main" val="115594149"/>
                    </a:ext>
                  </a:extLst>
                </a:gridCol>
                <a:gridCol w="3113673">
                  <a:extLst>
                    <a:ext uri="{9D8B030D-6E8A-4147-A177-3AD203B41FA5}">
                      <a16:colId xmlns:a16="http://schemas.microsoft.com/office/drawing/2014/main" val="3253533898"/>
                    </a:ext>
                  </a:extLst>
                </a:gridCol>
              </a:tblGrid>
              <a:tr h="654843">
                <a:tc>
                  <a:txBody>
                    <a:bodyPr/>
                    <a:lstStyle/>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solidFill>
                        </a:rPr>
                        <a:t>Voltage Regulator w/ Arduino</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solidFill>
                        </a:rPr>
                        <a:t>DC/DC Converter w/ Arduino</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a:solidFill>
                            <a:schemeClr val="tx1"/>
                          </a:solidFill>
                        </a:rPr>
                        <a:t>Solar Charge Controller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832447352"/>
                  </a:ext>
                </a:extLst>
              </a:tr>
              <a:tr h="850162">
                <a:tc>
                  <a:txBody>
                    <a:bodyPr/>
                    <a:lstStyle/>
                    <a:p>
                      <a:pPr lvl="0">
                        <a:buNone/>
                      </a:pPr>
                      <a:r>
                        <a:rPr lang="en-US"/>
                        <a:t>Pros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Calibri"/>
                        <a:buChar char="-"/>
                      </a:pPr>
                      <a:r>
                        <a:rPr lang="en-US"/>
                        <a:t>Low cost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Calibri"/>
                        <a:buChar char="-"/>
                      </a:pPr>
                      <a:r>
                        <a:rPr lang="en-US"/>
                        <a:t>Low cost</a:t>
                      </a:r>
                    </a:p>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Calibri"/>
                        <a:buChar char="-"/>
                      </a:pPr>
                      <a:r>
                        <a:rPr lang="en-US"/>
                        <a:t>Easily Programmable</a:t>
                      </a:r>
                    </a:p>
                    <a:p>
                      <a:pPr marL="285750" lvl="0" indent="-285750">
                        <a:buFont typeface="Calibri"/>
                        <a:buChar char="-"/>
                      </a:pPr>
                      <a:r>
                        <a:rPr lang="en-US"/>
                        <a:t>No design needed</a:t>
                      </a:r>
                    </a:p>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754636138"/>
                  </a:ext>
                </a:extLst>
              </a:tr>
              <a:tr h="1190625">
                <a:tc>
                  <a:txBody>
                    <a:bodyPr/>
                    <a:lstStyle/>
                    <a:p>
                      <a:pPr lvl="0">
                        <a:buNone/>
                      </a:pPr>
                      <a:r>
                        <a:rPr lang="en-US"/>
                        <a:t>Cons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Calibri"/>
                        <a:buChar char="-"/>
                      </a:pPr>
                      <a:r>
                        <a:rPr lang="en-US"/>
                        <a:t>Too simple to accomplish the task</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Calibri"/>
                        <a:buChar char="-"/>
                      </a:pPr>
                      <a:r>
                        <a:rPr lang="en-US"/>
                        <a:t>Would have to be designed for our specific parameters.</a:t>
                      </a:r>
                    </a:p>
                    <a:p>
                      <a:pPr marL="285750" lvl="0" indent="-285750">
                        <a:buFont typeface="Calibri"/>
                        <a:buChar char="-"/>
                      </a:pPr>
                      <a:r>
                        <a:rPr lang="en-US"/>
                        <a:t>Would have to code our own program. </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indent="-285750">
                        <a:buFont typeface="Calibri"/>
                        <a:buChar char="-"/>
                      </a:pPr>
                      <a:r>
                        <a:rPr lang="en-US"/>
                        <a:t>Most expensive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317758288"/>
                  </a:ext>
                </a:extLst>
              </a:tr>
            </a:tbl>
          </a:graphicData>
        </a:graphic>
      </p:graphicFrame>
      <p:pic>
        <p:nvPicPr>
          <p:cNvPr id="5" name="Picture 4" descr="A blue and black stripe&#10;&#10;Description automatically generated">
            <a:extLst>
              <a:ext uri="{FF2B5EF4-FFF2-40B4-BE49-F238E27FC236}">
                <a16:creationId xmlns:a16="http://schemas.microsoft.com/office/drawing/2014/main" id="{6A58A3F8-4E48-1287-FC2D-78EEDFC26C19}"/>
              </a:ext>
            </a:extLst>
          </p:cNvPr>
          <p:cNvPicPr>
            <a:picLocks noChangeAspect="1"/>
          </p:cNvPicPr>
          <p:nvPr/>
        </p:nvPicPr>
        <p:blipFill>
          <a:blip r:embed="rId3"/>
          <a:stretch>
            <a:fillRect/>
          </a:stretch>
        </p:blipFill>
        <p:spPr>
          <a:xfrm>
            <a:off x="0" y="-4601"/>
            <a:ext cx="12192000" cy="1432560"/>
          </a:xfrm>
          <a:prstGeom prst="rect">
            <a:avLst/>
          </a:prstGeom>
        </p:spPr>
      </p:pic>
      <p:pic>
        <p:nvPicPr>
          <p:cNvPr id="7" name="Picture 6" descr="Yellow text on a black background&#10;&#10;Description automatically generated">
            <a:extLst>
              <a:ext uri="{FF2B5EF4-FFF2-40B4-BE49-F238E27FC236}">
                <a16:creationId xmlns:a16="http://schemas.microsoft.com/office/drawing/2014/main" id="{EE0106AD-3D40-87C0-9D90-C88F929768CD}"/>
              </a:ext>
            </a:extLst>
          </p:cNvPr>
          <p:cNvPicPr>
            <a:picLocks noChangeAspect="1"/>
          </p:cNvPicPr>
          <p:nvPr/>
        </p:nvPicPr>
        <p:blipFill>
          <a:blip r:embed="rId4"/>
          <a:stretch>
            <a:fillRect/>
          </a:stretch>
        </p:blipFill>
        <p:spPr>
          <a:xfrm>
            <a:off x="107381" y="6290"/>
            <a:ext cx="6657616" cy="677534"/>
          </a:xfrm>
          <a:prstGeom prst="rect">
            <a:avLst/>
          </a:prstGeom>
        </p:spPr>
      </p:pic>
      <p:pic>
        <p:nvPicPr>
          <p:cNvPr id="11" name="Picture 10" descr="A blue square with white lines&#10;&#10;Description automatically generated">
            <a:extLst>
              <a:ext uri="{FF2B5EF4-FFF2-40B4-BE49-F238E27FC236}">
                <a16:creationId xmlns:a16="http://schemas.microsoft.com/office/drawing/2014/main" id="{A04D7A79-1494-4819-3764-BFDA3CBD2A75}"/>
              </a:ext>
            </a:extLst>
          </p:cNvPr>
          <p:cNvPicPr>
            <a:picLocks noChangeAspect="1"/>
          </p:cNvPicPr>
          <p:nvPr/>
        </p:nvPicPr>
        <p:blipFill>
          <a:blip r:embed="rId5"/>
          <a:stretch>
            <a:fillRect/>
          </a:stretch>
        </p:blipFill>
        <p:spPr>
          <a:xfrm>
            <a:off x="0" y="6260493"/>
            <a:ext cx="12192000" cy="605542"/>
          </a:xfrm>
          <a:prstGeom prst="rect">
            <a:avLst/>
          </a:prstGeom>
        </p:spPr>
      </p:pic>
      <p:sp>
        <p:nvSpPr>
          <p:cNvPr id="13" name="TextBox 12">
            <a:extLst>
              <a:ext uri="{FF2B5EF4-FFF2-40B4-BE49-F238E27FC236}">
                <a16:creationId xmlns:a16="http://schemas.microsoft.com/office/drawing/2014/main" id="{1B34DC19-3463-707F-9AD3-6DD5578415D7}"/>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10/2/2024</a:t>
            </a:r>
          </a:p>
        </p:txBody>
      </p:sp>
      <p:sp>
        <p:nvSpPr>
          <p:cNvPr id="15" name="TextBox 14">
            <a:extLst>
              <a:ext uri="{FF2B5EF4-FFF2-40B4-BE49-F238E27FC236}">
                <a16:creationId xmlns:a16="http://schemas.microsoft.com/office/drawing/2014/main" id="{A3063ADB-1CA4-9A37-9C0A-6D3413F08480}"/>
              </a:ext>
            </a:extLst>
          </p:cNvPr>
          <p:cNvSpPr txBox="1"/>
          <p:nvPr/>
        </p:nvSpPr>
        <p:spPr>
          <a:xfrm>
            <a:off x="11716607" y="6380137"/>
            <a:ext cx="6367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#19</a:t>
            </a:r>
          </a:p>
        </p:txBody>
      </p:sp>
    </p:spTree>
    <p:extLst>
      <p:ext uri="{BB962C8B-B14F-4D97-AF65-F5344CB8AC3E}">
        <p14:creationId xmlns:p14="http://schemas.microsoft.com/office/powerpoint/2010/main" val="381354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34CF8-F2D5-D643-B952-2D4527BD55F1}"/>
              </a:ext>
            </a:extLst>
          </p:cNvPr>
          <p:cNvSpPr>
            <a:spLocks noGrp="1"/>
          </p:cNvSpPr>
          <p:nvPr>
            <p:ph type="title"/>
          </p:nvPr>
        </p:nvSpPr>
        <p:spPr>
          <a:xfrm>
            <a:off x="401165" y="977045"/>
            <a:ext cx="10515600" cy="1325563"/>
          </a:xfrm>
        </p:spPr>
        <p:txBody>
          <a:bodyPr/>
          <a:lstStyle/>
          <a:p>
            <a:r>
              <a:rPr lang="en-US"/>
              <a:t>Objective Statement</a:t>
            </a:r>
          </a:p>
        </p:txBody>
      </p:sp>
      <p:sp>
        <p:nvSpPr>
          <p:cNvPr id="3" name="Content Placeholder 2">
            <a:extLst>
              <a:ext uri="{FF2B5EF4-FFF2-40B4-BE49-F238E27FC236}">
                <a16:creationId xmlns:a16="http://schemas.microsoft.com/office/drawing/2014/main" id="{66110D45-AB0D-7792-7E20-5BD9B2C53C71}"/>
              </a:ext>
            </a:extLst>
          </p:cNvPr>
          <p:cNvSpPr>
            <a:spLocks noGrp="1"/>
          </p:cNvSpPr>
          <p:nvPr>
            <p:ph idx="1"/>
          </p:nvPr>
        </p:nvSpPr>
        <p:spPr>
          <a:xfrm>
            <a:off x="794657" y="2250168"/>
            <a:ext cx="10515600" cy="4351338"/>
          </a:xfrm>
        </p:spPr>
        <p:txBody>
          <a:bodyPr/>
          <a:lstStyle/>
          <a:p>
            <a:r>
              <a:rPr lang="en-US"/>
              <a:t>The main objective of this project is enhancing the previously built rover, which is battery powered, by integrating solar power, autonomous power switching between solar and battery power, and an independent cleaning system for the solar panel. </a:t>
            </a:r>
          </a:p>
        </p:txBody>
      </p:sp>
      <p:pic>
        <p:nvPicPr>
          <p:cNvPr id="6" name="Picture 5" descr="A blue and black stripe&#10;&#10;Description automatically generated">
            <a:extLst>
              <a:ext uri="{FF2B5EF4-FFF2-40B4-BE49-F238E27FC236}">
                <a16:creationId xmlns:a16="http://schemas.microsoft.com/office/drawing/2014/main" id="{EF11046D-E704-D1F1-7818-A0EBB2380AE7}"/>
              </a:ext>
            </a:extLst>
          </p:cNvPr>
          <p:cNvPicPr>
            <a:picLocks noChangeAspect="1"/>
          </p:cNvPicPr>
          <p:nvPr/>
        </p:nvPicPr>
        <p:blipFill>
          <a:blip r:embed="rId2"/>
          <a:stretch>
            <a:fillRect/>
          </a:stretch>
        </p:blipFill>
        <p:spPr>
          <a:xfrm>
            <a:off x="0" y="-4601"/>
            <a:ext cx="12192000" cy="1432560"/>
          </a:xfrm>
          <a:prstGeom prst="rect">
            <a:avLst/>
          </a:prstGeom>
        </p:spPr>
      </p:pic>
      <p:pic>
        <p:nvPicPr>
          <p:cNvPr id="8" name="Picture 7" descr="Yellow text on a black background&#10;&#10;Description automatically generated">
            <a:extLst>
              <a:ext uri="{FF2B5EF4-FFF2-40B4-BE49-F238E27FC236}">
                <a16:creationId xmlns:a16="http://schemas.microsoft.com/office/drawing/2014/main" id="{2D7BD87D-0077-461C-F065-3A652E98918C}"/>
              </a:ext>
            </a:extLst>
          </p:cNvPr>
          <p:cNvPicPr>
            <a:picLocks noChangeAspect="1"/>
          </p:cNvPicPr>
          <p:nvPr/>
        </p:nvPicPr>
        <p:blipFill>
          <a:blip r:embed="rId3"/>
          <a:stretch>
            <a:fillRect/>
          </a:stretch>
        </p:blipFill>
        <p:spPr>
          <a:xfrm>
            <a:off x="107381" y="6290"/>
            <a:ext cx="6657616" cy="677534"/>
          </a:xfrm>
          <a:prstGeom prst="rect">
            <a:avLst/>
          </a:prstGeom>
        </p:spPr>
      </p:pic>
      <p:pic>
        <p:nvPicPr>
          <p:cNvPr id="14" name="Picture 13" descr="A blue square with white lines&#10;&#10;Description automatically generated">
            <a:extLst>
              <a:ext uri="{FF2B5EF4-FFF2-40B4-BE49-F238E27FC236}">
                <a16:creationId xmlns:a16="http://schemas.microsoft.com/office/drawing/2014/main" id="{4B969F62-AAD5-9D49-3E16-FB42F4DA590F}"/>
              </a:ext>
            </a:extLst>
          </p:cNvPr>
          <p:cNvPicPr>
            <a:picLocks noChangeAspect="1"/>
          </p:cNvPicPr>
          <p:nvPr/>
        </p:nvPicPr>
        <p:blipFill>
          <a:blip r:embed="rId4"/>
          <a:stretch>
            <a:fillRect/>
          </a:stretch>
        </p:blipFill>
        <p:spPr>
          <a:xfrm>
            <a:off x="0" y="6260493"/>
            <a:ext cx="12192000" cy="605542"/>
          </a:xfrm>
          <a:prstGeom prst="rect">
            <a:avLst/>
          </a:prstGeom>
        </p:spPr>
      </p:pic>
      <p:sp>
        <p:nvSpPr>
          <p:cNvPr id="16" name="TextBox 15">
            <a:extLst>
              <a:ext uri="{FF2B5EF4-FFF2-40B4-BE49-F238E27FC236}">
                <a16:creationId xmlns:a16="http://schemas.microsoft.com/office/drawing/2014/main" id="{294B9FBF-46BA-C5B5-963A-508C0E47FCD6}"/>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10/2/2024</a:t>
            </a:r>
          </a:p>
        </p:txBody>
      </p:sp>
      <p:sp>
        <p:nvSpPr>
          <p:cNvPr id="18" name="TextBox 17">
            <a:extLst>
              <a:ext uri="{FF2B5EF4-FFF2-40B4-BE49-F238E27FC236}">
                <a16:creationId xmlns:a16="http://schemas.microsoft.com/office/drawing/2014/main" id="{721A08FF-6803-CF25-D906-63A42FA376E3}"/>
              </a:ext>
            </a:extLst>
          </p:cNvPr>
          <p:cNvSpPr txBox="1"/>
          <p:nvPr/>
        </p:nvSpPr>
        <p:spPr>
          <a:xfrm>
            <a:off x="11778391" y="6374694"/>
            <a:ext cx="4680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#2</a:t>
            </a:r>
          </a:p>
        </p:txBody>
      </p:sp>
    </p:spTree>
    <p:extLst>
      <p:ext uri="{BB962C8B-B14F-4D97-AF65-F5344CB8AC3E}">
        <p14:creationId xmlns:p14="http://schemas.microsoft.com/office/powerpoint/2010/main" val="356347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76DA-3AB9-C2D0-7AC8-3F53FA269B4D}"/>
              </a:ext>
            </a:extLst>
          </p:cNvPr>
          <p:cNvSpPr>
            <a:spLocks noGrp="1"/>
          </p:cNvSpPr>
          <p:nvPr>
            <p:ph type="title"/>
          </p:nvPr>
        </p:nvSpPr>
        <p:spPr>
          <a:xfrm>
            <a:off x="0" y="1159460"/>
            <a:ext cx="9580710" cy="1325563"/>
          </a:xfrm>
        </p:spPr>
        <p:txBody>
          <a:bodyPr>
            <a:normAutofit/>
          </a:bodyPr>
          <a:lstStyle/>
          <a:p>
            <a:r>
              <a:rPr lang="en-US" sz="3600"/>
              <a:t>Evaluation and Selection : Autonomous Battery Switching</a:t>
            </a:r>
          </a:p>
        </p:txBody>
      </p:sp>
      <p:pic>
        <p:nvPicPr>
          <p:cNvPr id="4" name="Picture 3" descr="A solar panel with a star&#10;&#10;Description automatically generated">
            <a:extLst>
              <a:ext uri="{FF2B5EF4-FFF2-40B4-BE49-F238E27FC236}">
                <a16:creationId xmlns:a16="http://schemas.microsoft.com/office/drawing/2014/main" id="{E4C31A8D-C69E-4285-8D84-E04317A97297}"/>
              </a:ext>
            </a:extLst>
          </p:cNvPr>
          <p:cNvPicPr>
            <a:picLocks noChangeAspect="1"/>
          </p:cNvPicPr>
          <p:nvPr/>
        </p:nvPicPr>
        <p:blipFill>
          <a:blip r:embed="rId2"/>
          <a:stretch>
            <a:fillRect/>
          </a:stretch>
        </p:blipFill>
        <p:spPr>
          <a:xfrm>
            <a:off x="277813" y="2408139"/>
            <a:ext cx="1842286" cy="1624627"/>
          </a:xfrm>
          <a:prstGeom prst="rect">
            <a:avLst/>
          </a:prstGeom>
        </p:spPr>
      </p:pic>
      <p:pic>
        <p:nvPicPr>
          <p:cNvPr id="5" name="Picture 4" descr="A battery with a yellow lightning bolt&#10;&#10;Description automatically generated">
            <a:extLst>
              <a:ext uri="{FF2B5EF4-FFF2-40B4-BE49-F238E27FC236}">
                <a16:creationId xmlns:a16="http://schemas.microsoft.com/office/drawing/2014/main" id="{E221F01E-6F05-1A0B-FE3E-98047E3FD884}"/>
              </a:ext>
            </a:extLst>
          </p:cNvPr>
          <p:cNvPicPr>
            <a:picLocks noChangeAspect="1"/>
          </p:cNvPicPr>
          <p:nvPr/>
        </p:nvPicPr>
        <p:blipFill>
          <a:blip r:embed="rId3"/>
          <a:stretch>
            <a:fillRect/>
          </a:stretch>
        </p:blipFill>
        <p:spPr>
          <a:xfrm>
            <a:off x="-67358" y="4878598"/>
            <a:ext cx="2133448" cy="1574800"/>
          </a:xfrm>
          <a:prstGeom prst="rect">
            <a:avLst/>
          </a:prstGeom>
        </p:spPr>
      </p:pic>
      <p:pic>
        <p:nvPicPr>
          <p:cNvPr id="6" name="Picture 5" descr="A blue and black device&#10;&#10;Description automatically generated">
            <a:extLst>
              <a:ext uri="{FF2B5EF4-FFF2-40B4-BE49-F238E27FC236}">
                <a16:creationId xmlns:a16="http://schemas.microsoft.com/office/drawing/2014/main" id="{BE915F9F-4523-F158-B3DD-08948636612A}"/>
              </a:ext>
            </a:extLst>
          </p:cNvPr>
          <p:cNvPicPr>
            <a:picLocks noChangeAspect="1"/>
          </p:cNvPicPr>
          <p:nvPr/>
        </p:nvPicPr>
        <p:blipFill>
          <a:blip r:embed="rId4"/>
          <a:srcRect l="18049" t="15047" r="11499" b="313"/>
          <a:stretch/>
        </p:blipFill>
        <p:spPr>
          <a:xfrm>
            <a:off x="3338512" y="3749145"/>
            <a:ext cx="2423714" cy="1341725"/>
          </a:xfrm>
          <a:prstGeom prst="rect">
            <a:avLst/>
          </a:prstGeom>
        </p:spPr>
      </p:pic>
      <p:pic>
        <p:nvPicPr>
          <p:cNvPr id="7" name="Graphic 6" descr="Line arrow: Straight with solid fill">
            <a:extLst>
              <a:ext uri="{FF2B5EF4-FFF2-40B4-BE49-F238E27FC236}">
                <a16:creationId xmlns:a16="http://schemas.microsoft.com/office/drawing/2014/main" id="{4ED1E8F5-B0D5-8E57-A05C-D4F852E4E0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2600000">
            <a:off x="2133600" y="3293533"/>
            <a:ext cx="914400" cy="914400"/>
          </a:xfrm>
          <a:prstGeom prst="rect">
            <a:avLst/>
          </a:prstGeom>
        </p:spPr>
      </p:pic>
      <p:pic>
        <p:nvPicPr>
          <p:cNvPr id="9" name="Graphic 8" descr="Line arrow: Straight with solid fill">
            <a:extLst>
              <a:ext uri="{FF2B5EF4-FFF2-40B4-BE49-F238E27FC236}">
                <a16:creationId xmlns:a16="http://schemas.microsoft.com/office/drawing/2014/main" id="{9C32328D-CBD1-741D-3DA3-5533FE1AC49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9240000">
            <a:off x="2066165" y="4582264"/>
            <a:ext cx="914400" cy="914400"/>
          </a:xfrm>
          <a:prstGeom prst="rect">
            <a:avLst/>
          </a:prstGeom>
        </p:spPr>
      </p:pic>
      <p:pic>
        <p:nvPicPr>
          <p:cNvPr id="10" name="Graphic 9" descr="Line arrow: Straight with solid fill">
            <a:extLst>
              <a:ext uri="{FF2B5EF4-FFF2-40B4-BE49-F238E27FC236}">
                <a16:creationId xmlns:a16="http://schemas.microsoft.com/office/drawing/2014/main" id="{8BA32E6E-12CF-C9B2-BC64-F66240F8CA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0040000">
            <a:off x="1778298" y="4421397"/>
            <a:ext cx="914400" cy="914400"/>
          </a:xfrm>
          <a:prstGeom prst="rect">
            <a:avLst/>
          </a:prstGeom>
        </p:spPr>
      </p:pic>
      <p:pic>
        <p:nvPicPr>
          <p:cNvPr id="11" name="Graphic 10" descr="Line arrow: Straight with solid fill">
            <a:extLst>
              <a:ext uri="{FF2B5EF4-FFF2-40B4-BE49-F238E27FC236}">
                <a16:creationId xmlns:a16="http://schemas.microsoft.com/office/drawing/2014/main" id="{E2B3CF8B-31E5-E195-2808-894785AF63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0800000">
            <a:off x="5909733" y="4004733"/>
            <a:ext cx="914400" cy="914400"/>
          </a:xfrm>
          <a:prstGeom prst="rect">
            <a:avLst/>
          </a:prstGeom>
        </p:spPr>
      </p:pic>
      <p:pic>
        <p:nvPicPr>
          <p:cNvPr id="12" name="Picture 11">
            <a:extLst>
              <a:ext uri="{FF2B5EF4-FFF2-40B4-BE49-F238E27FC236}">
                <a16:creationId xmlns:a16="http://schemas.microsoft.com/office/drawing/2014/main" id="{D0F6A290-8D1D-1E60-05D0-428A35C31E6B}"/>
              </a:ext>
            </a:extLst>
          </p:cNvPr>
          <p:cNvPicPr>
            <a:picLocks noChangeAspect="1"/>
          </p:cNvPicPr>
          <p:nvPr/>
        </p:nvPicPr>
        <p:blipFill>
          <a:blip r:embed="rId7"/>
          <a:stretch>
            <a:fillRect/>
          </a:stretch>
        </p:blipFill>
        <p:spPr>
          <a:xfrm>
            <a:off x="7333720" y="3086629"/>
            <a:ext cx="3857625" cy="2581275"/>
          </a:xfrm>
          <a:prstGeom prst="rect">
            <a:avLst/>
          </a:prstGeom>
        </p:spPr>
      </p:pic>
      <p:sp>
        <p:nvSpPr>
          <p:cNvPr id="13" name="TextBox 12">
            <a:extLst>
              <a:ext uri="{FF2B5EF4-FFF2-40B4-BE49-F238E27FC236}">
                <a16:creationId xmlns:a16="http://schemas.microsoft.com/office/drawing/2014/main" id="{2483FA33-1081-9B12-F86A-76609E3C7FF6}"/>
              </a:ext>
            </a:extLst>
          </p:cNvPr>
          <p:cNvSpPr txBox="1"/>
          <p:nvPr/>
        </p:nvSpPr>
        <p:spPr>
          <a:xfrm>
            <a:off x="423333" y="4063999"/>
            <a:ext cx="147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Solar Panel</a:t>
            </a:r>
          </a:p>
        </p:txBody>
      </p:sp>
      <p:sp>
        <p:nvSpPr>
          <p:cNvPr id="14" name="TextBox 13">
            <a:extLst>
              <a:ext uri="{FF2B5EF4-FFF2-40B4-BE49-F238E27FC236}">
                <a16:creationId xmlns:a16="http://schemas.microsoft.com/office/drawing/2014/main" id="{13873007-707B-8879-3A32-BA9EE9C51AAD}"/>
              </a:ext>
            </a:extLst>
          </p:cNvPr>
          <p:cNvSpPr txBox="1"/>
          <p:nvPr/>
        </p:nvSpPr>
        <p:spPr>
          <a:xfrm>
            <a:off x="457499" y="4666931"/>
            <a:ext cx="13716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Battery</a:t>
            </a:r>
          </a:p>
        </p:txBody>
      </p:sp>
      <p:sp>
        <p:nvSpPr>
          <p:cNvPr id="15" name="TextBox 14">
            <a:extLst>
              <a:ext uri="{FF2B5EF4-FFF2-40B4-BE49-F238E27FC236}">
                <a16:creationId xmlns:a16="http://schemas.microsoft.com/office/drawing/2014/main" id="{39E0CDF9-23FB-B1BA-B6C5-EDAE74D4BA0A}"/>
              </a:ext>
            </a:extLst>
          </p:cNvPr>
          <p:cNvSpPr txBox="1"/>
          <p:nvPr/>
        </p:nvSpPr>
        <p:spPr>
          <a:xfrm>
            <a:off x="3335867" y="3378201"/>
            <a:ext cx="25992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Solar Charge Controller</a:t>
            </a:r>
          </a:p>
        </p:txBody>
      </p:sp>
      <p:sp>
        <p:nvSpPr>
          <p:cNvPr id="16" name="TextBox 15">
            <a:extLst>
              <a:ext uri="{FF2B5EF4-FFF2-40B4-BE49-F238E27FC236}">
                <a16:creationId xmlns:a16="http://schemas.microsoft.com/office/drawing/2014/main" id="{686AD5D4-5FDF-2F23-79EB-CFB4D176D4CF}"/>
              </a:ext>
            </a:extLst>
          </p:cNvPr>
          <p:cNvSpPr txBox="1"/>
          <p:nvPr/>
        </p:nvSpPr>
        <p:spPr>
          <a:xfrm>
            <a:off x="8754533" y="2717800"/>
            <a:ext cx="2438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LOUIS</a:t>
            </a:r>
          </a:p>
        </p:txBody>
      </p:sp>
      <p:pic>
        <p:nvPicPr>
          <p:cNvPr id="8" name="Picture 7" descr="A blue and black stripe&#10;&#10;Description automatically generated">
            <a:extLst>
              <a:ext uri="{FF2B5EF4-FFF2-40B4-BE49-F238E27FC236}">
                <a16:creationId xmlns:a16="http://schemas.microsoft.com/office/drawing/2014/main" id="{0B8DE7BB-CBBD-0BFE-4633-31F4D39AF72A}"/>
              </a:ext>
            </a:extLst>
          </p:cNvPr>
          <p:cNvPicPr>
            <a:picLocks noChangeAspect="1"/>
          </p:cNvPicPr>
          <p:nvPr/>
        </p:nvPicPr>
        <p:blipFill>
          <a:blip r:embed="rId8"/>
          <a:stretch>
            <a:fillRect/>
          </a:stretch>
        </p:blipFill>
        <p:spPr>
          <a:xfrm>
            <a:off x="0" y="1802"/>
            <a:ext cx="12192000" cy="1432560"/>
          </a:xfrm>
          <a:prstGeom prst="rect">
            <a:avLst/>
          </a:prstGeom>
        </p:spPr>
      </p:pic>
      <p:pic>
        <p:nvPicPr>
          <p:cNvPr id="18" name="Picture 17" descr="Yellow text on a black background&#10;&#10;Description automatically generated">
            <a:extLst>
              <a:ext uri="{FF2B5EF4-FFF2-40B4-BE49-F238E27FC236}">
                <a16:creationId xmlns:a16="http://schemas.microsoft.com/office/drawing/2014/main" id="{00E855FB-FB88-6D7A-E1A3-101C03F63DB3}"/>
              </a:ext>
            </a:extLst>
          </p:cNvPr>
          <p:cNvPicPr>
            <a:picLocks noChangeAspect="1"/>
          </p:cNvPicPr>
          <p:nvPr/>
        </p:nvPicPr>
        <p:blipFill>
          <a:blip r:embed="rId9"/>
          <a:stretch>
            <a:fillRect/>
          </a:stretch>
        </p:blipFill>
        <p:spPr>
          <a:xfrm>
            <a:off x="107381" y="6290"/>
            <a:ext cx="6657616" cy="677534"/>
          </a:xfrm>
          <a:prstGeom prst="rect">
            <a:avLst/>
          </a:prstGeom>
        </p:spPr>
      </p:pic>
      <p:pic>
        <p:nvPicPr>
          <p:cNvPr id="22" name="Picture 21" descr="A blue square with white lines&#10;&#10;Description automatically generated">
            <a:extLst>
              <a:ext uri="{FF2B5EF4-FFF2-40B4-BE49-F238E27FC236}">
                <a16:creationId xmlns:a16="http://schemas.microsoft.com/office/drawing/2014/main" id="{CFE9F015-23A0-7D2D-74D1-BA1C0C0AEAAF}"/>
              </a:ext>
            </a:extLst>
          </p:cNvPr>
          <p:cNvPicPr>
            <a:picLocks noChangeAspect="1"/>
          </p:cNvPicPr>
          <p:nvPr/>
        </p:nvPicPr>
        <p:blipFill>
          <a:blip r:embed="rId10"/>
          <a:stretch>
            <a:fillRect/>
          </a:stretch>
        </p:blipFill>
        <p:spPr>
          <a:xfrm>
            <a:off x="0" y="6260493"/>
            <a:ext cx="12192000" cy="605542"/>
          </a:xfrm>
          <a:prstGeom prst="rect">
            <a:avLst/>
          </a:prstGeom>
        </p:spPr>
      </p:pic>
      <p:sp>
        <p:nvSpPr>
          <p:cNvPr id="24" name="TextBox 23">
            <a:extLst>
              <a:ext uri="{FF2B5EF4-FFF2-40B4-BE49-F238E27FC236}">
                <a16:creationId xmlns:a16="http://schemas.microsoft.com/office/drawing/2014/main" id="{5BA77EF5-9FC4-88CD-B61A-AF0C4FEADEDC}"/>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10/2/2024</a:t>
            </a:r>
          </a:p>
        </p:txBody>
      </p:sp>
      <p:sp>
        <p:nvSpPr>
          <p:cNvPr id="26" name="TextBox 25">
            <a:extLst>
              <a:ext uri="{FF2B5EF4-FFF2-40B4-BE49-F238E27FC236}">
                <a16:creationId xmlns:a16="http://schemas.microsoft.com/office/drawing/2014/main" id="{F0E62B76-757E-599A-8AA0-65AE25FE896A}"/>
              </a:ext>
            </a:extLst>
          </p:cNvPr>
          <p:cNvSpPr txBox="1"/>
          <p:nvPr/>
        </p:nvSpPr>
        <p:spPr>
          <a:xfrm>
            <a:off x="11691303" y="6380137"/>
            <a:ext cx="7401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#20</a:t>
            </a:r>
          </a:p>
        </p:txBody>
      </p:sp>
    </p:spTree>
    <p:extLst>
      <p:ext uri="{BB962C8B-B14F-4D97-AF65-F5344CB8AC3E}">
        <p14:creationId xmlns:p14="http://schemas.microsoft.com/office/powerpoint/2010/main" val="2206312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square with white lines&#10;&#10;Description automatically generated">
            <a:extLst>
              <a:ext uri="{FF2B5EF4-FFF2-40B4-BE49-F238E27FC236}">
                <a16:creationId xmlns:a16="http://schemas.microsoft.com/office/drawing/2014/main" id="{B9C18E9A-CE03-F7D2-D8C9-B81E36785D93}"/>
              </a:ext>
            </a:extLst>
          </p:cNvPr>
          <p:cNvPicPr>
            <a:picLocks noChangeAspect="1"/>
          </p:cNvPicPr>
          <p:nvPr/>
        </p:nvPicPr>
        <p:blipFill>
          <a:blip r:embed="rId2"/>
          <a:stretch>
            <a:fillRect/>
          </a:stretch>
        </p:blipFill>
        <p:spPr>
          <a:xfrm>
            <a:off x="0" y="6260493"/>
            <a:ext cx="12192000" cy="605542"/>
          </a:xfrm>
          <a:prstGeom prst="rect">
            <a:avLst/>
          </a:prstGeom>
        </p:spPr>
      </p:pic>
      <p:sp>
        <p:nvSpPr>
          <p:cNvPr id="7" name="TextBox 6">
            <a:extLst>
              <a:ext uri="{FF2B5EF4-FFF2-40B4-BE49-F238E27FC236}">
                <a16:creationId xmlns:a16="http://schemas.microsoft.com/office/drawing/2014/main" id="{AD6F5CFA-0ACC-55C5-A620-72FC6AF6FA01}"/>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10/2/2024</a:t>
            </a:r>
          </a:p>
        </p:txBody>
      </p:sp>
      <p:sp>
        <p:nvSpPr>
          <p:cNvPr id="9" name="TextBox 8">
            <a:extLst>
              <a:ext uri="{FF2B5EF4-FFF2-40B4-BE49-F238E27FC236}">
                <a16:creationId xmlns:a16="http://schemas.microsoft.com/office/drawing/2014/main" id="{58C7875C-D024-D991-0D71-85D9785B6114}"/>
              </a:ext>
            </a:extLst>
          </p:cNvPr>
          <p:cNvSpPr txBox="1"/>
          <p:nvPr/>
        </p:nvSpPr>
        <p:spPr>
          <a:xfrm>
            <a:off x="11707632" y="6380137"/>
            <a:ext cx="7456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#21</a:t>
            </a:r>
          </a:p>
        </p:txBody>
      </p:sp>
      <p:pic>
        <p:nvPicPr>
          <p:cNvPr id="13" name="Picture 12" descr="A blue and black stripe&#10;&#10;Description automatically generated">
            <a:extLst>
              <a:ext uri="{FF2B5EF4-FFF2-40B4-BE49-F238E27FC236}">
                <a16:creationId xmlns:a16="http://schemas.microsoft.com/office/drawing/2014/main" id="{2EC587DD-9240-5F96-20E0-AD5AE9EA778E}"/>
              </a:ext>
            </a:extLst>
          </p:cNvPr>
          <p:cNvPicPr>
            <a:picLocks noChangeAspect="1"/>
          </p:cNvPicPr>
          <p:nvPr/>
        </p:nvPicPr>
        <p:blipFill>
          <a:blip r:embed="rId3"/>
          <a:stretch>
            <a:fillRect/>
          </a:stretch>
        </p:blipFill>
        <p:spPr>
          <a:xfrm>
            <a:off x="0" y="-4601"/>
            <a:ext cx="12192000" cy="1432560"/>
          </a:xfrm>
          <a:prstGeom prst="rect">
            <a:avLst/>
          </a:prstGeom>
        </p:spPr>
      </p:pic>
      <p:pic>
        <p:nvPicPr>
          <p:cNvPr id="15" name="Picture 14" descr="Yellow text on a black background&#10;&#10;Description automatically generated">
            <a:extLst>
              <a:ext uri="{FF2B5EF4-FFF2-40B4-BE49-F238E27FC236}">
                <a16:creationId xmlns:a16="http://schemas.microsoft.com/office/drawing/2014/main" id="{D12A83FD-AF98-F95D-8026-2B74353E2AD1}"/>
              </a:ext>
            </a:extLst>
          </p:cNvPr>
          <p:cNvPicPr>
            <a:picLocks noChangeAspect="1"/>
          </p:cNvPicPr>
          <p:nvPr/>
        </p:nvPicPr>
        <p:blipFill>
          <a:blip r:embed="rId4"/>
          <a:stretch>
            <a:fillRect/>
          </a:stretch>
        </p:blipFill>
        <p:spPr>
          <a:xfrm>
            <a:off x="107381" y="6290"/>
            <a:ext cx="6657616" cy="677534"/>
          </a:xfrm>
          <a:prstGeom prst="rect">
            <a:avLst/>
          </a:prstGeom>
        </p:spPr>
      </p:pic>
      <p:sp>
        <p:nvSpPr>
          <p:cNvPr id="18" name="Title 1">
            <a:extLst>
              <a:ext uri="{FF2B5EF4-FFF2-40B4-BE49-F238E27FC236}">
                <a16:creationId xmlns:a16="http://schemas.microsoft.com/office/drawing/2014/main" id="{B29D04B0-2296-C713-3993-E6BB4F9D600F}"/>
              </a:ext>
            </a:extLst>
          </p:cNvPr>
          <p:cNvSpPr>
            <a:spLocks noGrp="1"/>
          </p:cNvSpPr>
          <p:nvPr>
            <p:ph type="title"/>
          </p:nvPr>
        </p:nvSpPr>
        <p:spPr>
          <a:xfrm>
            <a:off x="0" y="884579"/>
            <a:ext cx="8425151" cy="1325563"/>
          </a:xfrm>
        </p:spPr>
        <p:txBody>
          <a:bodyPr>
            <a:normAutofit/>
          </a:bodyPr>
          <a:lstStyle/>
          <a:p>
            <a:r>
              <a:rPr lang="en-US" sz="3600"/>
              <a:t>Overview of Self-Cleaning:</a:t>
            </a:r>
          </a:p>
        </p:txBody>
      </p:sp>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2BBAB869-247C-0DC7-3104-847007311B76}"/>
                  </a:ext>
                </a:extLst>
              </p14:cNvPr>
              <p14:cNvContentPartPr/>
              <p14:nvPr/>
            </p14:nvContentPartPr>
            <p14:xfrm>
              <a:off x="10706704" y="5425021"/>
              <a:ext cx="129960" cy="138960"/>
            </p14:xfrm>
          </p:contentPart>
        </mc:Choice>
        <mc:Fallback>
          <p:pic>
            <p:nvPicPr>
              <p:cNvPr id="4" name="Ink 3">
                <a:extLst>
                  <a:ext uri="{FF2B5EF4-FFF2-40B4-BE49-F238E27FC236}">
                    <a16:creationId xmlns:a16="http://schemas.microsoft.com/office/drawing/2014/main" id="{2BBAB869-247C-0DC7-3104-847007311B76}"/>
                  </a:ext>
                </a:extLst>
              </p:cNvPr>
              <p:cNvPicPr/>
              <p:nvPr/>
            </p:nvPicPr>
            <p:blipFill>
              <a:blip r:embed="rId6"/>
              <a:stretch>
                <a:fillRect/>
              </a:stretch>
            </p:blipFill>
            <p:spPr>
              <a:xfrm>
                <a:off x="10702384" y="5420701"/>
                <a:ext cx="13860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98C304B3-4FE3-962B-F1F1-D64872CA9651}"/>
                  </a:ext>
                </a:extLst>
              </p14:cNvPr>
              <p14:cNvContentPartPr/>
              <p14:nvPr/>
            </p14:nvContentPartPr>
            <p14:xfrm>
              <a:off x="10710831" y="5741494"/>
              <a:ext cx="127080" cy="128520"/>
            </p14:xfrm>
          </p:contentPart>
        </mc:Choice>
        <mc:Fallback>
          <p:pic>
            <p:nvPicPr>
              <p:cNvPr id="8" name="Ink 7">
                <a:extLst>
                  <a:ext uri="{FF2B5EF4-FFF2-40B4-BE49-F238E27FC236}">
                    <a16:creationId xmlns:a16="http://schemas.microsoft.com/office/drawing/2014/main" id="{98C304B3-4FE3-962B-F1F1-D64872CA9651}"/>
                  </a:ext>
                </a:extLst>
              </p:cNvPr>
              <p:cNvPicPr/>
              <p:nvPr/>
            </p:nvPicPr>
            <p:blipFill>
              <a:blip r:embed="rId8"/>
              <a:stretch>
                <a:fillRect/>
              </a:stretch>
            </p:blipFill>
            <p:spPr>
              <a:xfrm>
                <a:off x="10704711" y="5735374"/>
                <a:ext cx="139320" cy="140760"/>
              </a:xfrm>
              <a:prstGeom prst="rect">
                <a:avLst/>
              </a:prstGeom>
            </p:spPr>
          </p:pic>
        </mc:Fallback>
      </mc:AlternateContent>
      <p:pic>
        <p:nvPicPr>
          <p:cNvPr id="25" name="Content Placeholder 24" descr="A collection of different colored objects&#10;&#10;Description automatically generated with medium confidence">
            <a:extLst>
              <a:ext uri="{FF2B5EF4-FFF2-40B4-BE49-F238E27FC236}">
                <a16:creationId xmlns:a16="http://schemas.microsoft.com/office/drawing/2014/main" id="{6AE7E1E9-DFAF-3D51-C4C0-3ABE7F92D9A9}"/>
              </a:ext>
            </a:extLst>
          </p:cNvPr>
          <p:cNvPicPr>
            <a:picLocks noGrp="1" noChangeAspect="1"/>
          </p:cNvPicPr>
          <p:nvPr>
            <p:ph idx="1"/>
          </p:nvPr>
        </p:nvPicPr>
        <p:blipFill>
          <a:blip r:embed="rId9">
            <a:extLst>
              <a:ext uri="{28A0092B-C50C-407E-A947-70E740481C1C}">
                <a14:useLocalDpi xmlns:a14="http://schemas.microsoft.com/office/drawing/2010/main" val="0"/>
              </a:ext>
            </a:extLst>
          </a:blip>
          <a:srcRect l="52797" t="17782" r="25001" b="40426"/>
          <a:stretch/>
        </p:blipFill>
        <p:spPr>
          <a:xfrm>
            <a:off x="8248300" y="1706565"/>
            <a:ext cx="3221941" cy="3315603"/>
          </a:xfrm>
        </p:spPr>
      </p:pic>
      <p:pic>
        <p:nvPicPr>
          <p:cNvPr id="26" name="Picture 25" descr="A blue and black device&#10;&#10;Description automatically generated">
            <a:extLst>
              <a:ext uri="{FF2B5EF4-FFF2-40B4-BE49-F238E27FC236}">
                <a16:creationId xmlns:a16="http://schemas.microsoft.com/office/drawing/2014/main" id="{7B876C79-C918-5AC2-1292-513C6D76A64F}"/>
              </a:ext>
            </a:extLst>
          </p:cNvPr>
          <p:cNvPicPr>
            <a:picLocks noChangeAspect="1"/>
          </p:cNvPicPr>
          <p:nvPr/>
        </p:nvPicPr>
        <p:blipFill>
          <a:blip r:embed="rId10"/>
          <a:srcRect l="18049" t="15047" r="11499" b="313"/>
          <a:stretch/>
        </p:blipFill>
        <p:spPr>
          <a:xfrm>
            <a:off x="382726" y="2893592"/>
            <a:ext cx="2423714" cy="1341725"/>
          </a:xfrm>
          <a:prstGeom prst="rect">
            <a:avLst/>
          </a:prstGeom>
        </p:spPr>
      </p:pic>
      <p:pic>
        <p:nvPicPr>
          <p:cNvPr id="27" name="Graphic 26" descr="Line arrow: Straight with solid fill">
            <a:extLst>
              <a:ext uri="{FF2B5EF4-FFF2-40B4-BE49-F238E27FC236}">
                <a16:creationId xmlns:a16="http://schemas.microsoft.com/office/drawing/2014/main" id="{503EA35B-C5A7-3C0B-5C6E-0F841E82D56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0800000">
            <a:off x="7345268" y="3017370"/>
            <a:ext cx="914400" cy="914400"/>
          </a:xfrm>
          <a:prstGeom prst="rect">
            <a:avLst/>
          </a:prstGeom>
        </p:spPr>
      </p:pic>
      <p:pic>
        <p:nvPicPr>
          <p:cNvPr id="28" name="Graphic 27" descr="Line arrow: Straight with solid fill">
            <a:extLst>
              <a:ext uri="{FF2B5EF4-FFF2-40B4-BE49-F238E27FC236}">
                <a16:creationId xmlns:a16="http://schemas.microsoft.com/office/drawing/2014/main" id="{50DF0A2F-E31A-6676-1D76-0F5E2E89EE4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0800000">
            <a:off x="3001749" y="3030152"/>
            <a:ext cx="914400" cy="914400"/>
          </a:xfrm>
          <a:prstGeom prst="rect">
            <a:avLst/>
          </a:prstGeom>
        </p:spPr>
      </p:pic>
      <p:sp>
        <p:nvSpPr>
          <p:cNvPr id="34" name="Arrow: Right 33">
            <a:extLst>
              <a:ext uri="{FF2B5EF4-FFF2-40B4-BE49-F238E27FC236}">
                <a16:creationId xmlns:a16="http://schemas.microsoft.com/office/drawing/2014/main" id="{3B77DD53-0127-91CE-4385-71EEA4F303E2}"/>
              </a:ext>
            </a:extLst>
          </p:cNvPr>
          <p:cNvSpPr/>
          <p:nvPr/>
        </p:nvSpPr>
        <p:spPr>
          <a:xfrm rot="2474830">
            <a:off x="10049041" y="2323930"/>
            <a:ext cx="1188720" cy="274320"/>
          </a:xfrm>
          <a:prstGeom prst="rightArrow">
            <a:avLst/>
          </a:prstGeom>
          <a:solidFill>
            <a:srgbClr val="FF66CC"/>
          </a:solidFill>
          <a:ln>
            <a:solidFill>
              <a:srgbClr val="FF66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9B746B82-C488-0C6D-6727-8057C5AF070F}"/>
              </a:ext>
            </a:extLst>
          </p:cNvPr>
          <p:cNvPicPr>
            <a:picLocks noChangeAspect="1"/>
          </p:cNvPicPr>
          <p:nvPr/>
        </p:nvPicPr>
        <p:blipFill>
          <a:blip r:embed="rId13"/>
          <a:srcRect l="18556" t="6739" r="26837" b="11544"/>
          <a:stretch/>
        </p:blipFill>
        <p:spPr>
          <a:xfrm>
            <a:off x="4111458" y="2461090"/>
            <a:ext cx="2843192" cy="2052525"/>
          </a:xfrm>
          <a:prstGeom prst="rect">
            <a:avLst/>
          </a:prstGeom>
        </p:spPr>
      </p:pic>
      <p:sp>
        <p:nvSpPr>
          <p:cNvPr id="2" name="TextBox 1">
            <a:extLst>
              <a:ext uri="{FF2B5EF4-FFF2-40B4-BE49-F238E27FC236}">
                <a16:creationId xmlns:a16="http://schemas.microsoft.com/office/drawing/2014/main" id="{5E410848-021E-48D1-8BF6-7D6A297E0986}"/>
              </a:ext>
            </a:extLst>
          </p:cNvPr>
          <p:cNvSpPr txBox="1"/>
          <p:nvPr/>
        </p:nvSpPr>
        <p:spPr>
          <a:xfrm>
            <a:off x="10591846" y="5005424"/>
            <a:ext cx="2231571" cy="1015663"/>
          </a:xfrm>
          <a:prstGeom prst="rect">
            <a:avLst/>
          </a:prstGeom>
          <a:noFill/>
        </p:spPr>
        <p:txBody>
          <a:bodyPr wrap="square" rtlCol="0">
            <a:spAutoFit/>
          </a:bodyPr>
          <a:lstStyle/>
          <a:p>
            <a:r>
              <a:rPr lang="en-US" sz="2000"/>
              <a:t>Key:</a:t>
            </a:r>
          </a:p>
          <a:p>
            <a:pPr marL="285750" indent="-285750">
              <a:buFont typeface="Wingdings" panose="05000000000000000000" pitchFamily="2" charset="2"/>
              <a:buChar char="q"/>
            </a:pPr>
            <a:r>
              <a:rPr lang="en-US" sz="2000"/>
              <a:t>Brush</a:t>
            </a:r>
          </a:p>
          <a:p>
            <a:pPr marL="285750" indent="-285750">
              <a:buFont typeface="Wingdings" panose="05000000000000000000" pitchFamily="2" charset="2"/>
              <a:buChar char="q"/>
            </a:pPr>
            <a:r>
              <a:rPr lang="en-US" sz="2000"/>
              <a:t>Rails</a:t>
            </a:r>
          </a:p>
        </p:txBody>
      </p:sp>
      <mc:AlternateContent xmlns:mc="http://schemas.openxmlformats.org/markup-compatibility/2006">
        <mc:Choice xmlns:p14="http://schemas.microsoft.com/office/powerpoint/2010/main" Requires="p14">
          <p:contentPart p14:bwMode="auto" r:id="rId14">
            <p14:nvContentPartPr>
              <p14:cNvPr id="39" name="Ink 38">
                <a:extLst>
                  <a:ext uri="{FF2B5EF4-FFF2-40B4-BE49-F238E27FC236}">
                    <a16:creationId xmlns:a16="http://schemas.microsoft.com/office/drawing/2014/main" id="{ED0B3A61-BEF5-468E-DF0C-3D9437E438DC}"/>
                  </a:ext>
                </a:extLst>
              </p14:cNvPr>
              <p14:cNvContentPartPr/>
              <p14:nvPr/>
            </p14:nvContentPartPr>
            <p14:xfrm>
              <a:off x="4348435" y="3572130"/>
              <a:ext cx="360" cy="360"/>
            </p14:xfrm>
          </p:contentPart>
        </mc:Choice>
        <mc:Fallback>
          <p:pic>
            <p:nvPicPr>
              <p:cNvPr id="39" name="Ink 38">
                <a:extLst>
                  <a:ext uri="{FF2B5EF4-FFF2-40B4-BE49-F238E27FC236}">
                    <a16:creationId xmlns:a16="http://schemas.microsoft.com/office/drawing/2014/main" id="{ED0B3A61-BEF5-468E-DF0C-3D9437E438DC}"/>
                  </a:ext>
                </a:extLst>
              </p:cNvPr>
              <p:cNvPicPr/>
              <p:nvPr/>
            </p:nvPicPr>
            <p:blipFill>
              <a:blip r:embed="rId15"/>
              <a:stretch>
                <a:fillRect/>
              </a:stretch>
            </p:blipFill>
            <p:spPr>
              <a:xfrm>
                <a:off x="4342315" y="356601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0" name="Ink 39">
                <a:extLst>
                  <a:ext uri="{FF2B5EF4-FFF2-40B4-BE49-F238E27FC236}">
                    <a16:creationId xmlns:a16="http://schemas.microsoft.com/office/drawing/2014/main" id="{E32763CD-6C77-0B11-5F52-96F41A11F237}"/>
                  </a:ext>
                </a:extLst>
              </p14:cNvPr>
              <p14:cNvContentPartPr/>
              <p14:nvPr/>
            </p14:nvContentPartPr>
            <p14:xfrm>
              <a:off x="4112275" y="3474570"/>
              <a:ext cx="212400" cy="433800"/>
            </p14:xfrm>
          </p:contentPart>
        </mc:Choice>
        <mc:Fallback>
          <p:pic>
            <p:nvPicPr>
              <p:cNvPr id="40" name="Ink 39">
                <a:extLst>
                  <a:ext uri="{FF2B5EF4-FFF2-40B4-BE49-F238E27FC236}">
                    <a16:creationId xmlns:a16="http://schemas.microsoft.com/office/drawing/2014/main" id="{E32763CD-6C77-0B11-5F52-96F41A11F237}"/>
                  </a:ext>
                </a:extLst>
              </p:cNvPr>
              <p:cNvPicPr/>
              <p:nvPr/>
            </p:nvPicPr>
            <p:blipFill>
              <a:blip r:embed="rId17"/>
              <a:stretch>
                <a:fillRect/>
              </a:stretch>
            </p:blipFill>
            <p:spPr>
              <a:xfrm>
                <a:off x="4106155" y="3468445"/>
                <a:ext cx="224640" cy="44605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1" name="Ink 40">
                <a:extLst>
                  <a:ext uri="{FF2B5EF4-FFF2-40B4-BE49-F238E27FC236}">
                    <a16:creationId xmlns:a16="http://schemas.microsoft.com/office/drawing/2014/main" id="{25C0BB35-CEFC-2513-C47E-71A5AFF5079A}"/>
                  </a:ext>
                </a:extLst>
              </p14:cNvPr>
              <p14:cNvContentPartPr/>
              <p14:nvPr/>
            </p14:nvContentPartPr>
            <p14:xfrm>
              <a:off x="4103995" y="3384930"/>
              <a:ext cx="254520" cy="503640"/>
            </p14:xfrm>
          </p:contentPart>
        </mc:Choice>
        <mc:Fallback>
          <p:pic>
            <p:nvPicPr>
              <p:cNvPr id="41" name="Ink 40">
                <a:extLst>
                  <a:ext uri="{FF2B5EF4-FFF2-40B4-BE49-F238E27FC236}">
                    <a16:creationId xmlns:a16="http://schemas.microsoft.com/office/drawing/2014/main" id="{25C0BB35-CEFC-2513-C47E-71A5AFF5079A}"/>
                  </a:ext>
                </a:extLst>
              </p:cNvPr>
              <p:cNvPicPr/>
              <p:nvPr/>
            </p:nvPicPr>
            <p:blipFill>
              <a:blip r:embed="rId19"/>
              <a:stretch>
                <a:fillRect/>
              </a:stretch>
            </p:blipFill>
            <p:spPr>
              <a:xfrm>
                <a:off x="4085995" y="3366930"/>
                <a:ext cx="290160" cy="539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2" name="Ink 41">
                <a:extLst>
                  <a:ext uri="{FF2B5EF4-FFF2-40B4-BE49-F238E27FC236}">
                    <a16:creationId xmlns:a16="http://schemas.microsoft.com/office/drawing/2014/main" id="{C730D5B5-CA65-D808-5FA2-5F4E2F340071}"/>
                  </a:ext>
                </a:extLst>
              </p14:cNvPr>
              <p14:cNvContentPartPr/>
              <p14:nvPr/>
            </p14:nvContentPartPr>
            <p14:xfrm>
              <a:off x="4353835" y="3366210"/>
              <a:ext cx="16560" cy="502560"/>
            </p14:xfrm>
          </p:contentPart>
        </mc:Choice>
        <mc:Fallback>
          <p:pic>
            <p:nvPicPr>
              <p:cNvPr id="42" name="Ink 41">
                <a:extLst>
                  <a:ext uri="{FF2B5EF4-FFF2-40B4-BE49-F238E27FC236}">
                    <a16:creationId xmlns:a16="http://schemas.microsoft.com/office/drawing/2014/main" id="{C730D5B5-CA65-D808-5FA2-5F4E2F340071}"/>
                  </a:ext>
                </a:extLst>
              </p:cNvPr>
              <p:cNvPicPr/>
              <p:nvPr/>
            </p:nvPicPr>
            <p:blipFill>
              <a:blip r:embed="rId21"/>
              <a:stretch>
                <a:fillRect/>
              </a:stretch>
            </p:blipFill>
            <p:spPr>
              <a:xfrm>
                <a:off x="4335835" y="3348210"/>
                <a:ext cx="52200" cy="538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3" name="Ink 42">
                <a:extLst>
                  <a:ext uri="{FF2B5EF4-FFF2-40B4-BE49-F238E27FC236}">
                    <a16:creationId xmlns:a16="http://schemas.microsoft.com/office/drawing/2014/main" id="{41FF32C3-83B2-8EA0-DD65-0F3BA406BEDF}"/>
                  </a:ext>
                </a:extLst>
              </p14:cNvPr>
              <p14:cNvContentPartPr/>
              <p14:nvPr/>
            </p14:nvContentPartPr>
            <p14:xfrm>
              <a:off x="4111655" y="4074965"/>
              <a:ext cx="195480" cy="249120"/>
            </p14:xfrm>
          </p:contentPart>
        </mc:Choice>
        <mc:Fallback>
          <p:pic>
            <p:nvPicPr>
              <p:cNvPr id="43" name="Ink 42">
                <a:extLst>
                  <a:ext uri="{FF2B5EF4-FFF2-40B4-BE49-F238E27FC236}">
                    <a16:creationId xmlns:a16="http://schemas.microsoft.com/office/drawing/2014/main" id="{41FF32C3-83B2-8EA0-DD65-0F3BA406BEDF}"/>
                  </a:ext>
                </a:extLst>
              </p:cNvPr>
              <p:cNvPicPr/>
              <p:nvPr/>
            </p:nvPicPr>
            <p:blipFill>
              <a:blip r:embed="rId23"/>
              <a:stretch>
                <a:fillRect/>
              </a:stretch>
            </p:blipFill>
            <p:spPr>
              <a:xfrm>
                <a:off x="4093655" y="4056965"/>
                <a:ext cx="23112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4" name="Ink 43">
                <a:extLst>
                  <a:ext uri="{FF2B5EF4-FFF2-40B4-BE49-F238E27FC236}">
                    <a16:creationId xmlns:a16="http://schemas.microsoft.com/office/drawing/2014/main" id="{04AC9D48-D61D-608F-422B-F2B80D64E3BA}"/>
                  </a:ext>
                </a:extLst>
              </p14:cNvPr>
              <p14:cNvContentPartPr/>
              <p14:nvPr/>
            </p14:nvContentPartPr>
            <p14:xfrm>
              <a:off x="5333425" y="4474545"/>
              <a:ext cx="169200" cy="127080"/>
            </p14:xfrm>
          </p:contentPart>
        </mc:Choice>
        <mc:Fallback>
          <p:pic>
            <p:nvPicPr>
              <p:cNvPr id="44" name="Ink 43">
                <a:extLst>
                  <a:ext uri="{FF2B5EF4-FFF2-40B4-BE49-F238E27FC236}">
                    <a16:creationId xmlns:a16="http://schemas.microsoft.com/office/drawing/2014/main" id="{04AC9D48-D61D-608F-422B-F2B80D64E3BA}"/>
                  </a:ext>
                </a:extLst>
              </p:cNvPr>
              <p:cNvPicPr/>
              <p:nvPr/>
            </p:nvPicPr>
            <p:blipFill>
              <a:blip r:embed="rId25"/>
              <a:stretch>
                <a:fillRect/>
              </a:stretch>
            </p:blipFill>
            <p:spPr>
              <a:xfrm>
                <a:off x="5315425" y="4456545"/>
                <a:ext cx="20484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5" name="Ink 44">
                <a:extLst>
                  <a:ext uri="{FF2B5EF4-FFF2-40B4-BE49-F238E27FC236}">
                    <a16:creationId xmlns:a16="http://schemas.microsoft.com/office/drawing/2014/main" id="{8AEFC59E-E877-ED8E-0FD6-3994A32EF5A5}"/>
                  </a:ext>
                </a:extLst>
              </p14:cNvPr>
              <p14:cNvContentPartPr/>
              <p14:nvPr/>
            </p14:nvContentPartPr>
            <p14:xfrm>
              <a:off x="6859708" y="3793088"/>
              <a:ext cx="179280" cy="168480"/>
            </p14:xfrm>
          </p:contentPart>
        </mc:Choice>
        <mc:Fallback>
          <p:pic>
            <p:nvPicPr>
              <p:cNvPr id="45" name="Ink 44">
                <a:extLst>
                  <a:ext uri="{FF2B5EF4-FFF2-40B4-BE49-F238E27FC236}">
                    <a16:creationId xmlns:a16="http://schemas.microsoft.com/office/drawing/2014/main" id="{8AEFC59E-E877-ED8E-0FD6-3994A32EF5A5}"/>
                  </a:ext>
                </a:extLst>
              </p:cNvPr>
              <p:cNvPicPr/>
              <p:nvPr/>
            </p:nvPicPr>
            <p:blipFill>
              <a:blip r:embed="rId27"/>
              <a:stretch>
                <a:fillRect/>
              </a:stretch>
            </p:blipFill>
            <p:spPr>
              <a:xfrm>
                <a:off x="6841708" y="3775088"/>
                <a:ext cx="21492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6" name="Ink 45">
                <a:extLst>
                  <a:ext uri="{FF2B5EF4-FFF2-40B4-BE49-F238E27FC236}">
                    <a16:creationId xmlns:a16="http://schemas.microsoft.com/office/drawing/2014/main" id="{E8C95C15-B0CA-2CC4-EE94-7FDE720448C9}"/>
                  </a:ext>
                </a:extLst>
              </p14:cNvPr>
              <p14:cNvContentPartPr/>
              <p14:nvPr/>
            </p14:nvContentPartPr>
            <p14:xfrm>
              <a:off x="4051530" y="2970800"/>
              <a:ext cx="93960" cy="223920"/>
            </p14:xfrm>
          </p:contentPart>
        </mc:Choice>
        <mc:Fallback>
          <p:pic>
            <p:nvPicPr>
              <p:cNvPr id="46" name="Ink 45">
                <a:extLst>
                  <a:ext uri="{FF2B5EF4-FFF2-40B4-BE49-F238E27FC236}">
                    <a16:creationId xmlns:a16="http://schemas.microsoft.com/office/drawing/2014/main" id="{E8C95C15-B0CA-2CC4-EE94-7FDE720448C9}"/>
                  </a:ext>
                </a:extLst>
              </p:cNvPr>
              <p:cNvPicPr/>
              <p:nvPr/>
            </p:nvPicPr>
            <p:blipFill>
              <a:blip r:embed="rId29"/>
              <a:stretch>
                <a:fillRect/>
              </a:stretch>
            </p:blipFill>
            <p:spPr>
              <a:xfrm>
                <a:off x="4033461" y="2952800"/>
                <a:ext cx="129737"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7" name="Ink 46">
                <a:extLst>
                  <a:ext uri="{FF2B5EF4-FFF2-40B4-BE49-F238E27FC236}">
                    <a16:creationId xmlns:a16="http://schemas.microsoft.com/office/drawing/2014/main" id="{554BACC4-BEFF-6F23-9DB5-3977EBD67A96}"/>
                  </a:ext>
                </a:extLst>
              </p14:cNvPr>
              <p14:cNvContentPartPr/>
              <p14:nvPr/>
            </p14:nvContentPartPr>
            <p14:xfrm>
              <a:off x="4900535" y="2455753"/>
              <a:ext cx="427680" cy="35640"/>
            </p14:xfrm>
          </p:contentPart>
        </mc:Choice>
        <mc:Fallback>
          <p:pic>
            <p:nvPicPr>
              <p:cNvPr id="47" name="Ink 46">
                <a:extLst>
                  <a:ext uri="{FF2B5EF4-FFF2-40B4-BE49-F238E27FC236}">
                    <a16:creationId xmlns:a16="http://schemas.microsoft.com/office/drawing/2014/main" id="{554BACC4-BEFF-6F23-9DB5-3977EBD67A96}"/>
                  </a:ext>
                </a:extLst>
              </p:cNvPr>
              <p:cNvPicPr/>
              <p:nvPr/>
            </p:nvPicPr>
            <p:blipFill>
              <a:blip r:embed="rId31"/>
              <a:stretch>
                <a:fillRect/>
              </a:stretch>
            </p:blipFill>
            <p:spPr>
              <a:xfrm>
                <a:off x="4882535" y="2437753"/>
                <a:ext cx="463320" cy="71280"/>
              </a:xfrm>
              <a:prstGeom prst="rect">
                <a:avLst/>
              </a:prstGeom>
            </p:spPr>
          </p:pic>
        </mc:Fallback>
      </mc:AlternateContent>
      <p:grpSp>
        <p:nvGrpSpPr>
          <p:cNvPr id="58" name="Group 57">
            <a:extLst>
              <a:ext uri="{FF2B5EF4-FFF2-40B4-BE49-F238E27FC236}">
                <a16:creationId xmlns:a16="http://schemas.microsoft.com/office/drawing/2014/main" id="{44404DB1-CC15-CCA7-4A7F-C3524F193FC6}"/>
              </a:ext>
            </a:extLst>
          </p:cNvPr>
          <p:cNvGrpSpPr/>
          <p:nvPr/>
        </p:nvGrpSpPr>
        <p:grpSpPr>
          <a:xfrm>
            <a:off x="4919615" y="2475913"/>
            <a:ext cx="388800" cy="44640"/>
            <a:chOff x="4919615" y="2475913"/>
            <a:chExt cx="388800" cy="44640"/>
          </a:xfrm>
        </p:grpSpPr>
        <mc:AlternateContent xmlns:mc="http://schemas.openxmlformats.org/markup-compatibility/2006">
          <mc:Choice xmlns:p14="http://schemas.microsoft.com/office/powerpoint/2010/main" Requires="p14">
            <p:contentPart p14:bwMode="auto" r:id="rId32">
              <p14:nvContentPartPr>
                <p14:cNvPr id="50" name="Ink 49">
                  <a:extLst>
                    <a:ext uri="{FF2B5EF4-FFF2-40B4-BE49-F238E27FC236}">
                      <a16:creationId xmlns:a16="http://schemas.microsoft.com/office/drawing/2014/main" id="{EF20CF1A-FEB2-8BC9-6031-5F08F08DB627}"/>
                    </a:ext>
                  </a:extLst>
                </p14:cNvPr>
                <p14:cNvContentPartPr/>
                <p14:nvPr/>
              </p14:nvContentPartPr>
              <p14:xfrm>
                <a:off x="4919615" y="2475913"/>
                <a:ext cx="384120" cy="43920"/>
              </p14:xfrm>
            </p:contentPart>
          </mc:Choice>
          <mc:Fallback>
            <p:pic>
              <p:nvPicPr>
                <p:cNvPr id="50" name="Ink 49">
                  <a:extLst>
                    <a:ext uri="{FF2B5EF4-FFF2-40B4-BE49-F238E27FC236}">
                      <a16:creationId xmlns:a16="http://schemas.microsoft.com/office/drawing/2014/main" id="{EF20CF1A-FEB2-8BC9-6031-5F08F08DB627}"/>
                    </a:ext>
                  </a:extLst>
                </p:cNvPr>
                <p:cNvPicPr/>
                <p:nvPr/>
              </p:nvPicPr>
              <p:blipFill>
                <a:blip r:embed="rId33"/>
                <a:stretch>
                  <a:fillRect/>
                </a:stretch>
              </p:blipFill>
              <p:spPr>
                <a:xfrm>
                  <a:off x="4901632" y="2457913"/>
                  <a:ext cx="419727"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1" name="Ink 50">
                  <a:extLst>
                    <a:ext uri="{FF2B5EF4-FFF2-40B4-BE49-F238E27FC236}">
                      <a16:creationId xmlns:a16="http://schemas.microsoft.com/office/drawing/2014/main" id="{4B119EBD-3484-98A8-E671-D009DE6F32FA}"/>
                    </a:ext>
                  </a:extLst>
                </p14:cNvPr>
                <p14:cNvContentPartPr/>
                <p14:nvPr/>
              </p14:nvContentPartPr>
              <p14:xfrm>
                <a:off x="4968575" y="2478793"/>
                <a:ext cx="211320" cy="34560"/>
              </p14:xfrm>
            </p:contentPart>
          </mc:Choice>
          <mc:Fallback>
            <p:pic>
              <p:nvPicPr>
                <p:cNvPr id="51" name="Ink 50">
                  <a:extLst>
                    <a:ext uri="{FF2B5EF4-FFF2-40B4-BE49-F238E27FC236}">
                      <a16:creationId xmlns:a16="http://schemas.microsoft.com/office/drawing/2014/main" id="{4B119EBD-3484-98A8-E671-D009DE6F32FA}"/>
                    </a:ext>
                  </a:extLst>
                </p:cNvPr>
                <p:cNvPicPr/>
                <p:nvPr/>
              </p:nvPicPr>
              <p:blipFill>
                <a:blip r:embed="rId35"/>
                <a:stretch>
                  <a:fillRect/>
                </a:stretch>
              </p:blipFill>
              <p:spPr>
                <a:xfrm>
                  <a:off x="4950606" y="2460793"/>
                  <a:ext cx="246899"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2" name="Ink 51">
                  <a:extLst>
                    <a:ext uri="{FF2B5EF4-FFF2-40B4-BE49-F238E27FC236}">
                      <a16:creationId xmlns:a16="http://schemas.microsoft.com/office/drawing/2014/main" id="{E212DCE9-1187-ED4E-712C-2F154F7D1130}"/>
                    </a:ext>
                  </a:extLst>
                </p14:cNvPr>
                <p14:cNvContentPartPr/>
                <p14:nvPr/>
              </p14:nvContentPartPr>
              <p14:xfrm>
                <a:off x="4962455" y="2494633"/>
                <a:ext cx="312840" cy="25920"/>
              </p14:xfrm>
            </p:contentPart>
          </mc:Choice>
          <mc:Fallback>
            <p:pic>
              <p:nvPicPr>
                <p:cNvPr id="52" name="Ink 51">
                  <a:extLst>
                    <a:ext uri="{FF2B5EF4-FFF2-40B4-BE49-F238E27FC236}">
                      <a16:creationId xmlns:a16="http://schemas.microsoft.com/office/drawing/2014/main" id="{E212DCE9-1187-ED4E-712C-2F154F7D1130}"/>
                    </a:ext>
                  </a:extLst>
                </p:cNvPr>
                <p:cNvPicPr/>
                <p:nvPr/>
              </p:nvPicPr>
              <p:blipFill>
                <a:blip r:embed="rId37"/>
                <a:stretch>
                  <a:fillRect/>
                </a:stretch>
              </p:blipFill>
              <p:spPr>
                <a:xfrm>
                  <a:off x="4944455" y="2476633"/>
                  <a:ext cx="34848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4" name="Ink 53">
                  <a:extLst>
                    <a:ext uri="{FF2B5EF4-FFF2-40B4-BE49-F238E27FC236}">
                      <a16:creationId xmlns:a16="http://schemas.microsoft.com/office/drawing/2014/main" id="{93656147-87F9-E0EA-F8C3-BB4AEB12206F}"/>
                    </a:ext>
                  </a:extLst>
                </p14:cNvPr>
                <p14:cNvContentPartPr/>
                <p14:nvPr/>
              </p14:nvContentPartPr>
              <p14:xfrm>
                <a:off x="5112935" y="2499313"/>
                <a:ext cx="178200" cy="19440"/>
              </p14:xfrm>
            </p:contentPart>
          </mc:Choice>
          <mc:Fallback>
            <p:pic>
              <p:nvPicPr>
                <p:cNvPr id="54" name="Ink 53">
                  <a:extLst>
                    <a:ext uri="{FF2B5EF4-FFF2-40B4-BE49-F238E27FC236}">
                      <a16:creationId xmlns:a16="http://schemas.microsoft.com/office/drawing/2014/main" id="{93656147-87F9-E0EA-F8C3-BB4AEB12206F}"/>
                    </a:ext>
                  </a:extLst>
                </p:cNvPr>
                <p:cNvPicPr/>
                <p:nvPr/>
              </p:nvPicPr>
              <p:blipFill>
                <a:blip r:embed="rId39"/>
                <a:stretch>
                  <a:fillRect/>
                </a:stretch>
              </p:blipFill>
              <p:spPr>
                <a:xfrm>
                  <a:off x="5094935" y="2481313"/>
                  <a:ext cx="21384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6" name="Ink 55">
                  <a:extLst>
                    <a:ext uri="{FF2B5EF4-FFF2-40B4-BE49-F238E27FC236}">
                      <a16:creationId xmlns:a16="http://schemas.microsoft.com/office/drawing/2014/main" id="{41CF25AB-0978-CFB0-ECB3-E6B8CE566BEA}"/>
                    </a:ext>
                  </a:extLst>
                </p14:cNvPr>
                <p14:cNvContentPartPr/>
                <p14:nvPr/>
              </p14:nvContentPartPr>
              <p14:xfrm>
                <a:off x="5161175" y="2492833"/>
                <a:ext cx="147240" cy="26640"/>
              </p14:xfrm>
            </p:contentPart>
          </mc:Choice>
          <mc:Fallback>
            <p:pic>
              <p:nvPicPr>
                <p:cNvPr id="56" name="Ink 55">
                  <a:extLst>
                    <a:ext uri="{FF2B5EF4-FFF2-40B4-BE49-F238E27FC236}">
                      <a16:creationId xmlns:a16="http://schemas.microsoft.com/office/drawing/2014/main" id="{41CF25AB-0978-CFB0-ECB3-E6B8CE566BEA}"/>
                    </a:ext>
                  </a:extLst>
                </p:cNvPr>
                <p:cNvPicPr/>
                <p:nvPr/>
              </p:nvPicPr>
              <p:blipFill>
                <a:blip r:embed="rId41"/>
                <a:stretch>
                  <a:fillRect/>
                </a:stretch>
              </p:blipFill>
              <p:spPr>
                <a:xfrm>
                  <a:off x="5143175" y="2474833"/>
                  <a:ext cx="18288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7" name="Ink 56">
                  <a:extLst>
                    <a:ext uri="{FF2B5EF4-FFF2-40B4-BE49-F238E27FC236}">
                      <a16:creationId xmlns:a16="http://schemas.microsoft.com/office/drawing/2014/main" id="{5E0F4B55-000F-0ECB-9888-D804A79F4FBD}"/>
                    </a:ext>
                  </a:extLst>
                </p14:cNvPr>
                <p14:cNvContentPartPr/>
                <p14:nvPr/>
              </p14:nvContentPartPr>
              <p14:xfrm>
                <a:off x="5154335" y="2485993"/>
                <a:ext cx="120960" cy="11160"/>
              </p14:xfrm>
            </p:contentPart>
          </mc:Choice>
          <mc:Fallback>
            <p:pic>
              <p:nvPicPr>
                <p:cNvPr id="57" name="Ink 56">
                  <a:extLst>
                    <a:ext uri="{FF2B5EF4-FFF2-40B4-BE49-F238E27FC236}">
                      <a16:creationId xmlns:a16="http://schemas.microsoft.com/office/drawing/2014/main" id="{5E0F4B55-000F-0ECB-9888-D804A79F4FBD}"/>
                    </a:ext>
                  </a:extLst>
                </p:cNvPr>
                <p:cNvPicPr/>
                <p:nvPr/>
              </p:nvPicPr>
              <p:blipFill>
                <a:blip r:embed="rId43"/>
                <a:stretch>
                  <a:fillRect/>
                </a:stretch>
              </p:blipFill>
              <p:spPr>
                <a:xfrm>
                  <a:off x="5136335" y="2467393"/>
                  <a:ext cx="156600" cy="47988"/>
                </a:xfrm>
                <a:prstGeom prst="rect">
                  <a:avLst/>
                </a:prstGeom>
              </p:spPr>
            </p:pic>
          </mc:Fallback>
        </mc:AlternateContent>
      </p:grpSp>
    </p:spTree>
    <p:extLst>
      <p:ext uri="{BB962C8B-B14F-4D97-AF65-F5344CB8AC3E}">
        <p14:creationId xmlns:p14="http://schemas.microsoft.com/office/powerpoint/2010/main" val="2835114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E9F2-E4DA-C4E9-611D-D96A27B3836E}"/>
              </a:ext>
            </a:extLst>
          </p:cNvPr>
          <p:cNvSpPr>
            <a:spLocks noGrp="1"/>
          </p:cNvSpPr>
          <p:nvPr>
            <p:ph type="title"/>
          </p:nvPr>
        </p:nvSpPr>
        <p:spPr>
          <a:xfrm>
            <a:off x="153266" y="776068"/>
            <a:ext cx="10515600" cy="1325563"/>
          </a:xfrm>
        </p:spPr>
        <p:txBody>
          <a:bodyPr/>
          <a:lstStyle/>
          <a:p>
            <a:r>
              <a:rPr lang="en-US"/>
              <a:t>Drawings of Self-Cleaning Systems:</a:t>
            </a:r>
          </a:p>
        </p:txBody>
      </p:sp>
      <p:pic>
        <p:nvPicPr>
          <p:cNvPr id="5" name="Picture 4" descr="A blue square with white lines&#10;&#10;Description automatically generated">
            <a:extLst>
              <a:ext uri="{FF2B5EF4-FFF2-40B4-BE49-F238E27FC236}">
                <a16:creationId xmlns:a16="http://schemas.microsoft.com/office/drawing/2014/main" id="{55FC9903-F660-A6CB-04D7-B2E7A648BD4E}"/>
              </a:ext>
            </a:extLst>
          </p:cNvPr>
          <p:cNvPicPr>
            <a:picLocks noChangeAspect="1"/>
          </p:cNvPicPr>
          <p:nvPr/>
        </p:nvPicPr>
        <p:blipFill>
          <a:blip r:embed="rId2"/>
          <a:stretch>
            <a:fillRect/>
          </a:stretch>
        </p:blipFill>
        <p:spPr>
          <a:xfrm>
            <a:off x="0" y="6260493"/>
            <a:ext cx="12192000" cy="605542"/>
          </a:xfrm>
          <a:prstGeom prst="rect">
            <a:avLst/>
          </a:prstGeom>
        </p:spPr>
      </p:pic>
      <p:sp>
        <p:nvSpPr>
          <p:cNvPr id="7" name="TextBox 6">
            <a:extLst>
              <a:ext uri="{FF2B5EF4-FFF2-40B4-BE49-F238E27FC236}">
                <a16:creationId xmlns:a16="http://schemas.microsoft.com/office/drawing/2014/main" id="{239B0193-CD27-798B-D92E-D522CAB33038}"/>
              </a:ext>
            </a:extLst>
          </p:cNvPr>
          <p:cNvSpPr txBox="1"/>
          <p:nvPr/>
        </p:nvSpPr>
        <p:spPr>
          <a:xfrm>
            <a:off x="153266" y="637989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10/2/2024</a:t>
            </a:r>
          </a:p>
          <a:p>
            <a:pPr algn="l"/>
            <a:endParaRPr lang="en-US">
              <a:solidFill>
                <a:schemeClr val="bg1"/>
              </a:solidFill>
            </a:endParaRPr>
          </a:p>
        </p:txBody>
      </p:sp>
      <p:pic>
        <p:nvPicPr>
          <p:cNvPr id="4" name="Content Placeholder 7" descr="A collection of different colored objects&#10;&#10;Description automatically generated with medium confidence">
            <a:extLst>
              <a:ext uri="{FF2B5EF4-FFF2-40B4-BE49-F238E27FC236}">
                <a16:creationId xmlns:a16="http://schemas.microsoft.com/office/drawing/2014/main" id="{31C268A7-B12B-F8DE-CC18-090FCDC9A64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6635" t="16597" r="7788" b="41813"/>
          <a:stretch/>
        </p:blipFill>
        <p:spPr>
          <a:xfrm>
            <a:off x="0" y="1708531"/>
            <a:ext cx="12192000" cy="3239281"/>
          </a:xfrm>
        </p:spPr>
      </p:pic>
      <p:sp>
        <p:nvSpPr>
          <p:cNvPr id="6" name="TextBox 5">
            <a:extLst>
              <a:ext uri="{FF2B5EF4-FFF2-40B4-BE49-F238E27FC236}">
                <a16:creationId xmlns:a16="http://schemas.microsoft.com/office/drawing/2014/main" id="{235F4E9B-F750-7A43-E2CA-83F8027B866C}"/>
              </a:ext>
            </a:extLst>
          </p:cNvPr>
          <p:cNvSpPr txBox="1"/>
          <p:nvPr/>
        </p:nvSpPr>
        <p:spPr>
          <a:xfrm>
            <a:off x="707571" y="5149469"/>
            <a:ext cx="1981200" cy="830997"/>
          </a:xfrm>
          <a:prstGeom prst="rect">
            <a:avLst/>
          </a:prstGeom>
          <a:noFill/>
        </p:spPr>
        <p:txBody>
          <a:bodyPr wrap="square" rtlCol="0">
            <a:spAutoFit/>
          </a:bodyPr>
          <a:lstStyle/>
          <a:p>
            <a:pPr algn="ctr"/>
            <a:r>
              <a:rPr lang="en-US" sz="2400" b="1"/>
              <a:t>Air Compressor</a:t>
            </a:r>
          </a:p>
        </p:txBody>
      </p:sp>
      <p:sp>
        <p:nvSpPr>
          <p:cNvPr id="10" name="TextBox 9">
            <a:extLst>
              <a:ext uri="{FF2B5EF4-FFF2-40B4-BE49-F238E27FC236}">
                <a16:creationId xmlns:a16="http://schemas.microsoft.com/office/drawing/2014/main" id="{9B16F6AD-BAA7-0C5F-893F-89108384AFC5}"/>
              </a:ext>
            </a:extLst>
          </p:cNvPr>
          <p:cNvSpPr txBox="1"/>
          <p:nvPr/>
        </p:nvSpPr>
        <p:spPr>
          <a:xfrm>
            <a:off x="3820884" y="5149469"/>
            <a:ext cx="2275115" cy="830997"/>
          </a:xfrm>
          <a:prstGeom prst="rect">
            <a:avLst/>
          </a:prstGeom>
          <a:noFill/>
        </p:spPr>
        <p:txBody>
          <a:bodyPr wrap="square">
            <a:spAutoFit/>
          </a:bodyPr>
          <a:lstStyle/>
          <a:p>
            <a:pPr algn="ctr"/>
            <a:r>
              <a:rPr lang="en-US" sz="2400" b="1"/>
              <a:t>Electrostatic Method</a:t>
            </a:r>
          </a:p>
        </p:txBody>
      </p:sp>
      <p:sp>
        <p:nvSpPr>
          <p:cNvPr id="13" name="TextBox 12">
            <a:extLst>
              <a:ext uri="{FF2B5EF4-FFF2-40B4-BE49-F238E27FC236}">
                <a16:creationId xmlns:a16="http://schemas.microsoft.com/office/drawing/2014/main" id="{7B09110B-63F1-08C6-D236-B9FD41E7CD29}"/>
              </a:ext>
            </a:extLst>
          </p:cNvPr>
          <p:cNvSpPr txBox="1"/>
          <p:nvPr/>
        </p:nvSpPr>
        <p:spPr>
          <a:xfrm>
            <a:off x="7293429" y="5149469"/>
            <a:ext cx="2057400" cy="830997"/>
          </a:xfrm>
          <a:prstGeom prst="rect">
            <a:avLst/>
          </a:prstGeom>
          <a:noFill/>
        </p:spPr>
        <p:txBody>
          <a:bodyPr wrap="square">
            <a:spAutoFit/>
          </a:bodyPr>
          <a:lstStyle/>
          <a:p>
            <a:pPr algn="ctr"/>
            <a:r>
              <a:rPr lang="en-US" sz="2400" b="1"/>
              <a:t>Brush Method</a:t>
            </a:r>
          </a:p>
        </p:txBody>
      </p:sp>
      <p:pic>
        <p:nvPicPr>
          <p:cNvPr id="8" name="Picture 7" descr="A blue and black stripe&#10;&#10;Description automatically generated">
            <a:extLst>
              <a:ext uri="{FF2B5EF4-FFF2-40B4-BE49-F238E27FC236}">
                <a16:creationId xmlns:a16="http://schemas.microsoft.com/office/drawing/2014/main" id="{E7FB454B-798F-DEF2-E2B3-80B8BDD30833}"/>
              </a:ext>
            </a:extLst>
          </p:cNvPr>
          <p:cNvPicPr>
            <a:picLocks noChangeAspect="1"/>
          </p:cNvPicPr>
          <p:nvPr/>
        </p:nvPicPr>
        <p:blipFill>
          <a:blip r:embed="rId4"/>
          <a:stretch>
            <a:fillRect/>
          </a:stretch>
        </p:blipFill>
        <p:spPr>
          <a:xfrm>
            <a:off x="0" y="-4601"/>
            <a:ext cx="12192000" cy="1432560"/>
          </a:xfrm>
          <a:prstGeom prst="rect">
            <a:avLst/>
          </a:prstGeom>
        </p:spPr>
      </p:pic>
      <p:pic>
        <p:nvPicPr>
          <p:cNvPr id="12" name="Picture 11" descr="Yellow text on a black background&#10;&#10;Description automatically generated">
            <a:extLst>
              <a:ext uri="{FF2B5EF4-FFF2-40B4-BE49-F238E27FC236}">
                <a16:creationId xmlns:a16="http://schemas.microsoft.com/office/drawing/2014/main" id="{42F854EC-D433-DB7C-C04D-B3D21C29035E}"/>
              </a:ext>
            </a:extLst>
          </p:cNvPr>
          <p:cNvPicPr>
            <a:picLocks noChangeAspect="1"/>
          </p:cNvPicPr>
          <p:nvPr/>
        </p:nvPicPr>
        <p:blipFill>
          <a:blip r:embed="rId5"/>
          <a:stretch>
            <a:fillRect/>
          </a:stretch>
        </p:blipFill>
        <p:spPr>
          <a:xfrm>
            <a:off x="107381" y="6290"/>
            <a:ext cx="6657616" cy="677534"/>
          </a:xfrm>
          <a:prstGeom prst="rect">
            <a:avLst/>
          </a:prstGeom>
        </p:spPr>
      </p:pic>
      <p:sp>
        <p:nvSpPr>
          <p:cNvPr id="11" name="TextBox 10">
            <a:extLst>
              <a:ext uri="{FF2B5EF4-FFF2-40B4-BE49-F238E27FC236}">
                <a16:creationId xmlns:a16="http://schemas.microsoft.com/office/drawing/2014/main" id="{9965B14A-C43C-2B32-92D0-9A4E081FD3C1}"/>
              </a:ext>
            </a:extLst>
          </p:cNvPr>
          <p:cNvSpPr txBox="1"/>
          <p:nvPr/>
        </p:nvSpPr>
        <p:spPr>
          <a:xfrm>
            <a:off x="11707632" y="6380137"/>
            <a:ext cx="7456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#22</a:t>
            </a:r>
          </a:p>
        </p:txBody>
      </p:sp>
    </p:spTree>
    <p:extLst>
      <p:ext uri="{BB962C8B-B14F-4D97-AF65-F5344CB8AC3E}">
        <p14:creationId xmlns:p14="http://schemas.microsoft.com/office/powerpoint/2010/main" val="2219805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E9F2-E4DA-C4E9-611D-D96A27B3836E}"/>
              </a:ext>
            </a:extLst>
          </p:cNvPr>
          <p:cNvSpPr>
            <a:spLocks noGrp="1"/>
          </p:cNvSpPr>
          <p:nvPr>
            <p:ph type="title"/>
          </p:nvPr>
        </p:nvSpPr>
        <p:spPr>
          <a:xfrm>
            <a:off x="153266" y="776068"/>
            <a:ext cx="10515600" cy="1325563"/>
          </a:xfrm>
        </p:spPr>
        <p:txBody>
          <a:bodyPr/>
          <a:lstStyle/>
          <a:p>
            <a:r>
              <a:rPr lang="en-US"/>
              <a:t>Appendices: HOQ</a:t>
            </a:r>
          </a:p>
        </p:txBody>
      </p:sp>
      <p:pic>
        <p:nvPicPr>
          <p:cNvPr id="5" name="Picture 4" descr="A blue square with white lines&#10;&#10;Description automatically generated">
            <a:extLst>
              <a:ext uri="{FF2B5EF4-FFF2-40B4-BE49-F238E27FC236}">
                <a16:creationId xmlns:a16="http://schemas.microsoft.com/office/drawing/2014/main" id="{55FC9903-F660-A6CB-04D7-B2E7A648BD4E}"/>
              </a:ext>
            </a:extLst>
          </p:cNvPr>
          <p:cNvPicPr>
            <a:picLocks noChangeAspect="1"/>
          </p:cNvPicPr>
          <p:nvPr/>
        </p:nvPicPr>
        <p:blipFill>
          <a:blip r:embed="rId2"/>
          <a:stretch>
            <a:fillRect/>
          </a:stretch>
        </p:blipFill>
        <p:spPr>
          <a:xfrm>
            <a:off x="0" y="6260493"/>
            <a:ext cx="12192000" cy="605542"/>
          </a:xfrm>
          <a:prstGeom prst="rect">
            <a:avLst/>
          </a:prstGeom>
        </p:spPr>
      </p:pic>
      <p:sp>
        <p:nvSpPr>
          <p:cNvPr id="7" name="TextBox 6">
            <a:extLst>
              <a:ext uri="{FF2B5EF4-FFF2-40B4-BE49-F238E27FC236}">
                <a16:creationId xmlns:a16="http://schemas.microsoft.com/office/drawing/2014/main" id="{239B0193-CD27-798B-D92E-D522CAB33038}"/>
              </a:ext>
            </a:extLst>
          </p:cNvPr>
          <p:cNvSpPr txBox="1"/>
          <p:nvPr/>
        </p:nvSpPr>
        <p:spPr>
          <a:xfrm>
            <a:off x="153266" y="637989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10/2/2024</a:t>
            </a:r>
          </a:p>
          <a:p>
            <a:pPr algn="l"/>
            <a:endParaRPr lang="en-US">
              <a:solidFill>
                <a:schemeClr val="bg1"/>
              </a:solidFill>
            </a:endParaRPr>
          </a:p>
        </p:txBody>
      </p:sp>
      <p:pic>
        <p:nvPicPr>
          <p:cNvPr id="8" name="Picture 7" descr="A blue and black stripe&#10;&#10;Description automatically generated">
            <a:extLst>
              <a:ext uri="{FF2B5EF4-FFF2-40B4-BE49-F238E27FC236}">
                <a16:creationId xmlns:a16="http://schemas.microsoft.com/office/drawing/2014/main" id="{E7FB454B-798F-DEF2-E2B3-80B8BDD30833}"/>
              </a:ext>
            </a:extLst>
          </p:cNvPr>
          <p:cNvPicPr>
            <a:picLocks noChangeAspect="1"/>
          </p:cNvPicPr>
          <p:nvPr/>
        </p:nvPicPr>
        <p:blipFill>
          <a:blip r:embed="rId3"/>
          <a:stretch>
            <a:fillRect/>
          </a:stretch>
        </p:blipFill>
        <p:spPr>
          <a:xfrm>
            <a:off x="0" y="-4601"/>
            <a:ext cx="12192000" cy="1432560"/>
          </a:xfrm>
          <a:prstGeom prst="rect">
            <a:avLst/>
          </a:prstGeom>
        </p:spPr>
      </p:pic>
      <p:pic>
        <p:nvPicPr>
          <p:cNvPr id="12" name="Picture 11" descr="Yellow text on a black background&#10;&#10;Description automatically generated">
            <a:extLst>
              <a:ext uri="{FF2B5EF4-FFF2-40B4-BE49-F238E27FC236}">
                <a16:creationId xmlns:a16="http://schemas.microsoft.com/office/drawing/2014/main" id="{42F854EC-D433-DB7C-C04D-B3D21C29035E}"/>
              </a:ext>
            </a:extLst>
          </p:cNvPr>
          <p:cNvPicPr>
            <a:picLocks noChangeAspect="1"/>
          </p:cNvPicPr>
          <p:nvPr/>
        </p:nvPicPr>
        <p:blipFill>
          <a:blip r:embed="rId4"/>
          <a:stretch>
            <a:fillRect/>
          </a:stretch>
        </p:blipFill>
        <p:spPr>
          <a:xfrm>
            <a:off x="107381" y="6290"/>
            <a:ext cx="6657616" cy="677534"/>
          </a:xfrm>
          <a:prstGeom prst="rect">
            <a:avLst/>
          </a:prstGeom>
        </p:spPr>
      </p:pic>
      <p:pic>
        <p:nvPicPr>
          <p:cNvPr id="14" name="Content Placeholder 13" descr="A screenshot of a computer&#10;&#10;Description automatically generated">
            <a:extLst>
              <a:ext uri="{FF2B5EF4-FFF2-40B4-BE49-F238E27FC236}">
                <a16:creationId xmlns:a16="http://schemas.microsoft.com/office/drawing/2014/main" id="{B2472163-B0B5-EE7B-CD5B-0F38660D8AE8}"/>
              </a:ext>
            </a:extLst>
          </p:cNvPr>
          <p:cNvPicPr>
            <a:picLocks noGrp="1" noChangeAspect="1"/>
          </p:cNvPicPr>
          <p:nvPr>
            <p:ph idx="1"/>
          </p:nvPr>
        </p:nvPicPr>
        <p:blipFill>
          <a:blip r:embed="rId5"/>
          <a:stretch>
            <a:fillRect/>
          </a:stretch>
        </p:blipFill>
        <p:spPr>
          <a:xfrm>
            <a:off x="3691748" y="1715787"/>
            <a:ext cx="5597963" cy="4543554"/>
          </a:xfrm>
        </p:spPr>
      </p:pic>
      <p:sp>
        <p:nvSpPr>
          <p:cNvPr id="15" name="TextBox 14">
            <a:extLst>
              <a:ext uri="{FF2B5EF4-FFF2-40B4-BE49-F238E27FC236}">
                <a16:creationId xmlns:a16="http://schemas.microsoft.com/office/drawing/2014/main" id="{AE0E8BDE-B511-6A3E-9732-5D7B7C39B725}"/>
              </a:ext>
            </a:extLst>
          </p:cNvPr>
          <p:cNvSpPr txBox="1"/>
          <p:nvPr/>
        </p:nvSpPr>
        <p:spPr>
          <a:xfrm>
            <a:off x="514864" y="2258540"/>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House of Quality:</a:t>
            </a:r>
          </a:p>
        </p:txBody>
      </p:sp>
      <p:sp>
        <p:nvSpPr>
          <p:cNvPr id="17" name="TextBox 16">
            <a:extLst>
              <a:ext uri="{FF2B5EF4-FFF2-40B4-BE49-F238E27FC236}">
                <a16:creationId xmlns:a16="http://schemas.microsoft.com/office/drawing/2014/main" id="{C25AAC85-1B81-0CBE-3B01-1A38FDE9E684}"/>
              </a:ext>
            </a:extLst>
          </p:cNvPr>
          <p:cNvSpPr txBox="1"/>
          <p:nvPr/>
        </p:nvSpPr>
        <p:spPr>
          <a:xfrm>
            <a:off x="11707632" y="6380137"/>
            <a:ext cx="7456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#23</a:t>
            </a:r>
          </a:p>
        </p:txBody>
      </p:sp>
    </p:spTree>
    <p:extLst>
      <p:ext uri="{BB962C8B-B14F-4D97-AF65-F5344CB8AC3E}">
        <p14:creationId xmlns:p14="http://schemas.microsoft.com/office/powerpoint/2010/main" val="3785955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E9F2-E4DA-C4E9-611D-D96A27B3836E}"/>
              </a:ext>
            </a:extLst>
          </p:cNvPr>
          <p:cNvSpPr>
            <a:spLocks noGrp="1"/>
          </p:cNvSpPr>
          <p:nvPr>
            <p:ph type="title"/>
          </p:nvPr>
        </p:nvSpPr>
        <p:spPr>
          <a:xfrm>
            <a:off x="153266" y="776068"/>
            <a:ext cx="10515600" cy="1325563"/>
          </a:xfrm>
        </p:spPr>
        <p:txBody>
          <a:bodyPr/>
          <a:lstStyle/>
          <a:p>
            <a:r>
              <a:rPr lang="en-US"/>
              <a:t>References:</a:t>
            </a:r>
          </a:p>
        </p:txBody>
      </p:sp>
      <p:pic>
        <p:nvPicPr>
          <p:cNvPr id="5" name="Picture 4" descr="A blue square with white lines&#10;&#10;Description automatically generated">
            <a:extLst>
              <a:ext uri="{FF2B5EF4-FFF2-40B4-BE49-F238E27FC236}">
                <a16:creationId xmlns:a16="http://schemas.microsoft.com/office/drawing/2014/main" id="{55FC9903-F660-A6CB-04D7-B2E7A648BD4E}"/>
              </a:ext>
            </a:extLst>
          </p:cNvPr>
          <p:cNvPicPr>
            <a:picLocks noChangeAspect="1"/>
          </p:cNvPicPr>
          <p:nvPr/>
        </p:nvPicPr>
        <p:blipFill>
          <a:blip r:embed="rId2"/>
          <a:stretch>
            <a:fillRect/>
          </a:stretch>
        </p:blipFill>
        <p:spPr>
          <a:xfrm>
            <a:off x="0" y="6260493"/>
            <a:ext cx="12192000" cy="605542"/>
          </a:xfrm>
          <a:prstGeom prst="rect">
            <a:avLst/>
          </a:prstGeom>
        </p:spPr>
      </p:pic>
      <p:sp>
        <p:nvSpPr>
          <p:cNvPr id="7" name="TextBox 6">
            <a:extLst>
              <a:ext uri="{FF2B5EF4-FFF2-40B4-BE49-F238E27FC236}">
                <a16:creationId xmlns:a16="http://schemas.microsoft.com/office/drawing/2014/main" id="{239B0193-CD27-798B-D92E-D522CAB33038}"/>
              </a:ext>
            </a:extLst>
          </p:cNvPr>
          <p:cNvSpPr txBox="1"/>
          <p:nvPr/>
        </p:nvSpPr>
        <p:spPr>
          <a:xfrm>
            <a:off x="153266" y="637989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10/2/2024</a:t>
            </a:r>
          </a:p>
          <a:p>
            <a:pPr algn="l"/>
            <a:endParaRPr lang="en-US">
              <a:solidFill>
                <a:schemeClr val="bg1"/>
              </a:solidFill>
            </a:endParaRPr>
          </a:p>
        </p:txBody>
      </p:sp>
      <p:pic>
        <p:nvPicPr>
          <p:cNvPr id="8" name="Picture 7" descr="A blue and black stripe&#10;&#10;Description automatically generated">
            <a:extLst>
              <a:ext uri="{FF2B5EF4-FFF2-40B4-BE49-F238E27FC236}">
                <a16:creationId xmlns:a16="http://schemas.microsoft.com/office/drawing/2014/main" id="{E7FB454B-798F-DEF2-E2B3-80B8BDD30833}"/>
              </a:ext>
            </a:extLst>
          </p:cNvPr>
          <p:cNvPicPr>
            <a:picLocks noChangeAspect="1"/>
          </p:cNvPicPr>
          <p:nvPr/>
        </p:nvPicPr>
        <p:blipFill>
          <a:blip r:embed="rId3"/>
          <a:stretch>
            <a:fillRect/>
          </a:stretch>
        </p:blipFill>
        <p:spPr>
          <a:xfrm>
            <a:off x="0" y="-4601"/>
            <a:ext cx="12192000" cy="1432560"/>
          </a:xfrm>
          <a:prstGeom prst="rect">
            <a:avLst/>
          </a:prstGeom>
        </p:spPr>
      </p:pic>
      <p:pic>
        <p:nvPicPr>
          <p:cNvPr id="12" name="Picture 11" descr="Yellow text on a black background&#10;&#10;Description automatically generated">
            <a:extLst>
              <a:ext uri="{FF2B5EF4-FFF2-40B4-BE49-F238E27FC236}">
                <a16:creationId xmlns:a16="http://schemas.microsoft.com/office/drawing/2014/main" id="{42F854EC-D433-DB7C-C04D-B3D21C29035E}"/>
              </a:ext>
            </a:extLst>
          </p:cNvPr>
          <p:cNvPicPr>
            <a:picLocks noChangeAspect="1"/>
          </p:cNvPicPr>
          <p:nvPr/>
        </p:nvPicPr>
        <p:blipFill>
          <a:blip r:embed="rId4"/>
          <a:stretch>
            <a:fillRect/>
          </a:stretch>
        </p:blipFill>
        <p:spPr>
          <a:xfrm>
            <a:off x="107381" y="6290"/>
            <a:ext cx="6657616" cy="677534"/>
          </a:xfrm>
          <a:prstGeom prst="rect">
            <a:avLst/>
          </a:prstGeom>
        </p:spPr>
      </p:pic>
      <p:sp>
        <p:nvSpPr>
          <p:cNvPr id="17" name="TextBox 16">
            <a:extLst>
              <a:ext uri="{FF2B5EF4-FFF2-40B4-BE49-F238E27FC236}">
                <a16:creationId xmlns:a16="http://schemas.microsoft.com/office/drawing/2014/main" id="{C25AAC85-1B81-0CBE-3B01-1A38FDE9E684}"/>
              </a:ext>
            </a:extLst>
          </p:cNvPr>
          <p:cNvSpPr txBox="1"/>
          <p:nvPr/>
        </p:nvSpPr>
        <p:spPr>
          <a:xfrm>
            <a:off x="11707632" y="6380137"/>
            <a:ext cx="7456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#24</a:t>
            </a:r>
          </a:p>
        </p:txBody>
      </p:sp>
      <p:sp>
        <p:nvSpPr>
          <p:cNvPr id="6" name="Rectangle 1">
            <a:extLst>
              <a:ext uri="{FF2B5EF4-FFF2-40B4-BE49-F238E27FC236}">
                <a16:creationId xmlns:a16="http://schemas.microsoft.com/office/drawing/2014/main" id="{4DE6777F-9BD5-C970-1721-13DE97BC709E}"/>
              </a:ext>
            </a:extLst>
          </p:cNvPr>
          <p:cNvSpPr>
            <a:spLocks noGrp="1" noChangeArrowheads="1"/>
          </p:cNvSpPr>
          <p:nvPr>
            <p:ph idx="1"/>
          </p:nvPr>
        </p:nvSpPr>
        <p:spPr bwMode="auto">
          <a:xfrm>
            <a:off x="254000" y="1720567"/>
            <a:ext cx="109728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US" altLang="en-US" sz="1800" b="0" i="0" u="none" strike="noStrike" cap="none" normalizeH="0" baseline="0">
                <a:ln>
                  <a:noFill/>
                </a:ln>
                <a:solidFill>
                  <a:schemeClr val="tx1"/>
                </a:solidFill>
                <a:effectLst/>
                <a:latin typeface="Aptos Display" panose="020B0004020202020204" pitchFamily="34" charset="0"/>
                <a:ea typeface="Calibri" panose="020F0502020204030204" pitchFamily="34" charset="0"/>
                <a:cs typeface="Arial" panose="020B0604020202020204" pitchFamily="34" charset="0"/>
              </a:rPr>
              <a:t>“Do Solar Panels Have Mounting Holes in Back.” </a:t>
            </a:r>
            <a:r>
              <a:rPr kumimoji="0" lang="en-US" altLang="en-US" sz="1800" b="0" i="1" u="none" strike="noStrike" cap="none" normalizeH="0" baseline="0">
                <a:ln>
                  <a:noFill/>
                </a:ln>
                <a:solidFill>
                  <a:schemeClr val="tx1"/>
                </a:solidFill>
                <a:effectLst/>
                <a:latin typeface="Aptos Display" panose="020B0004020202020204" pitchFamily="34" charset="0"/>
                <a:ea typeface="Calibri" panose="020F0502020204030204" pitchFamily="34" charset="0"/>
                <a:cs typeface="Arial" panose="020B0604020202020204" pitchFamily="34" charset="0"/>
              </a:rPr>
              <a:t>Solar Industry Watch</a:t>
            </a:r>
            <a:r>
              <a:rPr kumimoji="0" lang="en-US" altLang="en-US" sz="1800" b="0" i="0" u="none" strike="noStrike" cap="none" normalizeH="0" baseline="0">
                <a:ln>
                  <a:noFill/>
                </a:ln>
                <a:solidFill>
                  <a:schemeClr val="tx1"/>
                </a:solidFill>
                <a:effectLst/>
                <a:latin typeface="Aptos Display" panose="020B0004020202020204" pitchFamily="34" charset="0"/>
                <a:ea typeface="Calibri" panose="020F0502020204030204" pitchFamily="34" charset="0"/>
                <a:cs typeface="Arial" panose="020B0604020202020204" pitchFamily="34" charset="0"/>
              </a:rPr>
              <a:t>, 29 Aug. 2024, solarindustrywatch.org/do-solar-panels-have-mounting-holes-in-back/. </a:t>
            </a:r>
            <a:endParaRPr kumimoji="0" lang="en-US" altLang="en-US" sz="1800" b="0" i="0" u="none" strike="noStrike" cap="none" normalizeH="0" baseline="0">
              <a:ln>
                <a:noFill/>
              </a:ln>
              <a:solidFill>
                <a:schemeClr val="tx1"/>
              </a:solidFill>
              <a:effectLst/>
              <a:latin typeface="Aptos Display" panose="020B0004020202020204" pitchFamily="34" charset="0"/>
            </a:endParaRPr>
          </a:p>
          <a:p>
            <a:pPr>
              <a:lnSpc>
                <a:spcPct val="100000"/>
              </a:lnSpc>
            </a:pPr>
            <a:r>
              <a:rPr kumimoji="0" lang="en-US" altLang="en-US" sz="1800" b="0" i="0" u="none" strike="noStrike" cap="none" normalizeH="0" baseline="0">
                <a:ln>
                  <a:noFill/>
                </a:ln>
                <a:solidFill>
                  <a:schemeClr val="tx1"/>
                </a:solidFill>
                <a:effectLst/>
                <a:latin typeface="Aptos Display" panose="020B0004020202020204" pitchFamily="34" charset="0"/>
                <a:ea typeface="Calibri" panose="020F0502020204030204" pitchFamily="34" charset="0"/>
                <a:cs typeface="Arial" panose="020B0604020202020204" pitchFamily="34" charset="0"/>
              </a:rPr>
              <a:t>“Do Solar Panels Have Mounting Holes in the Back?” </a:t>
            </a:r>
            <a:r>
              <a:rPr kumimoji="0" lang="en-US" altLang="en-US" sz="1800" b="0" i="1" u="none" strike="noStrike" cap="none" normalizeH="0" baseline="0" err="1">
                <a:ln>
                  <a:noFill/>
                </a:ln>
                <a:solidFill>
                  <a:schemeClr val="tx1"/>
                </a:solidFill>
                <a:effectLst/>
                <a:latin typeface="Aptos Display" panose="020B0004020202020204" pitchFamily="34" charset="0"/>
                <a:ea typeface="Calibri" panose="020F0502020204030204" pitchFamily="34" charset="0"/>
                <a:cs typeface="Arial" panose="020B0604020202020204" pitchFamily="34" charset="0"/>
              </a:rPr>
              <a:t>Sungoldsolar</a:t>
            </a:r>
            <a:r>
              <a:rPr kumimoji="0" lang="en-US" altLang="en-US" sz="1800" b="0" i="0" u="none" strike="noStrike" cap="none" normalizeH="0" baseline="0">
                <a:ln>
                  <a:noFill/>
                </a:ln>
                <a:solidFill>
                  <a:schemeClr val="tx1"/>
                </a:solidFill>
                <a:effectLst/>
                <a:latin typeface="Aptos Display" panose="020B0004020202020204" pitchFamily="34" charset="0"/>
                <a:ea typeface="Calibri" panose="020F0502020204030204" pitchFamily="34" charset="0"/>
                <a:cs typeface="Arial" panose="020B0604020202020204" pitchFamily="34" charset="0"/>
              </a:rPr>
              <a:t>, 12 Sept. 2024, www.sungoldsolar.us/do-solar-panels-have-mounting-holes-in-the-back/. </a:t>
            </a:r>
            <a:endParaRPr kumimoji="0" lang="en-US" altLang="en-US" sz="1800" b="0" i="0" u="none" strike="noStrike" cap="none" normalizeH="0" baseline="0">
              <a:ln>
                <a:noFill/>
              </a:ln>
              <a:solidFill>
                <a:schemeClr val="tx1"/>
              </a:solidFill>
              <a:effectLst/>
              <a:latin typeface="Aptos Display" panose="020B0004020202020204" pitchFamily="34" charset="0"/>
            </a:endParaRPr>
          </a:p>
          <a:p>
            <a:pPr>
              <a:lnSpc>
                <a:spcPct val="100000"/>
              </a:lnSpc>
            </a:pPr>
            <a:r>
              <a:rPr kumimoji="0" lang="en-US" altLang="en-US" sz="1800" b="0" i="0" u="none" strike="noStrike" cap="none" normalizeH="0" baseline="0" err="1">
                <a:ln>
                  <a:noFill/>
                </a:ln>
                <a:solidFill>
                  <a:schemeClr val="tx1"/>
                </a:solidFill>
                <a:effectLst/>
                <a:latin typeface="Aptos Display" panose="020B0004020202020204" pitchFamily="34" charset="0"/>
                <a:ea typeface="Arial" panose="020B0604020202020204" pitchFamily="34" charset="0"/>
                <a:cs typeface="Arial" panose="020B0604020202020204" pitchFamily="34" charset="0"/>
              </a:rPr>
              <a:t>Ecoppa</a:t>
            </a:r>
            <a:r>
              <a:rPr kumimoji="0" lang="en-US" altLang="en-US" sz="1800" b="0" i="0" u="none" strike="noStrike" cap="none" normalizeH="0" baseline="0">
                <a:ln>
                  <a:noFill/>
                </a:ln>
                <a:solidFill>
                  <a:schemeClr val="tx1"/>
                </a:solidFill>
                <a:effectLst/>
                <a:latin typeface="Aptos Display" panose="020B0004020202020204" pitchFamily="34" charset="0"/>
                <a:ea typeface="Arial" panose="020B0604020202020204" pitchFamily="34" charset="0"/>
                <a:cs typeface="Arial" panose="020B0604020202020204" pitchFamily="34" charset="0"/>
              </a:rPr>
              <a:t>. “ECOPPIA’s E4 Robotic Cleaning Solution.” </a:t>
            </a:r>
            <a:r>
              <a:rPr kumimoji="0" lang="en-US" altLang="en-US" sz="1800" b="0" i="1" u="none" strike="noStrike" cap="none" normalizeH="0" baseline="0">
                <a:ln>
                  <a:noFill/>
                </a:ln>
                <a:solidFill>
                  <a:schemeClr val="tx1"/>
                </a:solidFill>
                <a:effectLst/>
                <a:latin typeface="Aptos Display" panose="020B0004020202020204" pitchFamily="34" charset="0"/>
                <a:ea typeface="Arial" panose="020B0604020202020204" pitchFamily="34" charset="0"/>
                <a:cs typeface="Arial" panose="020B0604020202020204" pitchFamily="34" charset="0"/>
              </a:rPr>
              <a:t>ECOPPIA’S E4 ROBOTIC CLEANING SOLUTION</a:t>
            </a:r>
            <a:r>
              <a:rPr kumimoji="0" lang="en-US" altLang="en-US" sz="1800" b="0" i="0" u="none" strike="noStrike" cap="none" normalizeH="0" baseline="0">
                <a:ln>
                  <a:noFill/>
                </a:ln>
                <a:solidFill>
                  <a:schemeClr val="tx1"/>
                </a:solidFill>
                <a:effectLst/>
                <a:latin typeface="Aptos Display" panose="020B0004020202020204" pitchFamily="34" charset="0"/>
                <a:ea typeface="Arial" panose="020B0604020202020204" pitchFamily="34" charset="0"/>
                <a:cs typeface="Arial" panose="020B0604020202020204" pitchFamily="34" charset="0"/>
              </a:rPr>
              <a:t>, </a:t>
            </a:r>
            <a:r>
              <a:rPr kumimoji="0" lang="en-US" altLang="en-US" sz="1800" b="0" i="0" u="none" strike="noStrike" cap="none" normalizeH="0" baseline="0">
                <a:ln>
                  <a:noFill/>
                </a:ln>
                <a:solidFill>
                  <a:schemeClr val="tx1"/>
                </a:solidFill>
                <a:effectLst/>
                <a:latin typeface="Aptos Display" panose="020B0004020202020204" pitchFamily="34" charset="0"/>
                <a:ea typeface="Arial" panose="020B0604020202020204" pitchFamily="34" charset="0"/>
                <a:cs typeface="Arial" panose="020B0604020202020204" pitchFamily="34" charset="0"/>
                <a:hlinkClick r:id="rId5"/>
              </a:rPr>
              <a:t>www.ecoppia.com/warehouse/temp/ecoppia/E4_Product_Overview.pdf</a:t>
            </a:r>
            <a:r>
              <a:rPr kumimoji="0" lang="en-US" altLang="en-US" sz="1800" b="0" i="0" u="none" strike="noStrike" cap="none" normalizeH="0" baseline="0">
                <a:ln>
                  <a:noFill/>
                </a:ln>
                <a:solidFill>
                  <a:schemeClr val="tx1"/>
                </a:solidFill>
                <a:effectLst/>
                <a:latin typeface="Aptos Display" panose="020B0004020202020204" pitchFamily="34" charset="0"/>
                <a:ea typeface="Arial" panose="020B0604020202020204" pitchFamily="34" charset="0"/>
                <a:cs typeface="Arial" panose="020B0604020202020204" pitchFamily="34" charset="0"/>
              </a:rPr>
              <a:t>. Accessed 23 Sept. 2024. </a:t>
            </a:r>
            <a:endParaRPr kumimoji="0" lang="en-US" altLang="en-US" sz="1800" b="0" i="0" u="none" strike="noStrike" cap="none" normalizeH="0" baseline="0">
              <a:ln>
                <a:noFill/>
              </a:ln>
              <a:solidFill>
                <a:schemeClr val="tx1"/>
              </a:solidFill>
              <a:effectLst/>
              <a:latin typeface="Aptos Display" panose="020B0004020202020204" pitchFamily="34" charset="0"/>
            </a:endParaRPr>
          </a:p>
          <a:p>
            <a:pPr>
              <a:lnSpc>
                <a:spcPct val="100000"/>
              </a:lnSpc>
            </a:pPr>
            <a:r>
              <a:rPr kumimoji="0" lang="en-US" altLang="en-US" sz="1800" b="0" i="0" u="none" strike="noStrike" cap="none" normalizeH="0" baseline="0">
                <a:ln>
                  <a:noFill/>
                </a:ln>
                <a:solidFill>
                  <a:schemeClr val="tx1"/>
                </a:solidFill>
                <a:effectLst/>
                <a:latin typeface="Aptos Display" panose="020B0004020202020204" pitchFamily="34" charset="0"/>
                <a:ea typeface="Calibri" panose="020F0502020204030204" pitchFamily="34" charset="0"/>
                <a:cs typeface="Arial" panose="020B0604020202020204" pitchFamily="34" charset="0"/>
              </a:rPr>
              <a:t>Levitan, Dave. “Tech from Mars: Self-Cleaning Solar Panels.” </a:t>
            </a:r>
            <a:r>
              <a:rPr kumimoji="0" lang="en-US" altLang="en-US" sz="1800" b="0" i="1" u="none" strike="noStrike" cap="none" normalizeH="0" baseline="0">
                <a:ln>
                  <a:noFill/>
                </a:ln>
                <a:solidFill>
                  <a:schemeClr val="tx1"/>
                </a:solidFill>
                <a:effectLst/>
                <a:latin typeface="Aptos Display" panose="020B0004020202020204" pitchFamily="34" charset="0"/>
                <a:ea typeface="Calibri" panose="020F0502020204030204" pitchFamily="34" charset="0"/>
                <a:cs typeface="Arial" panose="020B0604020202020204" pitchFamily="34" charset="0"/>
              </a:rPr>
              <a:t>IEEE Spectrum</a:t>
            </a:r>
            <a:r>
              <a:rPr kumimoji="0" lang="en-US" altLang="en-US" sz="1800" b="0" i="0" u="none" strike="noStrike" cap="none" normalizeH="0" baseline="0">
                <a:ln>
                  <a:noFill/>
                </a:ln>
                <a:solidFill>
                  <a:schemeClr val="tx1"/>
                </a:solidFill>
                <a:effectLst/>
                <a:latin typeface="Aptos Display" panose="020B0004020202020204" pitchFamily="34" charset="0"/>
                <a:ea typeface="Calibri" panose="020F0502020204030204" pitchFamily="34" charset="0"/>
                <a:cs typeface="Arial" panose="020B0604020202020204" pitchFamily="34" charset="0"/>
              </a:rPr>
              <a:t>, IEEE Spectrum, 13 July 2024.</a:t>
            </a:r>
            <a:endParaRPr kumimoji="0" lang="en-US" altLang="en-US" sz="1800" b="0" i="0" u="none" strike="noStrike" cap="none" normalizeH="0" baseline="0">
              <a:ln>
                <a:noFill/>
              </a:ln>
              <a:solidFill>
                <a:schemeClr val="tx1"/>
              </a:solidFill>
              <a:effectLst/>
              <a:latin typeface="Aptos Display" panose="020B0004020202020204" pitchFamily="34" charset="0"/>
            </a:endParaRPr>
          </a:p>
          <a:p>
            <a:pPr>
              <a:lnSpc>
                <a:spcPct val="100000"/>
              </a:lnSpc>
            </a:pPr>
            <a:r>
              <a:rPr kumimoji="0" lang="en-US" altLang="en-US" sz="1800" b="0" i="0" u="none" strike="noStrike" cap="none" normalizeH="0" baseline="0">
                <a:ln>
                  <a:noFill/>
                </a:ln>
                <a:solidFill>
                  <a:schemeClr val="tx1"/>
                </a:solidFill>
                <a:effectLst/>
                <a:latin typeface="Aptos Display" panose="020B0004020202020204" pitchFamily="34" charset="0"/>
                <a:ea typeface="Calibri" panose="020F0502020204030204" pitchFamily="34" charset="0"/>
                <a:cs typeface="Arial" panose="020B0604020202020204" pitchFamily="34" charset="0"/>
              </a:rPr>
              <a:t>Meng, </a:t>
            </a:r>
            <a:r>
              <a:rPr kumimoji="0" lang="en-US" altLang="en-US" sz="1800" b="0" i="0" u="none" strike="noStrike" cap="none" normalizeH="0" baseline="0" err="1">
                <a:ln>
                  <a:noFill/>
                </a:ln>
                <a:solidFill>
                  <a:schemeClr val="tx1"/>
                </a:solidFill>
                <a:effectLst/>
                <a:latin typeface="Aptos Display" panose="020B0004020202020204" pitchFamily="34" charset="0"/>
                <a:ea typeface="Calibri" panose="020F0502020204030204" pitchFamily="34" charset="0"/>
                <a:cs typeface="Arial" panose="020B0604020202020204" pitchFamily="34" charset="0"/>
              </a:rPr>
              <a:t>Xiangyu</a:t>
            </a:r>
            <a:r>
              <a:rPr kumimoji="0" lang="en-US" altLang="en-US" sz="1800" b="0" i="0" u="none" strike="noStrike" cap="none" normalizeH="0" baseline="0">
                <a:ln>
                  <a:noFill/>
                </a:ln>
                <a:solidFill>
                  <a:schemeClr val="tx1"/>
                </a:solidFill>
                <a:effectLst/>
                <a:latin typeface="Aptos Display" panose="020B0004020202020204" pitchFamily="34" charset="0"/>
                <a:ea typeface="Calibri" panose="020F0502020204030204" pitchFamily="34" charset="0"/>
                <a:cs typeface="Arial" panose="020B0604020202020204" pitchFamily="34" charset="0"/>
              </a:rPr>
              <a:t>. “Rover: LOUIS.” </a:t>
            </a:r>
            <a:r>
              <a:rPr kumimoji="0" lang="en-US" altLang="en-US" sz="1800" b="0" i="1" u="none" strike="noStrike" cap="none" normalizeH="0" baseline="0">
                <a:ln>
                  <a:noFill/>
                </a:ln>
                <a:solidFill>
                  <a:schemeClr val="tx1"/>
                </a:solidFill>
                <a:effectLst/>
                <a:latin typeface="Aptos Display" panose="020B0004020202020204" pitchFamily="34" charset="0"/>
                <a:ea typeface="Calibri" panose="020F0502020204030204" pitchFamily="34" charset="0"/>
                <a:cs typeface="Arial" panose="020B0604020202020204" pitchFamily="34" charset="0"/>
              </a:rPr>
              <a:t>YouTube</a:t>
            </a:r>
            <a:r>
              <a:rPr kumimoji="0" lang="en-US" altLang="en-US" sz="1800" b="0" i="0" u="none" strike="noStrike" cap="none" normalizeH="0" baseline="0">
                <a:ln>
                  <a:noFill/>
                </a:ln>
                <a:solidFill>
                  <a:schemeClr val="tx1"/>
                </a:solidFill>
                <a:effectLst/>
                <a:latin typeface="Aptos Display" panose="020B0004020202020204" pitchFamily="34" charset="0"/>
                <a:ea typeface="Calibri" panose="020F0502020204030204" pitchFamily="34" charset="0"/>
                <a:cs typeface="Arial" panose="020B0604020202020204" pitchFamily="34" charset="0"/>
              </a:rPr>
              <a:t>, YouTube, 18 May 2024, www.youtube.com/watch?v=Htv0q-P5DVE&amp;t=1s. </a:t>
            </a:r>
            <a:endParaRPr kumimoji="0" lang="en-US" altLang="en-US" sz="1800" b="0" i="0" u="none" strike="noStrike" cap="none" normalizeH="0" baseline="0">
              <a:ln>
                <a:noFill/>
              </a:ln>
              <a:solidFill>
                <a:schemeClr val="tx1"/>
              </a:solidFill>
              <a:effectLst/>
              <a:latin typeface="Aptos Display" panose="020B0004020202020204" pitchFamily="34" charset="0"/>
            </a:endParaRPr>
          </a:p>
          <a:p>
            <a:pPr>
              <a:lnSpc>
                <a:spcPct val="100000"/>
              </a:lnSpc>
            </a:pPr>
            <a:r>
              <a:rPr kumimoji="0" lang="en-US" altLang="en-US" sz="1800" b="0" i="0" u="none" strike="noStrike" cap="none" normalizeH="0" baseline="0">
                <a:ln>
                  <a:noFill/>
                </a:ln>
                <a:solidFill>
                  <a:schemeClr val="tx1"/>
                </a:solidFill>
                <a:effectLst/>
                <a:latin typeface="Aptos Display" panose="020B0004020202020204" pitchFamily="34" charset="0"/>
                <a:ea typeface="Calibri" panose="020F0502020204030204" pitchFamily="34" charset="0"/>
                <a:cs typeface="Arial" panose="020B0604020202020204" pitchFamily="34" charset="0"/>
              </a:rPr>
              <a:t>“Maximizing Solar Efficiency: Nano Coatings for Solar Panels.” </a:t>
            </a:r>
            <a:r>
              <a:rPr kumimoji="0" lang="en-US" altLang="en-US" sz="1800" b="0" i="1" u="none" strike="noStrike" cap="none" normalizeH="0" baseline="0" err="1">
                <a:ln>
                  <a:noFill/>
                </a:ln>
                <a:solidFill>
                  <a:schemeClr val="tx1"/>
                </a:solidFill>
                <a:effectLst/>
                <a:latin typeface="Aptos Display" panose="020B0004020202020204" pitchFamily="34" charset="0"/>
                <a:ea typeface="Calibri" panose="020F0502020204030204" pitchFamily="34" charset="0"/>
                <a:cs typeface="Arial" panose="020B0604020202020204" pitchFamily="34" charset="0"/>
              </a:rPr>
              <a:t>Nasiol</a:t>
            </a:r>
            <a:r>
              <a:rPr kumimoji="0" lang="en-US" altLang="en-US" sz="1800" b="0" i="0" u="none" strike="noStrike" cap="none" normalizeH="0" baseline="0">
                <a:ln>
                  <a:noFill/>
                </a:ln>
                <a:solidFill>
                  <a:schemeClr val="tx1"/>
                </a:solidFill>
                <a:effectLst/>
                <a:latin typeface="Aptos Display" panose="020B0004020202020204" pitchFamily="34" charset="0"/>
                <a:ea typeface="Calibri" panose="020F0502020204030204" pitchFamily="34" charset="0"/>
                <a:cs typeface="Arial" panose="020B0604020202020204" pitchFamily="34" charset="0"/>
              </a:rPr>
              <a:t>, 1 July 2024.</a:t>
            </a:r>
            <a:endParaRPr kumimoji="0" lang="en-US" altLang="en-US" sz="1800" b="0" i="0" u="none" strike="noStrike" cap="none" normalizeH="0" baseline="0">
              <a:ln>
                <a:noFill/>
              </a:ln>
              <a:solidFill>
                <a:schemeClr val="tx1"/>
              </a:solidFill>
              <a:effectLst/>
              <a:latin typeface="Aptos Display" panose="020B0004020202020204" pitchFamily="34" charset="0"/>
            </a:endParaRPr>
          </a:p>
          <a:p>
            <a:pPr>
              <a:lnSpc>
                <a:spcPct val="100000"/>
              </a:lnSpc>
            </a:pPr>
            <a:r>
              <a:rPr kumimoji="0" lang="en-US" altLang="en-US" sz="1800" b="0" i="0" u="none" strike="noStrike" cap="none" normalizeH="0" baseline="0">
                <a:ln>
                  <a:noFill/>
                </a:ln>
                <a:solidFill>
                  <a:schemeClr val="tx1"/>
                </a:solidFill>
                <a:effectLst/>
                <a:latin typeface="Aptos Display" panose="020B0004020202020204" pitchFamily="34" charset="0"/>
                <a:ea typeface="Calibri" panose="020F0502020204030204" pitchFamily="34" charset="0"/>
                <a:cs typeface="Arial" panose="020B0604020202020204" pitchFamily="34" charset="0"/>
              </a:rPr>
              <a:t>Mazumder, M.K., et al. “Electrostatic Removal of Particles and Its Applications to Self-Cleaning Solar Panels and Solar Concentrators.” </a:t>
            </a:r>
            <a:r>
              <a:rPr kumimoji="0" lang="en-US" altLang="en-US" sz="1800" b="0" i="1" u="none" strike="noStrike" cap="none" normalizeH="0" baseline="0">
                <a:ln>
                  <a:noFill/>
                </a:ln>
                <a:solidFill>
                  <a:schemeClr val="tx1"/>
                </a:solidFill>
                <a:effectLst/>
                <a:latin typeface="Aptos Display" panose="020B0004020202020204" pitchFamily="34" charset="0"/>
                <a:ea typeface="Calibri" panose="020F0502020204030204" pitchFamily="34" charset="0"/>
                <a:cs typeface="Arial" panose="020B0604020202020204" pitchFamily="34" charset="0"/>
              </a:rPr>
              <a:t>Developments in Surface Contamination and Cleaning</a:t>
            </a:r>
            <a:r>
              <a:rPr kumimoji="0" lang="en-US" altLang="en-US" sz="1800" b="0" i="0" u="none" strike="noStrike" cap="none" normalizeH="0" baseline="0">
                <a:ln>
                  <a:noFill/>
                </a:ln>
                <a:solidFill>
                  <a:schemeClr val="tx1"/>
                </a:solidFill>
                <a:effectLst/>
                <a:latin typeface="Aptos Display" panose="020B0004020202020204" pitchFamily="34" charset="0"/>
                <a:ea typeface="Calibri" panose="020F0502020204030204" pitchFamily="34" charset="0"/>
                <a:cs typeface="Arial" panose="020B0604020202020204" pitchFamily="34" charset="0"/>
              </a:rPr>
              <a:t>, William Andrew Publishing, 29 Mar. 2011.</a:t>
            </a:r>
            <a:endParaRPr kumimoji="0" lang="en-US" altLang="en-US" sz="1800" b="0" i="0" u="none" strike="noStrike" cap="none" normalizeH="0" baseline="0">
              <a:ln>
                <a:noFill/>
              </a:ln>
              <a:solidFill>
                <a:schemeClr val="tx1"/>
              </a:solidFill>
              <a:effectLst/>
              <a:latin typeface="Aptos Display" panose="020B0004020202020204" pitchFamily="34" charset="0"/>
            </a:endParaRPr>
          </a:p>
          <a:p>
            <a:pPr>
              <a:lnSpc>
                <a:spcPct val="100000"/>
              </a:lnSpc>
            </a:pPr>
            <a:r>
              <a:rPr kumimoji="0" lang="en-US" altLang="en-US" sz="1800" b="0" i="0" u="none" strike="noStrike" cap="none" normalizeH="0" baseline="0">
                <a:ln>
                  <a:noFill/>
                </a:ln>
                <a:solidFill>
                  <a:schemeClr val="tx1"/>
                </a:solidFill>
                <a:effectLst/>
                <a:latin typeface="Aptos Display" panose="020B0004020202020204" pitchFamily="34" charset="0"/>
                <a:ea typeface="Arial" panose="020B0604020202020204" pitchFamily="34" charset="0"/>
                <a:cs typeface="Arial" panose="020B0604020202020204" pitchFamily="34" charset="0"/>
              </a:rPr>
              <a:t>“Spirit Rover (MER-A) - NASA - NSSDCA - Spacecraft - Details.” </a:t>
            </a:r>
            <a:r>
              <a:rPr kumimoji="0" lang="en-US" altLang="en-US" sz="1800" b="0" i="1" u="none" strike="noStrike" cap="none" normalizeH="0" baseline="0">
                <a:ln>
                  <a:noFill/>
                </a:ln>
                <a:solidFill>
                  <a:schemeClr val="tx1"/>
                </a:solidFill>
                <a:effectLst/>
                <a:latin typeface="Aptos Display" panose="020B0004020202020204" pitchFamily="34" charset="0"/>
                <a:ea typeface="Arial" panose="020B0604020202020204" pitchFamily="34" charset="0"/>
                <a:cs typeface="Arial" panose="020B0604020202020204" pitchFamily="34" charset="0"/>
              </a:rPr>
              <a:t>Nasa</a:t>
            </a:r>
            <a:r>
              <a:rPr kumimoji="0" lang="en-US" altLang="en-US" sz="1800" b="0" i="0" u="none" strike="noStrike" cap="none" normalizeH="0" baseline="0">
                <a:ln>
                  <a:noFill/>
                </a:ln>
                <a:solidFill>
                  <a:schemeClr val="tx1"/>
                </a:solidFill>
                <a:effectLst/>
                <a:latin typeface="Aptos Display" panose="020B0004020202020204" pitchFamily="34" charset="0"/>
                <a:ea typeface="Arial" panose="020B0604020202020204" pitchFamily="34" charset="0"/>
                <a:cs typeface="Arial" panose="020B0604020202020204" pitchFamily="34" charset="0"/>
              </a:rPr>
              <a:t>, 2003, nssdc.gsfc.nasa.gov/</a:t>
            </a:r>
            <a:r>
              <a:rPr kumimoji="0" lang="en-US" altLang="en-US" sz="1800" b="0" i="0" u="none" strike="noStrike" cap="none" normalizeH="0" baseline="0" err="1">
                <a:ln>
                  <a:noFill/>
                </a:ln>
                <a:solidFill>
                  <a:schemeClr val="tx1"/>
                </a:solidFill>
                <a:effectLst/>
                <a:latin typeface="Aptos Display" panose="020B0004020202020204" pitchFamily="34" charset="0"/>
                <a:ea typeface="Arial" panose="020B0604020202020204" pitchFamily="34" charset="0"/>
                <a:cs typeface="Arial" panose="020B0604020202020204" pitchFamily="34" charset="0"/>
              </a:rPr>
              <a:t>nmc</a:t>
            </a:r>
            <a:r>
              <a:rPr kumimoji="0" lang="en-US" altLang="en-US" sz="1800" b="0" i="0" u="none" strike="noStrike" cap="none" normalizeH="0" baseline="0">
                <a:ln>
                  <a:noFill/>
                </a:ln>
                <a:solidFill>
                  <a:schemeClr val="tx1"/>
                </a:solidFill>
                <a:effectLst/>
                <a:latin typeface="Aptos Display" panose="020B0004020202020204" pitchFamily="34" charset="0"/>
                <a:ea typeface="Arial" panose="020B0604020202020204" pitchFamily="34" charset="0"/>
                <a:cs typeface="Arial" panose="020B0604020202020204" pitchFamily="34" charset="0"/>
              </a:rPr>
              <a:t>/spacecraft/</a:t>
            </a:r>
            <a:r>
              <a:rPr kumimoji="0" lang="en-US" altLang="en-US" sz="1800" b="0" i="0" u="none" strike="noStrike" cap="none" normalizeH="0" baseline="0" err="1">
                <a:ln>
                  <a:noFill/>
                </a:ln>
                <a:solidFill>
                  <a:schemeClr val="tx1"/>
                </a:solidFill>
                <a:effectLst/>
                <a:latin typeface="Aptos Display" panose="020B0004020202020204" pitchFamily="34" charset="0"/>
                <a:ea typeface="Arial" panose="020B0604020202020204" pitchFamily="34" charset="0"/>
                <a:cs typeface="Arial" panose="020B0604020202020204" pitchFamily="34" charset="0"/>
              </a:rPr>
              <a:t>display.action?id</a:t>
            </a:r>
            <a:r>
              <a:rPr kumimoji="0" lang="en-US" altLang="en-US" sz="1800" b="0" i="0" u="none" strike="noStrike" cap="none" normalizeH="0" baseline="0">
                <a:ln>
                  <a:noFill/>
                </a:ln>
                <a:solidFill>
                  <a:schemeClr val="tx1"/>
                </a:solidFill>
                <a:effectLst/>
                <a:latin typeface="Aptos Display" panose="020B0004020202020204" pitchFamily="34" charset="0"/>
                <a:ea typeface="Arial" panose="020B0604020202020204" pitchFamily="34" charset="0"/>
                <a:cs typeface="Arial" panose="020B0604020202020204" pitchFamily="34" charset="0"/>
              </a:rPr>
              <a:t>=2003-027A.</a:t>
            </a:r>
            <a:endParaRPr kumimoji="0" lang="en-US" altLang="en-US" sz="1800" b="0" i="0" u="none" strike="noStrike" cap="none" normalizeH="0" baseline="0">
              <a:ln>
                <a:noFill/>
              </a:ln>
              <a:solidFill>
                <a:schemeClr val="tx1"/>
              </a:solidFill>
              <a:effectLst/>
              <a:latin typeface="Aptos Display"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ptos Display" panose="020B0004020202020204" pitchFamily="34" charset="0"/>
            </a:endParaRPr>
          </a:p>
        </p:txBody>
      </p:sp>
    </p:spTree>
    <p:extLst>
      <p:ext uri="{BB962C8B-B14F-4D97-AF65-F5344CB8AC3E}">
        <p14:creationId xmlns:p14="http://schemas.microsoft.com/office/powerpoint/2010/main" val="303799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1B63-559D-5B9D-52E8-F57CBFF612CF}"/>
              </a:ext>
            </a:extLst>
          </p:cNvPr>
          <p:cNvSpPr>
            <a:spLocks noGrp="1"/>
          </p:cNvSpPr>
          <p:nvPr>
            <p:ph type="title"/>
          </p:nvPr>
        </p:nvSpPr>
        <p:spPr>
          <a:xfrm>
            <a:off x="600855" y="1053780"/>
            <a:ext cx="10515600" cy="1325563"/>
          </a:xfrm>
        </p:spPr>
        <p:txBody>
          <a:bodyPr/>
          <a:lstStyle/>
          <a:p>
            <a:r>
              <a:rPr lang="en-US"/>
              <a:t>Functional Requirements</a:t>
            </a:r>
          </a:p>
        </p:txBody>
      </p:sp>
      <p:graphicFrame>
        <p:nvGraphicFramePr>
          <p:cNvPr id="4" name="Content Placeholder 3">
            <a:extLst>
              <a:ext uri="{FF2B5EF4-FFF2-40B4-BE49-F238E27FC236}">
                <a16:creationId xmlns:a16="http://schemas.microsoft.com/office/drawing/2014/main" id="{E72ACEF9-6472-1516-7EF8-DD0040841F52}"/>
              </a:ext>
            </a:extLst>
          </p:cNvPr>
          <p:cNvGraphicFramePr>
            <a:graphicFrameLocks noGrp="1"/>
          </p:cNvGraphicFramePr>
          <p:nvPr>
            <p:ph idx="1"/>
            <p:extLst>
              <p:ext uri="{D42A27DB-BD31-4B8C-83A1-F6EECF244321}">
                <p14:modId xmlns:p14="http://schemas.microsoft.com/office/powerpoint/2010/main" val="915866751"/>
              </p:ext>
            </p:extLst>
          </p:nvPr>
        </p:nvGraphicFramePr>
        <p:xfrm>
          <a:off x="838200" y="2576739"/>
          <a:ext cx="10515596" cy="2839720"/>
        </p:xfrm>
        <a:graphic>
          <a:graphicData uri="http://schemas.openxmlformats.org/drawingml/2006/table">
            <a:tbl>
              <a:tblPr firstRow="1" bandRow="1">
                <a:tableStyleId>{2D5ABB26-0587-4C30-8999-92F81FD0307C}</a:tableStyleId>
              </a:tblPr>
              <a:tblGrid>
                <a:gridCol w="1490932">
                  <a:extLst>
                    <a:ext uri="{9D8B030D-6E8A-4147-A177-3AD203B41FA5}">
                      <a16:colId xmlns:a16="http://schemas.microsoft.com/office/drawing/2014/main" val="2708754925"/>
                    </a:ext>
                  </a:extLst>
                </a:gridCol>
                <a:gridCol w="1483743">
                  <a:extLst>
                    <a:ext uri="{9D8B030D-6E8A-4147-A177-3AD203B41FA5}">
                      <a16:colId xmlns:a16="http://schemas.microsoft.com/office/drawing/2014/main" val="3164127341"/>
                    </a:ext>
                  </a:extLst>
                </a:gridCol>
                <a:gridCol w="4088921">
                  <a:extLst>
                    <a:ext uri="{9D8B030D-6E8A-4147-A177-3AD203B41FA5}">
                      <a16:colId xmlns:a16="http://schemas.microsoft.com/office/drawing/2014/main" val="2508877338"/>
                    </a:ext>
                  </a:extLst>
                </a:gridCol>
                <a:gridCol w="3452000">
                  <a:extLst>
                    <a:ext uri="{9D8B030D-6E8A-4147-A177-3AD203B41FA5}">
                      <a16:colId xmlns:a16="http://schemas.microsoft.com/office/drawing/2014/main" val="3091418929"/>
                    </a:ext>
                  </a:extLst>
                </a:gridCol>
              </a:tblGrid>
              <a:tr h="370840">
                <a:tc>
                  <a:txBody>
                    <a:bodyPr/>
                    <a:lstStyle/>
                    <a:p>
                      <a:r>
                        <a:rPr lang="en-US"/>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Explanation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6633211"/>
                  </a:ext>
                </a:extLst>
              </a:tr>
              <a:tr h="370840">
                <a:tc>
                  <a:txBody>
                    <a:bodyPr/>
                    <a:lstStyle/>
                    <a:p>
                      <a:r>
                        <a:rPr lang="en-US"/>
                        <a:t>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Convert solar energy to power the rover.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Utilize solar panels to absorb sunlight as an additional power source to the battery power.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8701541"/>
                  </a:ext>
                </a:extLst>
              </a:tr>
              <a:tr h="370840">
                <a:tc>
                  <a:txBody>
                    <a:bodyPr/>
                    <a:lstStyle/>
                    <a:p>
                      <a:r>
                        <a:rPr lang="en-US"/>
                        <a:t>F2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Autonomously switch power between power 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Autonomously switch between battery and solar power.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1634748"/>
                  </a:ext>
                </a:extLst>
              </a:tr>
              <a:tr h="370840">
                <a:tc>
                  <a:txBody>
                    <a:bodyPr/>
                    <a:lstStyle/>
                    <a:p>
                      <a:r>
                        <a:rPr lang="en-US"/>
                        <a:t>F3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Clean the solar panels.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Intermittently clean off debris from solar panel to maximize energy absorption and efficiency.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0784132"/>
                  </a:ext>
                </a:extLst>
              </a:tr>
            </a:tbl>
          </a:graphicData>
        </a:graphic>
      </p:graphicFrame>
      <p:pic>
        <p:nvPicPr>
          <p:cNvPr id="5" name="Picture 4" descr="A blue and black stripe&#10;&#10;Description automatically generated">
            <a:extLst>
              <a:ext uri="{FF2B5EF4-FFF2-40B4-BE49-F238E27FC236}">
                <a16:creationId xmlns:a16="http://schemas.microsoft.com/office/drawing/2014/main" id="{87667137-4055-587C-427F-924AA1F7EB06}"/>
              </a:ext>
            </a:extLst>
          </p:cNvPr>
          <p:cNvPicPr>
            <a:picLocks noChangeAspect="1"/>
          </p:cNvPicPr>
          <p:nvPr/>
        </p:nvPicPr>
        <p:blipFill>
          <a:blip r:embed="rId2"/>
          <a:stretch>
            <a:fillRect/>
          </a:stretch>
        </p:blipFill>
        <p:spPr>
          <a:xfrm>
            <a:off x="0" y="-4601"/>
            <a:ext cx="12192000" cy="1432560"/>
          </a:xfrm>
          <a:prstGeom prst="rect">
            <a:avLst/>
          </a:prstGeom>
        </p:spPr>
      </p:pic>
      <p:pic>
        <p:nvPicPr>
          <p:cNvPr id="7" name="Picture 6" descr="Yellow text on a black background&#10;&#10;Description automatically generated">
            <a:extLst>
              <a:ext uri="{FF2B5EF4-FFF2-40B4-BE49-F238E27FC236}">
                <a16:creationId xmlns:a16="http://schemas.microsoft.com/office/drawing/2014/main" id="{26B1D254-A544-8098-3419-3B2BF6E64C8C}"/>
              </a:ext>
            </a:extLst>
          </p:cNvPr>
          <p:cNvPicPr>
            <a:picLocks noChangeAspect="1"/>
          </p:cNvPicPr>
          <p:nvPr/>
        </p:nvPicPr>
        <p:blipFill>
          <a:blip r:embed="rId3"/>
          <a:stretch>
            <a:fillRect/>
          </a:stretch>
        </p:blipFill>
        <p:spPr>
          <a:xfrm>
            <a:off x="107381" y="6290"/>
            <a:ext cx="6657616" cy="677534"/>
          </a:xfrm>
          <a:prstGeom prst="rect">
            <a:avLst/>
          </a:prstGeom>
        </p:spPr>
      </p:pic>
      <p:pic>
        <p:nvPicPr>
          <p:cNvPr id="13" name="Picture 12" descr="A blue square with white lines&#10;&#10;Description automatically generated">
            <a:extLst>
              <a:ext uri="{FF2B5EF4-FFF2-40B4-BE49-F238E27FC236}">
                <a16:creationId xmlns:a16="http://schemas.microsoft.com/office/drawing/2014/main" id="{3A62F4CD-905F-AF5F-542F-058513D230CF}"/>
              </a:ext>
            </a:extLst>
          </p:cNvPr>
          <p:cNvPicPr>
            <a:picLocks noChangeAspect="1"/>
          </p:cNvPicPr>
          <p:nvPr/>
        </p:nvPicPr>
        <p:blipFill>
          <a:blip r:embed="rId4"/>
          <a:stretch>
            <a:fillRect/>
          </a:stretch>
        </p:blipFill>
        <p:spPr>
          <a:xfrm>
            <a:off x="0" y="6260493"/>
            <a:ext cx="12192000" cy="605542"/>
          </a:xfrm>
          <a:prstGeom prst="rect">
            <a:avLst/>
          </a:prstGeom>
        </p:spPr>
      </p:pic>
      <p:sp>
        <p:nvSpPr>
          <p:cNvPr id="15" name="TextBox 14">
            <a:extLst>
              <a:ext uri="{FF2B5EF4-FFF2-40B4-BE49-F238E27FC236}">
                <a16:creationId xmlns:a16="http://schemas.microsoft.com/office/drawing/2014/main" id="{DBF36C8C-F889-6018-785D-A0A98E5D9379}"/>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10/2/2024</a:t>
            </a:r>
          </a:p>
        </p:txBody>
      </p:sp>
      <p:sp>
        <p:nvSpPr>
          <p:cNvPr id="17" name="TextBox 16">
            <a:extLst>
              <a:ext uri="{FF2B5EF4-FFF2-40B4-BE49-F238E27FC236}">
                <a16:creationId xmlns:a16="http://schemas.microsoft.com/office/drawing/2014/main" id="{68252659-A0F3-9187-E71A-B3F6755EBFBD}"/>
              </a:ext>
            </a:extLst>
          </p:cNvPr>
          <p:cNvSpPr txBox="1"/>
          <p:nvPr/>
        </p:nvSpPr>
        <p:spPr>
          <a:xfrm>
            <a:off x="11778391" y="6380137"/>
            <a:ext cx="5224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#3</a:t>
            </a:r>
          </a:p>
        </p:txBody>
      </p:sp>
    </p:spTree>
    <p:extLst>
      <p:ext uri="{BB962C8B-B14F-4D97-AF65-F5344CB8AC3E}">
        <p14:creationId xmlns:p14="http://schemas.microsoft.com/office/powerpoint/2010/main" val="3347386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7074-67A3-00E1-A0F8-9EC92ABA3539}"/>
              </a:ext>
            </a:extLst>
          </p:cNvPr>
          <p:cNvSpPr>
            <a:spLocks noGrp="1"/>
          </p:cNvSpPr>
          <p:nvPr>
            <p:ph type="title"/>
          </p:nvPr>
        </p:nvSpPr>
        <p:spPr>
          <a:xfrm>
            <a:off x="256169" y="819122"/>
            <a:ext cx="10515600" cy="1325563"/>
          </a:xfrm>
        </p:spPr>
        <p:txBody>
          <a:bodyPr/>
          <a:lstStyle/>
          <a:p>
            <a:r>
              <a:rPr lang="en-US"/>
              <a:t>Qualitative Constraints</a:t>
            </a:r>
          </a:p>
        </p:txBody>
      </p:sp>
      <p:graphicFrame>
        <p:nvGraphicFramePr>
          <p:cNvPr id="4" name="Table 3">
            <a:extLst>
              <a:ext uri="{FF2B5EF4-FFF2-40B4-BE49-F238E27FC236}">
                <a16:creationId xmlns:a16="http://schemas.microsoft.com/office/drawing/2014/main" id="{2111AD66-5AAA-8E3F-85FB-B371D4ACB34F}"/>
              </a:ext>
            </a:extLst>
          </p:cNvPr>
          <p:cNvGraphicFramePr>
            <a:graphicFrameLocks noGrp="1"/>
          </p:cNvGraphicFramePr>
          <p:nvPr>
            <p:extLst>
              <p:ext uri="{D42A27DB-BD31-4B8C-83A1-F6EECF244321}">
                <p14:modId xmlns:p14="http://schemas.microsoft.com/office/powerpoint/2010/main" val="3878003943"/>
              </p:ext>
            </p:extLst>
          </p:nvPr>
        </p:nvGraphicFramePr>
        <p:xfrm>
          <a:off x="1014083" y="1973717"/>
          <a:ext cx="9561904" cy="3662680"/>
        </p:xfrm>
        <a:graphic>
          <a:graphicData uri="http://schemas.openxmlformats.org/drawingml/2006/table">
            <a:tbl>
              <a:tblPr firstRow="1" bandRow="1">
                <a:tableStyleId>{2D5ABB26-0587-4C30-8999-92F81FD0307C}</a:tableStyleId>
              </a:tblPr>
              <a:tblGrid>
                <a:gridCol w="1125268">
                  <a:extLst>
                    <a:ext uri="{9D8B030D-6E8A-4147-A177-3AD203B41FA5}">
                      <a16:colId xmlns:a16="http://schemas.microsoft.com/office/drawing/2014/main" val="2174574976"/>
                    </a:ext>
                  </a:extLst>
                </a:gridCol>
                <a:gridCol w="1173192">
                  <a:extLst>
                    <a:ext uri="{9D8B030D-6E8A-4147-A177-3AD203B41FA5}">
                      <a16:colId xmlns:a16="http://schemas.microsoft.com/office/drawing/2014/main" val="979658074"/>
                    </a:ext>
                  </a:extLst>
                </a:gridCol>
                <a:gridCol w="2639683">
                  <a:extLst>
                    <a:ext uri="{9D8B030D-6E8A-4147-A177-3AD203B41FA5}">
                      <a16:colId xmlns:a16="http://schemas.microsoft.com/office/drawing/2014/main" val="2810555803"/>
                    </a:ext>
                  </a:extLst>
                </a:gridCol>
                <a:gridCol w="4623761">
                  <a:extLst>
                    <a:ext uri="{9D8B030D-6E8A-4147-A177-3AD203B41FA5}">
                      <a16:colId xmlns:a16="http://schemas.microsoft.com/office/drawing/2014/main" val="1426153241"/>
                    </a:ext>
                  </a:extLst>
                </a:gridCol>
              </a:tblGrid>
              <a:tr h="370840">
                <a:tc>
                  <a:txBody>
                    <a:bodyPr/>
                    <a:lstStyle/>
                    <a:p>
                      <a:r>
                        <a:rPr lang="en-US"/>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Weight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Qualitative Constraint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Explanation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4428337"/>
                  </a:ext>
                </a:extLst>
              </a:tr>
              <a:tr h="370840">
                <a:tc>
                  <a:txBody>
                    <a:bodyPr/>
                    <a:lstStyle/>
                    <a:p>
                      <a:r>
                        <a:rPr lang="en-US"/>
                        <a:t>Q1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Compatibility with Existing 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Make sure that the new implementations to the previous rover are compliant with each other. The additions should merge with the existing design seamlessly.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8094267"/>
                  </a:ext>
                </a:extLst>
              </a:tr>
              <a:tr h="370840">
                <a:tc>
                  <a:txBody>
                    <a:bodyPr/>
                    <a:lstStyle/>
                    <a:p>
                      <a:r>
                        <a:rPr lang="en-US"/>
                        <a:t>Q2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Weatherproof 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The solar panel system should be built to withstand the elements of Louisiana such as wind, precipitation, and heat.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2014355"/>
                  </a:ext>
                </a:extLst>
              </a:tr>
              <a:tr h="370840">
                <a:tc>
                  <a:txBody>
                    <a:bodyPr/>
                    <a:lstStyle/>
                    <a:p>
                      <a:r>
                        <a:rPr lang="en-US"/>
                        <a:t>Q3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Portability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Make sure that the system doesn’t hinder the transportation of the rover. Should be convenient to maneuver without disassembly.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3095803"/>
                  </a:ext>
                </a:extLst>
              </a:tr>
            </a:tbl>
          </a:graphicData>
        </a:graphic>
      </p:graphicFrame>
      <p:pic>
        <p:nvPicPr>
          <p:cNvPr id="5" name="Picture 4" descr="A blue and black stripe&#10;&#10;Description automatically generated">
            <a:extLst>
              <a:ext uri="{FF2B5EF4-FFF2-40B4-BE49-F238E27FC236}">
                <a16:creationId xmlns:a16="http://schemas.microsoft.com/office/drawing/2014/main" id="{060B073E-A815-4142-9FE0-CC0432F0F821}"/>
              </a:ext>
            </a:extLst>
          </p:cNvPr>
          <p:cNvPicPr>
            <a:picLocks noChangeAspect="1"/>
          </p:cNvPicPr>
          <p:nvPr/>
        </p:nvPicPr>
        <p:blipFill>
          <a:blip r:embed="rId2"/>
          <a:stretch>
            <a:fillRect/>
          </a:stretch>
        </p:blipFill>
        <p:spPr>
          <a:xfrm>
            <a:off x="0" y="-4601"/>
            <a:ext cx="12192000" cy="1432560"/>
          </a:xfrm>
          <a:prstGeom prst="rect">
            <a:avLst/>
          </a:prstGeom>
        </p:spPr>
      </p:pic>
      <p:pic>
        <p:nvPicPr>
          <p:cNvPr id="7" name="Picture 6" descr="Yellow text on a black background&#10;&#10;Description automatically generated">
            <a:extLst>
              <a:ext uri="{FF2B5EF4-FFF2-40B4-BE49-F238E27FC236}">
                <a16:creationId xmlns:a16="http://schemas.microsoft.com/office/drawing/2014/main" id="{6D0EC0BC-5D23-4D86-2EFD-4837AAA5725C}"/>
              </a:ext>
            </a:extLst>
          </p:cNvPr>
          <p:cNvPicPr>
            <a:picLocks noChangeAspect="1"/>
          </p:cNvPicPr>
          <p:nvPr/>
        </p:nvPicPr>
        <p:blipFill>
          <a:blip r:embed="rId3"/>
          <a:stretch>
            <a:fillRect/>
          </a:stretch>
        </p:blipFill>
        <p:spPr>
          <a:xfrm>
            <a:off x="107381" y="6290"/>
            <a:ext cx="6657616" cy="677534"/>
          </a:xfrm>
          <a:prstGeom prst="rect">
            <a:avLst/>
          </a:prstGeom>
        </p:spPr>
      </p:pic>
      <p:pic>
        <p:nvPicPr>
          <p:cNvPr id="13" name="Picture 12" descr="A blue square with white lines&#10;&#10;Description automatically generated">
            <a:extLst>
              <a:ext uri="{FF2B5EF4-FFF2-40B4-BE49-F238E27FC236}">
                <a16:creationId xmlns:a16="http://schemas.microsoft.com/office/drawing/2014/main" id="{E8AB5EA7-9CB3-A5A3-D36D-8B22B28E7BB5}"/>
              </a:ext>
            </a:extLst>
          </p:cNvPr>
          <p:cNvPicPr>
            <a:picLocks noChangeAspect="1"/>
          </p:cNvPicPr>
          <p:nvPr/>
        </p:nvPicPr>
        <p:blipFill>
          <a:blip r:embed="rId4"/>
          <a:stretch>
            <a:fillRect/>
          </a:stretch>
        </p:blipFill>
        <p:spPr>
          <a:xfrm>
            <a:off x="0" y="6260493"/>
            <a:ext cx="12192000" cy="605542"/>
          </a:xfrm>
          <a:prstGeom prst="rect">
            <a:avLst/>
          </a:prstGeom>
        </p:spPr>
      </p:pic>
      <p:sp>
        <p:nvSpPr>
          <p:cNvPr id="15" name="TextBox 14">
            <a:extLst>
              <a:ext uri="{FF2B5EF4-FFF2-40B4-BE49-F238E27FC236}">
                <a16:creationId xmlns:a16="http://schemas.microsoft.com/office/drawing/2014/main" id="{6AD1355F-7514-DEF3-8E83-13E3CEDD1F4D}"/>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10/2/2024</a:t>
            </a:r>
          </a:p>
        </p:txBody>
      </p:sp>
      <p:sp>
        <p:nvSpPr>
          <p:cNvPr id="17" name="TextBox 16">
            <a:extLst>
              <a:ext uri="{FF2B5EF4-FFF2-40B4-BE49-F238E27FC236}">
                <a16:creationId xmlns:a16="http://schemas.microsoft.com/office/drawing/2014/main" id="{5849A27F-8702-224C-AFB6-51C0A199F4B2}"/>
              </a:ext>
            </a:extLst>
          </p:cNvPr>
          <p:cNvSpPr txBox="1"/>
          <p:nvPr/>
        </p:nvSpPr>
        <p:spPr>
          <a:xfrm>
            <a:off x="11778391" y="6380137"/>
            <a:ext cx="4625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#4</a:t>
            </a:r>
          </a:p>
        </p:txBody>
      </p:sp>
    </p:spTree>
    <p:extLst>
      <p:ext uri="{BB962C8B-B14F-4D97-AF65-F5344CB8AC3E}">
        <p14:creationId xmlns:p14="http://schemas.microsoft.com/office/powerpoint/2010/main" val="146076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0A59-3BC8-105B-7F40-BC35FEE25DA2}"/>
              </a:ext>
            </a:extLst>
          </p:cNvPr>
          <p:cNvSpPr>
            <a:spLocks noGrp="1"/>
          </p:cNvSpPr>
          <p:nvPr>
            <p:ph type="title"/>
          </p:nvPr>
        </p:nvSpPr>
        <p:spPr>
          <a:xfrm>
            <a:off x="319645" y="859595"/>
            <a:ext cx="10515600" cy="1325563"/>
          </a:xfrm>
        </p:spPr>
        <p:txBody>
          <a:bodyPr/>
          <a:lstStyle/>
          <a:p>
            <a:r>
              <a:rPr lang="en-US"/>
              <a:t>Quantitative Constraints</a:t>
            </a:r>
          </a:p>
        </p:txBody>
      </p:sp>
      <p:graphicFrame>
        <p:nvGraphicFramePr>
          <p:cNvPr id="4" name="Table 3">
            <a:extLst>
              <a:ext uri="{FF2B5EF4-FFF2-40B4-BE49-F238E27FC236}">
                <a16:creationId xmlns:a16="http://schemas.microsoft.com/office/drawing/2014/main" id="{55F36C0F-025A-A3E2-AF47-3405CE44F5F0}"/>
              </a:ext>
            </a:extLst>
          </p:cNvPr>
          <p:cNvGraphicFramePr>
            <a:graphicFrameLocks noGrp="1"/>
          </p:cNvGraphicFramePr>
          <p:nvPr>
            <p:extLst>
              <p:ext uri="{D42A27DB-BD31-4B8C-83A1-F6EECF244321}">
                <p14:modId xmlns:p14="http://schemas.microsoft.com/office/powerpoint/2010/main" val="3506562255"/>
              </p:ext>
            </p:extLst>
          </p:nvPr>
        </p:nvGraphicFramePr>
        <p:xfrm>
          <a:off x="838199" y="2185064"/>
          <a:ext cx="9203672" cy="3388360"/>
        </p:xfrm>
        <a:graphic>
          <a:graphicData uri="http://schemas.openxmlformats.org/drawingml/2006/table">
            <a:tbl>
              <a:tblPr firstRow="1" bandRow="1">
                <a:tableStyleId>{2D5ABB26-0587-4C30-8999-92F81FD0307C}</a:tableStyleId>
              </a:tblPr>
              <a:tblGrid>
                <a:gridCol w="741138">
                  <a:extLst>
                    <a:ext uri="{9D8B030D-6E8A-4147-A177-3AD203B41FA5}">
                      <a16:colId xmlns:a16="http://schemas.microsoft.com/office/drawing/2014/main" val="440201739"/>
                    </a:ext>
                  </a:extLst>
                </a:gridCol>
                <a:gridCol w="894154">
                  <a:extLst>
                    <a:ext uri="{9D8B030D-6E8A-4147-A177-3AD203B41FA5}">
                      <a16:colId xmlns:a16="http://schemas.microsoft.com/office/drawing/2014/main" val="66757321"/>
                    </a:ext>
                  </a:extLst>
                </a:gridCol>
                <a:gridCol w="1516870">
                  <a:extLst>
                    <a:ext uri="{9D8B030D-6E8A-4147-A177-3AD203B41FA5}">
                      <a16:colId xmlns:a16="http://schemas.microsoft.com/office/drawing/2014/main" val="2160255783"/>
                    </a:ext>
                  </a:extLst>
                </a:gridCol>
                <a:gridCol w="1005925">
                  <a:extLst>
                    <a:ext uri="{9D8B030D-6E8A-4147-A177-3AD203B41FA5}">
                      <a16:colId xmlns:a16="http://schemas.microsoft.com/office/drawing/2014/main" val="1273349676"/>
                    </a:ext>
                  </a:extLst>
                </a:gridCol>
                <a:gridCol w="782385">
                  <a:extLst>
                    <a:ext uri="{9D8B030D-6E8A-4147-A177-3AD203B41FA5}">
                      <a16:colId xmlns:a16="http://schemas.microsoft.com/office/drawing/2014/main" val="2841420981"/>
                    </a:ext>
                  </a:extLst>
                </a:gridCol>
                <a:gridCol w="1165595">
                  <a:extLst>
                    <a:ext uri="{9D8B030D-6E8A-4147-A177-3AD203B41FA5}">
                      <a16:colId xmlns:a16="http://schemas.microsoft.com/office/drawing/2014/main" val="4269615118"/>
                    </a:ext>
                  </a:extLst>
                </a:gridCol>
                <a:gridCol w="3097605">
                  <a:extLst>
                    <a:ext uri="{9D8B030D-6E8A-4147-A177-3AD203B41FA5}">
                      <a16:colId xmlns:a16="http://schemas.microsoft.com/office/drawing/2014/main" val="2065527635"/>
                    </a:ext>
                  </a:extLst>
                </a:gridCol>
              </a:tblGrid>
              <a:tr h="370840">
                <a:tc>
                  <a:txBody>
                    <a:bodyPr/>
                    <a:lstStyle/>
                    <a:p>
                      <a:r>
                        <a:rPr lang="en-US"/>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Weight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Symbol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Units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Explanation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9750646"/>
                  </a:ext>
                </a:extLst>
              </a:tr>
              <a:tr h="370840">
                <a:tc>
                  <a:txBody>
                    <a:bodyPr/>
                    <a:lstStyle/>
                    <a:p>
                      <a:r>
                        <a:rPr lang="en-US"/>
                        <a:t>M1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 budget of $4000 was decided upon by the sponsor.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4439903"/>
                  </a:ext>
                </a:extLst>
              </a:tr>
              <a:tr h="370840">
                <a:tc>
                  <a:txBody>
                    <a:bodyPr/>
                    <a:lstStyle/>
                    <a:p>
                      <a:r>
                        <a:rPr lang="en-US"/>
                        <a:t>M2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Interior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M^3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0.977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This is the amount of available space inside the rover’s chassis to install new electronic components.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9111342"/>
                  </a:ext>
                </a:extLst>
              </a:tr>
              <a:tr h="370840">
                <a:tc>
                  <a:txBody>
                    <a:bodyPr/>
                    <a:lstStyle/>
                    <a:p>
                      <a:r>
                        <a:rPr lang="en-US"/>
                        <a:t>M3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Weight 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Kg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&lt;36.3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The max additional weight load was measured at 36.3kg. The team would like to stay under this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1545769"/>
                  </a:ext>
                </a:extLst>
              </a:tr>
            </a:tbl>
          </a:graphicData>
        </a:graphic>
      </p:graphicFrame>
      <p:pic>
        <p:nvPicPr>
          <p:cNvPr id="5" name="Picture 4" descr="A blue and black stripe&#10;&#10;Description automatically generated">
            <a:extLst>
              <a:ext uri="{FF2B5EF4-FFF2-40B4-BE49-F238E27FC236}">
                <a16:creationId xmlns:a16="http://schemas.microsoft.com/office/drawing/2014/main" id="{6416B9FF-A9DF-251E-D11F-3369EC0D5935}"/>
              </a:ext>
            </a:extLst>
          </p:cNvPr>
          <p:cNvPicPr>
            <a:picLocks noChangeAspect="1"/>
          </p:cNvPicPr>
          <p:nvPr/>
        </p:nvPicPr>
        <p:blipFill>
          <a:blip r:embed="rId2"/>
          <a:stretch>
            <a:fillRect/>
          </a:stretch>
        </p:blipFill>
        <p:spPr>
          <a:xfrm>
            <a:off x="0" y="-4601"/>
            <a:ext cx="12192000" cy="1432560"/>
          </a:xfrm>
          <a:prstGeom prst="rect">
            <a:avLst/>
          </a:prstGeom>
        </p:spPr>
      </p:pic>
      <p:pic>
        <p:nvPicPr>
          <p:cNvPr id="7" name="Picture 6" descr="Yellow text on a black background&#10;&#10;Description automatically generated">
            <a:extLst>
              <a:ext uri="{FF2B5EF4-FFF2-40B4-BE49-F238E27FC236}">
                <a16:creationId xmlns:a16="http://schemas.microsoft.com/office/drawing/2014/main" id="{1726E0C4-4C4A-D963-2C7E-B011BE89785D}"/>
              </a:ext>
            </a:extLst>
          </p:cNvPr>
          <p:cNvPicPr>
            <a:picLocks noChangeAspect="1"/>
          </p:cNvPicPr>
          <p:nvPr/>
        </p:nvPicPr>
        <p:blipFill>
          <a:blip r:embed="rId3"/>
          <a:stretch>
            <a:fillRect/>
          </a:stretch>
        </p:blipFill>
        <p:spPr>
          <a:xfrm>
            <a:off x="107381" y="6290"/>
            <a:ext cx="6657616" cy="677534"/>
          </a:xfrm>
          <a:prstGeom prst="rect">
            <a:avLst/>
          </a:prstGeom>
        </p:spPr>
      </p:pic>
      <p:pic>
        <p:nvPicPr>
          <p:cNvPr id="13" name="Picture 12" descr="A blue square with white lines&#10;&#10;Description automatically generated">
            <a:extLst>
              <a:ext uri="{FF2B5EF4-FFF2-40B4-BE49-F238E27FC236}">
                <a16:creationId xmlns:a16="http://schemas.microsoft.com/office/drawing/2014/main" id="{EE80E79E-80E9-8C1B-4088-A5831AAAC779}"/>
              </a:ext>
            </a:extLst>
          </p:cNvPr>
          <p:cNvPicPr>
            <a:picLocks noChangeAspect="1"/>
          </p:cNvPicPr>
          <p:nvPr/>
        </p:nvPicPr>
        <p:blipFill>
          <a:blip r:embed="rId4"/>
          <a:stretch>
            <a:fillRect/>
          </a:stretch>
        </p:blipFill>
        <p:spPr>
          <a:xfrm>
            <a:off x="0" y="6260493"/>
            <a:ext cx="12192000" cy="605542"/>
          </a:xfrm>
          <a:prstGeom prst="rect">
            <a:avLst/>
          </a:prstGeom>
        </p:spPr>
      </p:pic>
      <p:sp>
        <p:nvSpPr>
          <p:cNvPr id="15" name="TextBox 14">
            <a:extLst>
              <a:ext uri="{FF2B5EF4-FFF2-40B4-BE49-F238E27FC236}">
                <a16:creationId xmlns:a16="http://schemas.microsoft.com/office/drawing/2014/main" id="{85F7633D-1F0C-AE7D-2CCC-DAF613832E42}"/>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10/2/2024</a:t>
            </a:r>
          </a:p>
        </p:txBody>
      </p:sp>
      <p:sp>
        <p:nvSpPr>
          <p:cNvPr id="17" name="TextBox 16">
            <a:extLst>
              <a:ext uri="{FF2B5EF4-FFF2-40B4-BE49-F238E27FC236}">
                <a16:creationId xmlns:a16="http://schemas.microsoft.com/office/drawing/2014/main" id="{5CC7E6FD-D988-9B7B-EED3-B460BB45C29F}"/>
              </a:ext>
            </a:extLst>
          </p:cNvPr>
          <p:cNvSpPr txBox="1"/>
          <p:nvPr/>
        </p:nvSpPr>
        <p:spPr>
          <a:xfrm>
            <a:off x="11778391" y="6380137"/>
            <a:ext cx="527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#5</a:t>
            </a:r>
          </a:p>
        </p:txBody>
      </p:sp>
    </p:spTree>
    <p:extLst>
      <p:ext uri="{BB962C8B-B14F-4D97-AF65-F5344CB8AC3E}">
        <p14:creationId xmlns:p14="http://schemas.microsoft.com/office/powerpoint/2010/main" val="255565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C6C6-DB60-32DF-91DF-0F8561D6FE67}"/>
              </a:ext>
            </a:extLst>
          </p:cNvPr>
          <p:cNvSpPr>
            <a:spLocks noGrp="1"/>
          </p:cNvSpPr>
          <p:nvPr>
            <p:ph type="title"/>
          </p:nvPr>
        </p:nvSpPr>
        <p:spPr>
          <a:xfrm>
            <a:off x="106224" y="683971"/>
            <a:ext cx="10515600" cy="1325563"/>
          </a:xfrm>
        </p:spPr>
        <p:txBody>
          <a:bodyPr>
            <a:normAutofit/>
          </a:bodyPr>
          <a:lstStyle/>
          <a:p>
            <a:r>
              <a:rPr lang="en-US" sz="4000"/>
              <a:t>Function Objective Tree</a:t>
            </a:r>
          </a:p>
        </p:txBody>
      </p:sp>
      <p:pic>
        <p:nvPicPr>
          <p:cNvPr id="5" name="Picture 4" descr="A blue and black stripe&#10;&#10;Description automatically generated">
            <a:extLst>
              <a:ext uri="{FF2B5EF4-FFF2-40B4-BE49-F238E27FC236}">
                <a16:creationId xmlns:a16="http://schemas.microsoft.com/office/drawing/2014/main" id="{AD446068-DF8F-157E-73AB-A4A6397751F1}"/>
              </a:ext>
            </a:extLst>
          </p:cNvPr>
          <p:cNvPicPr>
            <a:picLocks noChangeAspect="1"/>
          </p:cNvPicPr>
          <p:nvPr/>
        </p:nvPicPr>
        <p:blipFill>
          <a:blip r:embed="rId2"/>
          <a:stretch>
            <a:fillRect/>
          </a:stretch>
        </p:blipFill>
        <p:spPr>
          <a:xfrm>
            <a:off x="0" y="28056"/>
            <a:ext cx="12192000" cy="1432560"/>
          </a:xfrm>
          <a:prstGeom prst="rect">
            <a:avLst/>
          </a:prstGeom>
        </p:spPr>
      </p:pic>
      <p:pic>
        <p:nvPicPr>
          <p:cNvPr id="7" name="Picture 6" descr="Yellow text on a black background&#10;&#10;Description automatically generated">
            <a:extLst>
              <a:ext uri="{FF2B5EF4-FFF2-40B4-BE49-F238E27FC236}">
                <a16:creationId xmlns:a16="http://schemas.microsoft.com/office/drawing/2014/main" id="{7B3DFF68-C16E-834C-CD90-3A67B03C8A2A}"/>
              </a:ext>
            </a:extLst>
          </p:cNvPr>
          <p:cNvPicPr>
            <a:picLocks noChangeAspect="1"/>
          </p:cNvPicPr>
          <p:nvPr/>
        </p:nvPicPr>
        <p:blipFill>
          <a:blip r:embed="rId3"/>
          <a:stretch>
            <a:fillRect/>
          </a:stretch>
        </p:blipFill>
        <p:spPr>
          <a:xfrm>
            <a:off x="107381" y="6290"/>
            <a:ext cx="6657616" cy="677534"/>
          </a:xfrm>
          <a:prstGeom prst="rect">
            <a:avLst/>
          </a:prstGeom>
        </p:spPr>
      </p:pic>
      <p:pic>
        <p:nvPicPr>
          <p:cNvPr id="13" name="Picture 12" descr="A blue square with white lines&#10;&#10;Description automatically generated">
            <a:extLst>
              <a:ext uri="{FF2B5EF4-FFF2-40B4-BE49-F238E27FC236}">
                <a16:creationId xmlns:a16="http://schemas.microsoft.com/office/drawing/2014/main" id="{28EADE70-555E-D036-6A67-6746080D9019}"/>
              </a:ext>
            </a:extLst>
          </p:cNvPr>
          <p:cNvPicPr>
            <a:picLocks noChangeAspect="1"/>
          </p:cNvPicPr>
          <p:nvPr/>
        </p:nvPicPr>
        <p:blipFill>
          <a:blip r:embed="rId4"/>
          <a:stretch>
            <a:fillRect/>
          </a:stretch>
        </p:blipFill>
        <p:spPr>
          <a:xfrm>
            <a:off x="0" y="6260493"/>
            <a:ext cx="12192000" cy="605542"/>
          </a:xfrm>
          <a:prstGeom prst="rect">
            <a:avLst/>
          </a:prstGeom>
        </p:spPr>
      </p:pic>
      <p:sp>
        <p:nvSpPr>
          <p:cNvPr id="15" name="TextBox 14">
            <a:extLst>
              <a:ext uri="{FF2B5EF4-FFF2-40B4-BE49-F238E27FC236}">
                <a16:creationId xmlns:a16="http://schemas.microsoft.com/office/drawing/2014/main" id="{3B7F525D-9A0C-7028-B1DE-773EA6FBEBB5}"/>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10/2/2024</a:t>
            </a:r>
          </a:p>
        </p:txBody>
      </p:sp>
      <p:sp>
        <p:nvSpPr>
          <p:cNvPr id="17" name="TextBox 16">
            <a:extLst>
              <a:ext uri="{FF2B5EF4-FFF2-40B4-BE49-F238E27FC236}">
                <a16:creationId xmlns:a16="http://schemas.microsoft.com/office/drawing/2014/main" id="{4CA7AD27-6AB2-0C75-0D37-B8DB6BB9149F}"/>
              </a:ext>
            </a:extLst>
          </p:cNvPr>
          <p:cNvSpPr txBox="1"/>
          <p:nvPr/>
        </p:nvSpPr>
        <p:spPr>
          <a:xfrm>
            <a:off x="11778391" y="6380137"/>
            <a:ext cx="5224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#6</a:t>
            </a:r>
          </a:p>
        </p:txBody>
      </p:sp>
      <p:cxnSp>
        <p:nvCxnSpPr>
          <p:cNvPr id="39" name="Straight Arrow Connector 38">
            <a:extLst>
              <a:ext uri="{FF2B5EF4-FFF2-40B4-BE49-F238E27FC236}">
                <a16:creationId xmlns:a16="http://schemas.microsoft.com/office/drawing/2014/main" id="{57BE4833-E7CA-3B6A-ECBA-AAE4D22933FF}"/>
              </a:ext>
            </a:extLst>
          </p:cNvPr>
          <p:cNvCxnSpPr>
            <a:cxnSpLocks/>
          </p:cNvCxnSpPr>
          <p:nvPr/>
        </p:nvCxnSpPr>
        <p:spPr>
          <a:xfrm>
            <a:off x="8975621" y="4465072"/>
            <a:ext cx="4917" cy="785351"/>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EBA0B23B-129D-D756-C49C-6D83FBD59416}"/>
              </a:ext>
            </a:extLst>
          </p:cNvPr>
          <p:cNvCxnSpPr>
            <a:cxnSpLocks/>
          </p:cNvCxnSpPr>
          <p:nvPr/>
        </p:nvCxnSpPr>
        <p:spPr>
          <a:xfrm>
            <a:off x="8975620" y="3426539"/>
            <a:ext cx="4917" cy="785351"/>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B843D630-D141-2E8D-B126-38BE7FF0E4A3}"/>
              </a:ext>
            </a:extLst>
          </p:cNvPr>
          <p:cNvCxnSpPr>
            <a:cxnSpLocks/>
          </p:cNvCxnSpPr>
          <p:nvPr/>
        </p:nvCxnSpPr>
        <p:spPr>
          <a:xfrm>
            <a:off x="8975621" y="2314266"/>
            <a:ext cx="4917" cy="785351"/>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C9695962-CAA5-D91A-32B9-D7B8FA7B122C}"/>
              </a:ext>
            </a:extLst>
          </p:cNvPr>
          <p:cNvCxnSpPr>
            <a:cxnSpLocks/>
          </p:cNvCxnSpPr>
          <p:nvPr/>
        </p:nvCxnSpPr>
        <p:spPr>
          <a:xfrm>
            <a:off x="6038234" y="4563395"/>
            <a:ext cx="4917" cy="785351"/>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F2EB954-D18C-5568-7F2B-9A9435822DA4}"/>
              </a:ext>
            </a:extLst>
          </p:cNvPr>
          <p:cNvCxnSpPr>
            <a:cxnSpLocks/>
          </p:cNvCxnSpPr>
          <p:nvPr/>
        </p:nvCxnSpPr>
        <p:spPr>
          <a:xfrm>
            <a:off x="6038233" y="3426539"/>
            <a:ext cx="4917" cy="785351"/>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B2AD417C-9C15-B1DB-56AA-191236DB21DF}"/>
              </a:ext>
            </a:extLst>
          </p:cNvPr>
          <p:cNvCxnSpPr>
            <a:cxnSpLocks/>
          </p:cNvCxnSpPr>
          <p:nvPr/>
        </p:nvCxnSpPr>
        <p:spPr>
          <a:xfrm>
            <a:off x="6038234" y="2314266"/>
            <a:ext cx="4917" cy="785351"/>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14F0733E-76F3-8E02-CDB4-50BCA35FA986}"/>
              </a:ext>
            </a:extLst>
          </p:cNvPr>
          <p:cNvCxnSpPr>
            <a:cxnSpLocks/>
          </p:cNvCxnSpPr>
          <p:nvPr/>
        </p:nvCxnSpPr>
        <p:spPr>
          <a:xfrm>
            <a:off x="2836604" y="4563395"/>
            <a:ext cx="4917" cy="785351"/>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5CF40B9-AA6F-AFDF-F357-9C35C39D1E9F}"/>
              </a:ext>
            </a:extLst>
          </p:cNvPr>
          <p:cNvCxnSpPr>
            <a:cxnSpLocks/>
          </p:cNvCxnSpPr>
          <p:nvPr/>
        </p:nvCxnSpPr>
        <p:spPr>
          <a:xfrm>
            <a:off x="2830460" y="3555589"/>
            <a:ext cx="4917" cy="785351"/>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636D74D-EC4D-DB3B-0870-9DE85DF699A0}"/>
              </a:ext>
            </a:extLst>
          </p:cNvPr>
          <p:cNvCxnSpPr/>
          <p:nvPr/>
        </p:nvCxnSpPr>
        <p:spPr>
          <a:xfrm>
            <a:off x="2836606" y="2314268"/>
            <a:ext cx="4917" cy="785351"/>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4" name="Rectangle: Rounded Corners 3">
            <a:extLst>
              <a:ext uri="{FF2B5EF4-FFF2-40B4-BE49-F238E27FC236}">
                <a16:creationId xmlns:a16="http://schemas.microsoft.com/office/drawing/2014/main" id="{FC12D564-5169-BF50-D111-2CF36D7C8677}"/>
              </a:ext>
            </a:extLst>
          </p:cNvPr>
          <p:cNvSpPr/>
          <p:nvPr/>
        </p:nvSpPr>
        <p:spPr>
          <a:xfrm>
            <a:off x="8291730" y="1711744"/>
            <a:ext cx="1379482" cy="74886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Autonomously Switch Power Sources</a:t>
            </a:r>
          </a:p>
        </p:txBody>
      </p:sp>
      <p:sp>
        <p:nvSpPr>
          <p:cNvPr id="6" name="Rectangle: Rounded Corners 5">
            <a:extLst>
              <a:ext uri="{FF2B5EF4-FFF2-40B4-BE49-F238E27FC236}">
                <a16:creationId xmlns:a16="http://schemas.microsoft.com/office/drawing/2014/main" id="{E88C98CF-135D-18F0-4192-911ECF83C378}"/>
              </a:ext>
            </a:extLst>
          </p:cNvPr>
          <p:cNvSpPr/>
          <p:nvPr/>
        </p:nvSpPr>
        <p:spPr>
          <a:xfrm>
            <a:off x="2146568" y="1711743"/>
            <a:ext cx="1379482" cy="74886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t>Clean Solar Panels</a:t>
            </a:r>
          </a:p>
        </p:txBody>
      </p:sp>
      <p:sp>
        <p:nvSpPr>
          <p:cNvPr id="8" name="Rectangle: Rounded Corners 7">
            <a:extLst>
              <a:ext uri="{FF2B5EF4-FFF2-40B4-BE49-F238E27FC236}">
                <a16:creationId xmlns:a16="http://schemas.microsoft.com/office/drawing/2014/main" id="{83E9AFEA-EC8E-6F4D-D3C3-035369067EB5}"/>
              </a:ext>
            </a:extLst>
          </p:cNvPr>
          <p:cNvSpPr/>
          <p:nvPr/>
        </p:nvSpPr>
        <p:spPr>
          <a:xfrm>
            <a:off x="5348197" y="1711744"/>
            <a:ext cx="1379482" cy="74886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t>Generate Solar Power </a:t>
            </a:r>
          </a:p>
        </p:txBody>
      </p:sp>
      <p:grpSp>
        <p:nvGrpSpPr>
          <p:cNvPr id="11" name="Group 10">
            <a:extLst>
              <a:ext uri="{FF2B5EF4-FFF2-40B4-BE49-F238E27FC236}">
                <a16:creationId xmlns:a16="http://schemas.microsoft.com/office/drawing/2014/main" id="{3D5D6F04-A91F-80A9-726D-81FFA6B020B6}"/>
              </a:ext>
            </a:extLst>
          </p:cNvPr>
          <p:cNvGrpSpPr/>
          <p:nvPr/>
        </p:nvGrpSpPr>
        <p:grpSpPr>
          <a:xfrm>
            <a:off x="2146567" y="2641306"/>
            <a:ext cx="7524644" cy="906993"/>
            <a:chOff x="2201874" y="2180420"/>
            <a:chExt cx="7524644" cy="906993"/>
          </a:xfrm>
        </p:grpSpPr>
        <p:sp>
          <p:nvSpPr>
            <p:cNvPr id="12" name="Rectangle: Rounded Corners 11">
              <a:extLst>
                <a:ext uri="{FF2B5EF4-FFF2-40B4-BE49-F238E27FC236}">
                  <a16:creationId xmlns:a16="http://schemas.microsoft.com/office/drawing/2014/main" id="{2779AFCB-B9D0-2DFC-9FCA-C21A0D41A302}"/>
                </a:ext>
              </a:extLst>
            </p:cNvPr>
            <p:cNvSpPr/>
            <p:nvPr/>
          </p:nvSpPr>
          <p:spPr>
            <a:xfrm>
              <a:off x="8347036" y="2338551"/>
              <a:ext cx="1379482" cy="74886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Detect Power Output Loss</a:t>
              </a:r>
              <a:endParaRPr lang="en-US" sz="1400">
                <a:solidFill>
                  <a:srgbClr val="FFFFFF"/>
                </a:solidFill>
              </a:endParaRPr>
            </a:p>
          </p:txBody>
        </p:sp>
        <p:sp>
          <p:nvSpPr>
            <p:cNvPr id="14" name="Rectangle: Rounded Corners 13">
              <a:extLst>
                <a:ext uri="{FF2B5EF4-FFF2-40B4-BE49-F238E27FC236}">
                  <a16:creationId xmlns:a16="http://schemas.microsoft.com/office/drawing/2014/main" id="{FEF1757A-7928-DFDB-09BC-E9C39DDA2F4C}"/>
                </a:ext>
              </a:extLst>
            </p:cNvPr>
            <p:cNvSpPr/>
            <p:nvPr/>
          </p:nvSpPr>
          <p:spPr>
            <a:xfrm>
              <a:off x="2201874" y="2180420"/>
              <a:ext cx="1379482" cy="90699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Recognize Power Generation Loss</a:t>
              </a:r>
            </a:p>
          </p:txBody>
        </p:sp>
        <p:sp>
          <p:nvSpPr>
            <p:cNvPr id="16" name="Rectangle: Rounded Corners 15">
              <a:extLst>
                <a:ext uri="{FF2B5EF4-FFF2-40B4-BE49-F238E27FC236}">
                  <a16:creationId xmlns:a16="http://schemas.microsoft.com/office/drawing/2014/main" id="{5AD3E304-179A-0338-9334-481E42D60449}"/>
                </a:ext>
              </a:extLst>
            </p:cNvPr>
            <p:cNvSpPr/>
            <p:nvPr/>
          </p:nvSpPr>
          <p:spPr>
            <a:xfrm>
              <a:off x="5403503" y="2338551"/>
              <a:ext cx="1379482" cy="74886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 Absorb Solar Energy</a:t>
              </a:r>
            </a:p>
          </p:txBody>
        </p:sp>
      </p:grpSp>
      <p:grpSp>
        <p:nvGrpSpPr>
          <p:cNvPr id="23" name="Group 22">
            <a:extLst>
              <a:ext uri="{FF2B5EF4-FFF2-40B4-BE49-F238E27FC236}">
                <a16:creationId xmlns:a16="http://schemas.microsoft.com/office/drawing/2014/main" id="{242CA84B-7699-88A6-B4AE-750D104D4314}"/>
              </a:ext>
            </a:extLst>
          </p:cNvPr>
          <p:cNvGrpSpPr/>
          <p:nvPr/>
        </p:nvGrpSpPr>
        <p:grpSpPr>
          <a:xfrm>
            <a:off x="2146566" y="3979306"/>
            <a:ext cx="7524644" cy="748863"/>
            <a:chOff x="2201874" y="2338550"/>
            <a:chExt cx="7524644" cy="748863"/>
          </a:xfrm>
        </p:grpSpPr>
        <p:sp>
          <p:nvSpPr>
            <p:cNvPr id="24" name="Rectangle: Rounded Corners 23">
              <a:extLst>
                <a:ext uri="{FF2B5EF4-FFF2-40B4-BE49-F238E27FC236}">
                  <a16:creationId xmlns:a16="http://schemas.microsoft.com/office/drawing/2014/main" id="{57ED44AC-75B4-AFA7-7047-9C02B0F2AD4E}"/>
                </a:ext>
              </a:extLst>
            </p:cNvPr>
            <p:cNvSpPr/>
            <p:nvPr/>
          </p:nvSpPr>
          <p:spPr>
            <a:xfrm>
              <a:off x="8347036" y="2338551"/>
              <a:ext cx="1379482" cy="74886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Execute Pre-Programming For Action</a:t>
              </a:r>
            </a:p>
          </p:txBody>
        </p:sp>
        <p:sp>
          <p:nvSpPr>
            <p:cNvPr id="25" name="Rectangle: Rounded Corners 24">
              <a:extLst>
                <a:ext uri="{FF2B5EF4-FFF2-40B4-BE49-F238E27FC236}">
                  <a16:creationId xmlns:a16="http://schemas.microsoft.com/office/drawing/2014/main" id="{9A418005-9A0E-FB28-707D-C308AEA9DF3E}"/>
                </a:ext>
              </a:extLst>
            </p:cNvPr>
            <p:cNvSpPr/>
            <p:nvPr/>
          </p:nvSpPr>
          <p:spPr>
            <a:xfrm>
              <a:off x="2201874" y="2338550"/>
              <a:ext cx="1379482" cy="74886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300"/>
                <a:t>Activate Brush Cleaning System</a:t>
              </a:r>
            </a:p>
          </p:txBody>
        </p:sp>
        <p:sp>
          <p:nvSpPr>
            <p:cNvPr id="26" name="Rectangle: Rounded Corners 25">
              <a:extLst>
                <a:ext uri="{FF2B5EF4-FFF2-40B4-BE49-F238E27FC236}">
                  <a16:creationId xmlns:a16="http://schemas.microsoft.com/office/drawing/2014/main" id="{46421BAA-5DF6-ECD7-7647-19110E4107B6}"/>
                </a:ext>
              </a:extLst>
            </p:cNvPr>
            <p:cNvSpPr/>
            <p:nvPr/>
          </p:nvSpPr>
          <p:spPr>
            <a:xfrm>
              <a:off x="5403503" y="2338551"/>
              <a:ext cx="1379482" cy="74886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Convert Solar Rays to Electricity </a:t>
              </a:r>
            </a:p>
          </p:txBody>
        </p:sp>
      </p:grpSp>
      <p:grpSp>
        <p:nvGrpSpPr>
          <p:cNvPr id="27" name="Group 26">
            <a:extLst>
              <a:ext uri="{FF2B5EF4-FFF2-40B4-BE49-F238E27FC236}">
                <a16:creationId xmlns:a16="http://schemas.microsoft.com/office/drawing/2014/main" id="{934F7535-A2BA-16E9-0B03-AD118C94F132}"/>
              </a:ext>
            </a:extLst>
          </p:cNvPr>
          <p:cNvGrpSpPr/>
          <p:nvPr/>
        </p:nvGrpSpPr>
        <p:grpSpPr>
          <a:xfrm>
            <a:off x="2146567" y="5103871"/>
            <a:ext cx="7524644" cy="748863"/>
            <a:chOff x="2201874" y="2338550"/>
            <a:chExt cx="7524644" cy="748863"/>
          </a:xfrm>
        </p:grpSpPr>
        <p:sp>
          <p:nvSpPr>
            <p:cNvPr id="28" name="Rectangle: Rounded Corners 27">
              <a:extLst>
                <a:ext uri="{FF2B5EF4-FFF2-40B4-BE49-F238E27FC236}">
                  <a16:creationId xmlns:a16="http://schemas.microsoft.com/office/drawing/2014/main" id="{232759DF-41CD-2C9B-829A-4D0A588EAC71}"/>
                </a:ext>
              </a:extLst>
            </p:cNvPr>
            <p:cNvSpPr/>
            <p:nvPr/>
          </p:nvSpPr>
          <p:spPr>
            <a:xfrm>
              <a:off x="8347036" y="2338551"/>
              <a:ext cx="1379482" cy="74886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Switch to Alternative Power Source</a:t>
              </a:r>
            </a:p>
          </p:txBody>
        </p:sp>
        <p:sp>
          <p:nvSpPr>
            <p:cNvPr id="29" name="Rectangle: Rounded Corners 28">
              <a:extLst>
                <a:ext uri="{FF2B5EF4-FFF2-40B4-BE49-F238E27FC236}">
                  <a16:creationId xmlns:a16="http://schemas.microsoft.com/office/drawing/2014/main" id="{5C3A6FDD-68E0-AE07-308D-D936BD38E980}"/>
                </a:ext>
              </a:extLst>
            </p:cNvPr>
            <p:cNvSpPr/>
            <p:nvPr/>
          </p:nvSpPr>
          <p:spPr>
            <a:xfrm>
              <a:off x="2201874" y="2338550"/>
              <a:ext cx="1379482" cy="74886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a:t>Clear debris off solar panel surface</a:t>
              </a:r>
            </a:p>
          </p:txBody>
        </p:sp>
        <p:sp>
          <p:nvSpPr>
            <p:cNvPr id="30" name="Rectangle: Rounded Corners 29">
              <a:extLst>
                <a:ext uri="{FF2B5EF4-FFF2-40B4-BE49-F238E27FC236}">
                  <a16:creationId xmlns:a16="http://schemas.microsoft.com/office/drawing/2014/main" id="{C65EAB53-1586-293E-E70D-F3FA2898ED91}"/>
                </a:ext>
              </a:extLst>
            </p:cNvPr>
            <p:cNvSpPr/>
            <p:nvPr/>
          </p:nvSpPr>
          <p:spPr>
            <a:xfrm>
              <a:off x="5403503" y="2338551"/>
              <a:ext cx="1379482" cy="748862"/>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300"/>
                <a:t>Supply Power to Rover System and Battery</a:t>
              </a:r>
            </a:p>
          </p:txBody>
        </p:sp>
      </p:grpSp>
    </p:spTree>
    <p:extLst>
      <p:ext uri="{BB962C8B-B14F-4D97-AF65-F5344CB8AC3E}">
        <p14:creationId xmlns:p14="http://schemas.microsoft.com/office/powerpoint/2010/main" val="2896733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0A59-3BC8-105B-7F40-BC35FEE25DA2}"/>
              </a:ext>
            </a:extLst>
          </p:cNvPr>
          <p:cNvSpPr>
            <a:spLocks noGrp="1"/>
          </p:cNvSpPr>
          <p:nvPr>
            <p:ph type="title"/>
          </p:nvPr>
        </p:nvSpPr>
        <p:spPr>
          <a:xfrm>
            <a:off x="153266" y="884579"/>
            <a:ext cx="10515600" cy="1325563"/>
          </a:xfrm>
        </p:spPr>
        <p:txBody>
          <a:bodyPr/>
          <a:lstStyle/>
          <a:p>
            <a:r>
              <a:rPr lang="en-US"/>
              <a:t>Concept Generation:</a:t>
            </a:r>
          </a:p>
        </p:txBody>
      </p:sp>
      <p:pic>
        <p:nvPicPr>
          <p:cNvPr id="5" name="Picture 4" descr="A blue and black stripe&#10;&#10;Description automatically generated">
            <a:extLst>
              <a:ext uri="{FF2B5EF4-FFF2-40B4-BE49-F238E27FC236}">
                <a16:creationId xmlns:a16="http://schemas.microsoft.com/office/drawing/2014/main" id="{6416B9FF-A9DF-251E-D11F-3369EC0D5935}"/>
              </a:ext>
            </a:extLst>
          </p:cNvPr>
          <p:cNvPicPr>
            <a:picLocks noChangeAspect="1"/>
          </p:cNvPicPr>
          <p:nvPr/>
        </p:nvPicPr>
        <p:blipFill>
          <a:blip r:embed="rId2"/>
          <a:stretch>
            <a:fillRect/>
          </a:stretch>
        </p:blipFill>
        <p:spPr>
          <a:xfrm>
            <a:off x="0" y="-4601"/>
            <a:ext cx="12192000" cy="1432560"/>
          </a:xfrm>
          <a:prstGeom prst="rect">
            <a:avLst/>
          </a:prstGeom>
        </p:spPr>
      </p:pic>
      <p:pic>
        <p:nvPicPr>
          <p:cNvPr id="7" name="Picture 6" descr="Yellow text on a black background&#10;&#10;Description automatically generated">
            <a:extLst>
              <a:ext uri="{FF2B5EF4-FFF2-40B4-BE49-F238E27FC236}">
                <a16:creationId xmlns:a16="http://schemas.microsoft.com/office/drawing/2014/main" id="{1726E0C4-4C4A-D963-2C7E-B011BE89785D}"/>
              </a:ext>
            </a:extLst>
          </p:cNvPr>
          <p:cNvPicPr>
            <a:picLocks noChangeAspect="1"/>
          </p:cNvPicPr>
          <p:nvPr/>
        </p:nvPicPr>
        <p:blipFill>
          <a:blip r:embed="rId3"/>
          <a:stretch>
            <a:fillRect/>
          </a:stretch>
        </p:blipFill>
        <p:spPr>
          <a:xfrm>
            <a:off x="107381" y="6290"/>
            <a:ext cx="6657616" cy="677534"/>
          </a:xfrm>
          <a:prstGeom prst="rect">
            <a:avLst/>
          </a:prstGeom>
        </p:spPr>
      </p:pic>
      <p:pic>
        <p:nvPicPr>
          <p:cNvPr id="13" name="Picture 12" descr="A blue square with white lines&#10;&#10;Description automatically generated">
            <a:extLst>
              <a:ext uri="{FF2B5EF4-FFF2-40B4-BE49-F238E27FC236}">
                <a16:creationId xmlns:a16="http://schemas.microsoft.com/office/drawing/2014/main" id="{EE80E79E-80E9-8C1B-4088-A5831AAAC779}"/>
              </a:ext>
            </a:extLst>
          </p:cNvPr>
          <p:cNvPicPr>
            <a:picLocks noChangeAspect="1"/>
          </p:cNvPicPr>
          <p:nvPr/>
        </p:nvPicPr>
        <p:blipFill>
          <a:blip r:embed="rId4"/>
          <a:stretch>
            <a:fillRect/>
          </a:stretch>
        </p:blipFill>
        <p:spPr>
          <a:xfrm>
            <a:off x="0" y="6260493"/>
            <a:ext cx="12192000" cy="605542"/>
          </a:xfrm>
          <a:prstGeom prst="rect">
            <a:avLst/>
          </a:prstGeom>
        </p:spPr>
      </p:pic>
      <p:sp>
        <p:nvSpPr>
          <p:cNvPr id="15" name="TextBox 14">
            <a:extLst>
              <a:ext uri="{FF2B5EF4-FFF2-40B4-BE49-F238E27FC236}">
                <a16:creationId xmlns:a16="http://schemas.microsoft.com/office/drawing/2014/main" id="{85F7633D-1F0C-AE7D-2CCC-DAF613832E42}"/>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10/2/2024</a:t>
            </a:r>
          </a:p>
        </p:txBody>
      </p:sp>
      <p:sp>
        <p:nvSpPr>
          <p:cNvPr id="17" name="TextBox 16">
            <a:extLst>
              <a:ext uri="{FF2B5EF4-FFF2-40B4-BE49-F238E27FC236}">
                <a16:creationId xmlns:a16="http://schemas.microsoft.com/office/drawing/2014/main" id="{5CC7E6FD-D988-9B7B-EED3-B460BB45C29F}"/>
              </a:ext>
            </a:extLst>
          </p:cNvPr>
          <p:cNvSpPr txBox="1"/>
          <p:nvPr/>
        </p:nvSpPr>
        <p:spPr>
          <a:xfrm>
            <a:off x="11778391" y="6380137"/>
            <a:ext cx="527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#7</a:t>
            </a:r>
          </a:p>
        </p:txBody>
      </p:sp>
      <p:graphicFrame>
        <p:nvGraphicFramePr>
          <p:cNvPr id="6" name="Table 5">
            <a:extLst>
              <a:ext uri="{FF2B5EF4-FFF2-40B4-BE49-F238E27FC236}">
                <a16:creationId xmlns:a16="http://schemas.microsoft.com/office/drawing/2014/main" id="{B131057B-A4E1-0D87-1B92-7E6BE5335179}"/>
              </a:ext>
            </a:extLst>
          </p:cNvPr>
          <p:cNvGraphicFramePr>
            <a:graphicFrameLocks noGrp="1"/>
          </p:cNvGraphicFramePr>
          <p:nvPr>
            <p:extLst>
              <p:ext uri="{D42A27DB-BD31-4B8C-83A1-F6EECF244321}">
                <p14:modId xmlns:p14="http://schemas.microsoft.com/office/powerpoint/2010/main" val="2927094161"/>
              </p:ext>
            </p:extLst>
          </p:nvPr>
        </p:nvGraphicFramePr>
        <p:xfrm>
          <a:off x="1104900" y="2711454"/>
          <a:ext cx="9398000" cy="1285240"/>
        </p:xfrm>
        <a:graphic>
          <a:graphicData uri="http://schemas.openxmlformats.org/drawingml/2006/table">
            <a:tbl>
              <a:tblPr firstRow="1" bandRow="1">
                <a:tableStyleId>{5940675A-B579-460E-94D1-54222C63F5DA}</a:tableStyleId>
              </a:tblPr>
              <a:tblGrid>
                <a:gridCol w="1498600">
                  <a:extLst>
                    <a:ext uri="{9D8B030D-6E8A-4147-A177-3AD203B41FA5}">
                      <a16:colId xmlns:a16="http://schemas.microsoft.com/office/drawing/2014/main" val="1860695188"/>
                    </a:ext>
                  </a:extLst>
                </a:gridCol>
                <a:gridCol w="2120900">
                  <a:extLst>
                    <a:ext uri="{9D8B030D-6E8A-4147-A177-3AD203B41FA5}">
                      <a16:colId xmlns:a16="http://schemas.microsoft.com/office/drawing/2014/main" val="1340628532"/>
                    </a:ext>
                  </a:extLst>
                </a:gridCol>
                <a:gridCol w="3429000">
                  <a:extLst>
                    <a:ext uri="{9D8B030D-6E8A-4147-A177-3AD203B41FA5}">
                      <a16:colId xmlns:a16="http://schemas.microsoft.com/office/drawing/2014/main" val="1446569771"/>
                    </a:ext>
                  </a:extLst>
                </a:gridCol>
                <a:gridCol w="2349500">
                  <a:extLst>
                    <a:ext uri="{9D8B030D-6E8A-4147-A177-3AD203B41FA5}">
                      <a16:colId xmlns:a16="http://schemas.microsoft.com/office/drawing/2014/main" val="264002857"/>
                    </a:ext>
                  </a:extLst>
                </a:gridCol>
              </a:tblGrid>
              <a:tr h="370840">
                <a:tc>
                  <a:txBody>
                    <a:bodyPr/>
                    <a:lstStyle/>
                    <a:p>
                      <a:endParaRPr lang="en-US"/>
                    </a:p>
                  </a:txBody>
                  <a:tcPr/>
                </a:tc>
                <a:tc>
                  <a:txBody>
                    <a:bodyPr/>
                    <a:lstStyle/>
                    <a:p>
                      <a:r>
                        <a:rPr lang="en-US"/>
                        <a:t>Self-Cleaning</a:t>
                      </a:r>
                    </a:p>
                  </a:txBody>
                  <a:tcPr/>
                </a:tc>
                <a:tc>
                  <a:txBody>
                    <a:bodyPr/>
                    <a:lstStyle/>
                    <a:p>
                      <a:pPr lvl="0">
                        <a:buNone/>
                      </a:pPr>
                      <a:r>
                        <a:rPr lang="en-US" sz="1800" b="0" i="0" u="none" strike="noStrike" noProof="0">
                          <a:solidFill>
                            <a:srgbClr val="000000"/>
                          </a:solidFill>
                          <a:latin typeface="Aptos"/>
                        </a:rPr>
                        <a:t>Autonomous Power Switching</a:t>
                      </a:r>
                      <a:endParaRPr lang="en-US"/>
                    </a:p>
                  </a:txBody>
                  <a:tcPr/>
                </a:tc>
                <a:tc>
                  <a:txBody>
                    <a:bodyPr/>
                    <a:lstStyle/>
                    <a:p>
                      <a:pPr lvl="0">
                        <a:buNone/>
                      </a:pPr>
                      <a:r>
                        <a:rPr lang="en-US"/>
                        <a:t>Solar Panel </a:t>
                      </a:r>
                    </a:p>
                  </a:txBody>
                  <a:tcPr/>
                </a:tc>
                <a:extLst>
                  <a:ext uri="{0D108BD9-81ED-4DB2-BD59-A6C34878D82A}">
                    <a16:rowId xmlns:a16="http://schemas.microsoft.com/office/drawing/2014/main" val="1385901254"/>
                  </a:ext>
                </a:extLst>
              </a:tr>
              <a:tr h="370840">
                <a:tc>
                  <a:txBody>
                    <a:bodyPr/>
                    <a:lstStyle/>
                    <a:p>
                      <a:r>
                        <a:rPr lang="en-US" b="1"/>
                        <a:t>Concepts</a:t>
                      </a:r>
                    </a:p>
                  </a:txBody>
                  <a:tcPr/>
                </a:tc>
                <a:tc>
                  <a:txBody>
                    <a:bodyPr/>
                    <a:lstStyle/>
                    <a:p>
                      <a:pPr lvl="0">
                        <a:buNone/>
                      </a:pPr>
                      <a:r>
                        <a:rPr lang="en-US"/>
                        <a:t>Continued on the next slides.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Voltage Regulator with Arduino, </a:t>
                      </a:r>
                      <a:r>
                        <a:rPr lang="en-US">
                          <a:solidFill>
                            <a:schemeClr val="tx1"/>
                          </a:solidFill>
                        </a:rPr>
                        <a:t>DC/DC Converter w/ Arduino, Solar Charge Controller</a:t>
                      </a:r>
                    </a:p>
                  </a:txBody>
                  <a:tcPr/>
                </a:tc>
                <a:tc>
                  <a:txBody>
                    <a:bodyPr/>
                    <a:lstStyle/>
                    <a:p>
                      <a:pPr lvl="0">
                        <a:buNone/>
                      </a:pPr>
                      <a:r>
                        <a:rPr lang="en-US"/>
                        <a:t>Monocrystalline, </a:t>
                      </a:r>
                    </a:p>
                    <a:p>
                      <a:pPr lvl="0">
                        <a:buNone/>
                      </a:pPr>
                      <a:r>
                        <a:rPr lang="en-US"/>
                        <a:t>Polycrystalline,</a:t>
                      </a:r>
                    </a:p>
                    <a:p>
                      <a:pPr lvl="0">
                        <a:buNone/>
                      </a:pPr>
                      <a:r>
                        <a:rPr lang="en-US"/>
                        <a:t>Thin-Film</a:t>
                      </a:r>
                    </a:p>
                  </a:txBody>
                  <a:tcPr/>
                </a:tc>
                <a:extLst>
                  <a:ext uri="{0D108BD9-81ED-4DB2-BD59-A6C34878D82A}">
                    <a16:rowId xmlns:a16="http://schemas.microsoft.com/office/drawing/2014/main" val="1734523064"/>
                  </a:ext>
                </a:extLst>
              </a:tr>
            </a:tbl>
          </a:graphicData>
        </a:graphic>
      </p:graphicFrame>
    </p:spTree>
    <p:extLst>
      <p:ext uri="{BB962C8B-B14F-4D97-AF65-F5344CB8AC3E}">
        <p14:creationId xmlns:p14="http://schemas.microsoft.com/office/powerpoint/2010/main" val="251964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square with white lines&#10;&#10;Description automatically generated">
            <a:extLst>
              <a:ext uri="{FF2B5EF4-FFF2-40B4-BE49-F238E27FC236}">
                <a16:creationId xmlns:a16="http://schemas.microsoft.com/office/drawing/2014/main" id="{B9C18E9A-CE03-F7D2-D8C9-B81E36785D93}"/>
              </a:ext>
            </a:extLst>
          </p:cNvPr>
          <p:cNvPicPr>
            <a:picLocks noChangeAspect="1"/>
          </p:cNvPicPr>
          <p:nvPr/>
        </p:nvPicPr>
        <p:blipFill>
          <a:blip r:embed="rId2"/>
          <a:stretch>
            <a:fillRect/>
          </a:stretch>
        </p:blipFill>
        <p:spPr>
          <a:xfrm>
            <a:off x="0" y="6260493"/>
            <a:ext cx="12192000" cy="605542"/>
          </a:xfrm>
          <a:prstGeom prst="rect">
            <a:avLst/>
          </a:prstGeom>
        </p:spPr>
      </p:pic>
      <p:sp>
        <p:nvSpPr>
          <p:cNvPr id="7" name="TextBox 6">
            <a:extLst>
              <a:ext uri="{FF2B5EF4-FFF2-40B4-BE49-F238E27FC236}">
                <a16:creationId xmlns:a16="http://schemas.microsoft.com/office/drawing/2014/main" id="{AD6F5CFA-0ACC-55C5-A620-72FC6AF6FA01}"/>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10/2/2024</a:t>
            </a:r>
          </a:p>
        </p:txBody>
      </p:sp>
      <p:sp>
        <p:nvSpPr>
          <p:cNvPr id="9" name="TextBox 8">
            <a:extLst>
              <a:ext uri="{FF2B5EF4-FFF2-40B4-BE49-F238E27FC236}">
                <a16:creationId xmlns:a16="http://schemas.microsoft.com/office/drawing/2014/main" id="{58C7875C-D024-D991-0D71-85D9785B6114}"/>
              </a:ext>
            </a:extLst>
          </p:cNvPr>
          <p:cNvSpPr txBox="1"/>
          <p:nvPr/>
        </p:nvSpPr>
        <p:spPr>
          <a:xfrm>
            <a:off x="11707632" y="6380137"/>
            <a:ext cx="7456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#8</a:t>
            </a:r>
          </a:p>
        </p:txBody>
      </p:sp>
      <p:pic>
        <p:nvPicPr>
          <p:cNvPr id="13" name="Picture 12" descr="A blue and black stripe&#10;&#10;Description automatically generated">
            <a:extLst>
              <a:ext uri="{FF2B5EF4-FFF2-40B4-BE49-F238E27FC236}">
                <a16:creationId xmlns:a16="http://schemas.microsoft.com/office/drawing/2014/main" id="{2EC587DD-9240-5F96-20E0-AD5AE9EA778E}"/>
              </a:ext>
            </a:extLst>
          </p:cNvPr>
          <p:cNvPicPr>
            <a:picLocks noChangeAspect="1"/>
          </p:cNvPicPr>
          <p:nvPr/>
        </p:nvPicPr>
        <p:blipFill>
          <a:blip r:embed="rId3"/>
          <a:stretch>
            <a:fillRect/>
          </a:stretch>
        </p:blipFill>
        <p:spPr>
          <a:xfrm>
            <a:off x="0" y="-4601"/>
            <a:ext cx="12192000" cy="1432560"/>
          </a:xfrm>
          <a:prstGeom prst="rect">
            <a:avLst/>
          </a:prstGeom>
        </p:spPr>
      </p:pic>
      <p:pic>
        <p:nvPicPr>
          <p:cNvPr id="15" name="Picture 14" descr="Yellow text on a black background&#10;&#10;Description automatically generated">
            <a:extLst>
              <a:ext uri="{FF2B5EF4-FFF2-40B4-BE49-F238E27FC236}">
                <a16:creationId xmlns:a16="http://schemas.microsoft.com/office/drawing/2014/main" id="{D12A83FD-AF98-F95D-8026-2B74353E2AD1}"/>
              </a:ext>
            </a:extLst>
          </p:cNvPr>
          <p:cNvPicPr>
            <a:picLocks noChangeAspect="1"/>
          </p:cNvPicPr>
          <p:nvPr/>
        </p:nvPicPr>
        <p:blipFill>
          <a:blip r:embed="rId4"/>
          <a:stretch>
            <a:fillRect/>
          </a:stretch>
        </p:blipFill>
        <p:spPr>
          <a:xfrm>
            <a:off x="107381" y="6290"/>
            <a:ext cx="6657616" cy="677534"/>
          </a:xfrm>
          <a:prstGeom prst="rect">
            <a:avLst/>
          </a:prstGeom>
        </p:spPr>
      </p:pic>
      <p:sp>
        <p:nvSpPr>
          <p:cNvPr id="18" name="Title 1">
            <a:extLst>
              <a:ext uri="{FF2B5EF4-FFF2-40B4-BE49-F238E27FC236}">
                <a16:creationId xmlns:a16="http://schemas.microsoft.com/office/drawing/2014/main" id="{B29D04B0-2296-C713-3993-E6BB4F9D600F}"/>
              </a:ext>
            </a:extLst>
          </p:cNvPr>
          <p:cNvSpPr>
            <a:spLocks noGrp="1"/>
          </p:cNvSpPr>
          <p:nvPr>
            <p:ph type="title"/>
          </p:nvPr>
        </p:nvSpPr>
        <p:spPr>
          <a:xfrm>
            <a:off x="107381" y="925734"/>
            <a:ext cx="8425151" cy="1004450"/>
          </a:xfrm>
        </p:spPr>
        <p:txBody>
          <a:bodyPr>
            <a:normAutofit fontScale="90000"/>
          </a:bodyPr>
          <a:lstStyle/>
          <a:p>
            <a:r>
              <a:rPr lang="en-US" sz="3600"/>
              <a:t>Concept Evaluation &amp; Selection: Self-Cleaning</a:t>
            </a:r>
          </a:p>
        </p:txBody>
      </p:sp>
      <p:graphicFrame>
        <p:nvGraphicFramePr>
          <p:cNvPr id="6" name="Table 5">
            <a:extLst>
              <a:ext uri="{FF2B5EF4-FFF2-40B4-BE49-F238E27FC236}">
                <a16:creationId xmlns:a16="http://schemas.microsoft.com/office/drawing/2014/main" id="{898CFD2E-2795-82E0-D92D-FB9CE19D4D1A}"/>
              </a:ext>
            </a:extLst>
          </p:cNvPr>
          <p:cNvGraphicFramePr>
            <a:graphicFrameLocks noGrp="1"/>
          </p:cNvGraphicFramePr>
          <p:nvPr>
            <p:extLst>
              <p:ext uri="{D42A27DB-BD31-4B8C-83A1-F6EECF244321}">
                <p14:modId xmlns:p14="http://schemas.microsoft.com/office/powerpoint/2010/main" val="2822409567"/>
              </p:ext>
            </p:extLst>
          </p:nvPr>
        </p:nvGraphicFramePr>
        <p:xfrm>
          <a:off x="1403350" y="1847097"/>
          <a:ext cx="9385299" cy="4032119"/>
        </p:xfrm>
        <a:graphic>
          <a:graphicData uri="http://schemas.openxmlformats.org/drawingml/2006/table">
            <a:tbl>
              <a:tblPr firstRow="1" bandRow="1">
                <a:tableStyleId>{5940675A-B579-460E-94D1-54222C63F5DA}</a:tableStyleId>
              </a:tblPr>
              <a:tblGrid>
                <a:gridCol w="1877060">
                  <a:extLst>
                    <a:ext uri="{9D8B030D-6E8A-4147-A177-3AD203B41FA5}">
                      <a16:colId xmlns:a16="http://schemas.microsoft.com/office/drawing/2014/main" val="7045477"/>
                    </a:ext>
                  </a:extLst>
                </a:gridCol>
                <a:gridCol w="1589634">
                  <a:extLst>
                    <a:ext uri="{9D8B030D-6E8A-4147-A177-3AD203B41FA5}">
                      <a16:colId xmlns:a16="http://schemas.microsoft.com/office/drawing/2014/main" val="2520381138"/>
                    </a:ext>
                  </a:extLst>
                </a:gridCol>
                <a:gridCol w="1777340">
                  <a:extLst>
                    <a:ext uri="{9D8B030D-6E8A-4147-A177-3AD203B41FA5}">
                      <a16:colId xmlns:a16="http://schemas.microsoft.com/office/drawing/2014/main" val="3056406895"/>
                    </a:ext>
                  </a:extLst>
                </a:gridCol>
                <a:gridCol w="2264205">
                  <a:extLst>
                    <a:ext uri="{9D8B030D-6E8A-4147-A177-3AD203B41FA5}">
                      <a16:colId xmlns:a16="http://schemas.microsoft.com/office/drawing/2014/main" val="2387240160"/>
                    </a:ext>
                  </a:extLst>
                </a:gridCol>
                <a:gridCol w="1877060">
                  <a:extLst>
                    <a:ext uri="{9D8B030D-6E8A-4147-A177-3AD203B41FA5}">
                      <a16:colId xmlns:a16="http://schemas.microsoft.com/office/drawing/2014/main" val="3784926365"/>
                    </a:ext>
                  </a:extLst>
                </a:gridCol>
              </a:tblGrid>
              <a:tr h="401327">
                <a:tc gridSpan="2">
                  <a:txBody>
                    <a:bodyPr/>
                    <a:lstStyle/>
                    <a:p>
                      <a:endParaRPr lang="en-US"/>
                    </a:p>
                  </a:txBody>
                  <a:tcPr/>
                </a:tc>
                <a:tc hMerge="1">
                  <a:txBody>
                    <a:bodyPr/>
                    <a:lstStyle/>
                    <a:p>
                      <a:endParaRPr lang="en-US"/>
                    </a:p>
                  </a:txBody>
                  <a:tcPr/>
                </a:tc>
                <a:tc gridSpan="3">
                  <a:txBody>
                    <a:bodyPr/>
                    <a:lstStyle/>
                    <a:p>
                      <a:r>
                        <a:rPr lang="en-US"/>
                        <a:t>Concepts</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36378272"/>
                  </a:ext>
                </a:extLst>
              </a:tr>
              <a:tr h="692702">
                <a:tc>
                  <a:txBody>
                    <a:bodyPr/>
                    <a:lstStyle/>
                    <a:p>
                      <a:r>
                        <a:rPr lang="en-US"/>
                        <a:t>Criterion</a:t>
                      </a:r>
                    </a:p>
                  </a:txBody>
                  <a:tcPr/>
                </a:tc>
                <a:tc>
                  <a:txBody>
                    <a:bodyPr/>
                    <a:lstStyle/>
                    <a:p>
                      <a:r>
                        <a:rPr lang="en-US"/>
                        <a:t>Weights</a:t>
                      </a:r>
                    </a:p>
                  </a:txBody>
                  <a:tcPr/>
                </a:tc>
                <a:tc>
                  <a:txBody>
                    <a:bodyPr/>
                    <a:lstStyle/>
                    <a:p>
                      <a:r>
                        <a:rPr lang="en-US"/>
                        <a:t>Air Compressor</a:t>
                      </a:r>
                    </a:p>
                  </a:txBody>
                  <a:tcPr/>
                </a:tc>
                <a:tc>
                  <a:txBody>
                    <a:bodyPr/>
                    <a:lstStyle/>
                    <a:p>
                      <a:r>
                        <a:rPr lang="en-US"/>
                        <a:t>Electrostatic Method</a:t>
                      </a:r>
                    </a:p>
                  </a:txBody>
                  <a:tcPr/>
                </a:tc>
                <a:tc>
                  <a:txBody>
                    <a:bodyPr/>
                    <a:lstStyle/>
                    <a:p>
                      <a:r>
                        <a:rPr lang="en-US"/>
                        <a:t>Brush Method</a:t>
                      </a:r>
                    </a:p>
                  </a:txBody>
                  <a:tcPr/>
                </a:tc>
                <a:extLst>
                  <a:ext uri="{0D108BD9-81ED-4DB2-BD59-A6C34878D82A}">
                    <a16:rowId xmlns:a16="http://schemas.microsoft.com/office/drawing/2014/main" val="3323897461"/>
                  </a:ext>
                </a:extLst>
              </a:tr>
              <a:tr h="401327">
                <a:tc>
                  <a:txBody>
                    <a:bodyPr/>
                    <a:lstStyle/>
                    <a:p>
                      <a:r>
                        <a:rPr lang="en-US"/>
                        <a:t>Cost</a:t>
                      </a:r>
                    </a:p>
                  </a:txBody>
                  <a:tcPr/>
                </a:tc>
                <a:tc>
                  <a:txBody>
                    <a:bodyPr/>
                    <a:lstStyle/>
                    <a:p>
                      <a:r>
                        <a:rPr lang="en-US"/>
                        <a:t>30</a:t>
                      </a:r>
                    </a:p>
                  </a:txBody>
                  <a:tcPr/>
                </a:tc>
                <a:tc>
                  <a:txBody>
                    <a:bodyPr/>
                    <a:lstStyle/>
                    <a:p>
                      <a:r>
                        <a:rPr lang="en-US"/>
                        <a:t>0</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399883227"/>
                  </a:ext>
                </a:extLst>
              </a:tr>
              <a:tr h="401327">
                <a:tc>
                  <a:txBody>
                    <a:bodyPr/>
                    <a:lstStyle/>
                    <a:p>
                      <a:r>
                        <a:rPr lang="en-US"/>
                        <a:t>Cleans Effectively</a:t>
                      </a:r>
                    </a:p>
                  </a:txBody>
                  <a:tcPr/>
                </a:tc>
                <a:tc>
                  <a:txBody>
                    <a:bodyPr/>
                    <a:lstStyle/>
                    <a:p>
                      <a:r>
                        <a:rPr lang="en-US"/>
                        <a:t>25</a:t>
                      </a:r>
                    </a:p>
                  </a:txBody>
                  <a:tcPr/>
                </a:tc>
                <a:tc>
                  <a:txBody>
                    <a:bodyPr/>
                    <a:lstStyle/>
                    <a:p>
                      <a:r>
                        <a:rPr lang="en-US"/>
                        <a:t>-1</a:t>
                      </a:r>
                    </a:p>
                  </a:txBody>
                  <a:tcPr/>
                </a:tc>
                <a:tc>
                  <a:txBody>
                    <a:bodyPr/>
                    <a:lstStyle/>
                    <a:p>
                      <a:r>
                        <a:rPr lang="en-US"/>
                        <a:t>1</a:t>
                      </a:r>
                    </a:p>
                  </a:txBody>
                  <a:tcPr/>
                </a:tc>
                <a:tc>
                  <a:txBody>
                    <a:bodyPr/>
                    <a:lstStyle/>
                    <a:p>
                      <a:r>
                        <a:rPr lang="en-US"/>
                        <a:t>0</a:t>
                      </a:r>
                    </a:p>
                  </a:txBody>
                  <a:tcPr/>
                </a:tc>
                <a:extLst>
                  <a:ext uri="{0D108BD9-81ED-4DB2-BD59-A6C34878D82A}">
                    <a16:rowId xmlns:a16="http://schemas.microsoft.com/office/drawing/2014/main" val="1988004231"/>
                  </a:ext>
                </a:extLst>
              </a:tr>
              <a:tr h="401327">
                <a:tc>
                  <a:txBody>
                    <a:bodyPr/>
                    <a:lstStyle/>
                    <a:p>
                      <a:r>
                        <a:rPr lang="en-US"/>
                        <a:t>Mass</a:t>
                      </a:r>
                    </a:p>
                  </a:txBody>
                  <a:tcPr/>
                </a:tc>
                <a:tc>
                  <a:txBody>
                    <a:bodyPr/>
                    <a:lstStyle/>
                    <a:p>
                      <a:r>
                        <a:rPr lang="en-US"/>
                        <a:t>20</a:t>
                      </a:r>
                    </a:p>
                  </a:txBody>
                  <a:tcPr/>
                </a:tc>
                <a:tc>
                  <a:txBody>
                    <a:bodyPr/>
                    <a:lstStyle/>
                    <a:p>
                      <a:r>
                        <a:rPr lang="en-US"/>
                        <a:t>-1</a:t>
                      </a:r>
                    </a:p>
                  </a:txBody>
                  <a:tcPr/>
                </a:tc>
                <a:tc>
                  <a:txBody>
                    <a:bodyPr/>
                    <a:lstStyle/>
                    <a:p>
                      <a:r>
                        <a:rPr lang="en-US"/>
                        <a:t>0</a:t>
                      </a:r>
                    </a:p>
                  </a:txBody>
                  <a:tcPr/>
                </a:tc>
                <a:tc>
                  <a:txBody>
                    <a:bodyPr/>
                    <a:lstStyle/>
                    <a:p>
                      <a:r>
                        <a:rPr lang="en-US"/>
                        <a:t>1</a:t>
                      </a:r>
                    </a:p>
                  </a:txBody>
                  <a:tcPr/>
                </a:tc>
                <a:extLst>
                  <a:ext uri="{0D108BD9-81ED-4DB2-BD59-A6C34878D82A}">
                    <a16:rowId xmlns:a16="http://schemas.microsoft.com/office/drawing/2014/main" val="3360807615"/>
                  </a:ext>
                </a:extLst>
              </a:tr>
              <a:tr h="401327">
                <a:tc>
                  <a:txBody>
                    <a:bodyPr/>
                    <a:lstStyle/>
                    <a:p>
                      <a:r>
                        <a:rPr lang="en-US"/>
                        <a:t>Non-abrasive</a:t>
                      </a:r>
                    </a:p>
                  </a:txBody>
                  <a:tcPr/>
                </a:tc>
                <a:tc>
                  <a:txBody>
                    <a:bodyPr/>
                    <a:lstStyle/>
                    <a:p>
                      <a:r>
                        <a:rPr lang="en-US"/>
                        <a:t>20</a:t>
                      </a:r>
                    </a:p>
                  </a:txBody>
                  <a:tcPr/>
                </a:tc>
                <a:tc>
                  <a:txBody>
                    <a:bodyPr/>
                    <a:lstStyle/>
                    <a:p>
                      <a:r>
                        <a:rPr lang="en-US"/>
                        <a:t>0</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1207504873"/>
                  </a:ext>
                </a:extLst>
              </a:tr>
              <a:tr h="401327">
                <a:tc>
                  <a:txBody>
                    <a:bodyPr/>
                    <a:lstStyle/>
                    <a:p>
                      <a:r>
                        <a:rPr lang="en-US"/>
                        <a:t>Maintenance</a:t>
                      </a:r>
                    </a:p>
                  </a:txBody>
                  <a:tcPr/>
                </a:tc>
                <a:tc>
                  <a:txBody>
                    <a:bodyPr/>
                    <a:lstStyle/>
                    <a:p>
                      <a:r>
                        <a:rPr lang="en-US"/>
                        <a:t>5</a:t>
                      </a:r>
                    </a:p>
                  </a:txBody>
                  <a:tcPr/>
                </a:tc>
                <a:tc>
                  <a:txBody>
                    <a:bodyPr/>
                    <a:lstStyle/>
                    <a:p>
                      <a:r>
                        <a:rPr lang="en-US"/>
                        <a:t>-1</a:t>
                      </a:r>
                    </a:p>
                  </a:txBody>
                  <a:tcPr/>
                </a:tc>
                <a:tc>
                  <a:txBody>
                    <a:bodyPr/>
                    <a:lstStyle/>
                    <a:p>
                      <a:r>
                        <a:rPr lang="en-US"/>
                        <a:t>1</a:t>
                      </a:r>
                    </a:p>
                  </a:txBody>
                  <a:tcPr/>
                </a:tc>
                <a:tc>
                  <a:txBody>
                    <a:bodyPr/>
                    <a:lstStyle/>
                    <a:p>
                      <a:r>
                        <a:rPr lang="en-US"/>
                        <a:t>0</a:t>
                      </a:r>
                    </a:p>
                  </a:txBody>
                  <a:tcPr/>
                </a:tc>
                <a:extLst>
                  <a:ext uri="{0D108BD9-81ED-4DB2-BD59-A6C34878D82A}">
                    <a16:rowId xmlns:a16="http://schemas.microsoft.com/office/drawing/2014/main" val="3848699452"/>
                  </a:ext>
                </a:extLst>
              </a:tr>
              <a:tr h="692702">
                <a:tc>
                  <a:txBody>
                    <a:bodyPr/>
                    <a:lstStyle/>
                    <a:p>
                      <a:r>
                        <a:rPr lang="en-US" b="1"/>
                        <a:t>Weighted Total</a:t>
                      </a:r>
                    </a:p>
                  </a:txBody>
                  <a:tcPr/>
                </a:tc>
                <a:tc>
                  <a:txBody>
                    <a:bodyPr/>
                    <a:lstStyle/>
                    <a:p>
                      <a:r>
                        <a:rPr lang="en-US"/>
                        <a:t>100</a:t>
                      </a:r>
                    </a:p>
                  </a:txBody>
                  <a:tcPr/>
                </a:tc>
                <a:tc>
                  <a:txBody>
                    <a:bodyPr/>
                    <a:lstStyle/>
                    <a:p>
                      <a:r>
                        <a:rPr lang="en-US"/>
                        <a:t>-0.5</a:t>
                      </a:r>
                    </a:p>
                  </a:txBody>
                  <a:tcPr/>
                </a:tc>
                <a:tc>
                  <a:txBody>
                    <a:bodyPr/>
                    <a:lstStyle/>
                    <a:p>
                      <a:r>
                        <a:rPr lang="en-US"/>
                        <a:t>0.2</a:t>
                      </a:r>
                    </a:p>
                  </a:txBody>
                  <a:tcPr/>
                </a:tc>
                <a:tc>
                  <a:txBody>
                    <a:bodyPr/>
                    <a:lstStyle/>
                    <a:p>
                      <a:r>
                        <a:rPr lang="en-US">
                          <a:highlight>
                            <a:srgbClr val="FFFF00"/>
                          </a:highlight>
                        </a:rPr>
                        <a:t>0.3</a:t>
                      </a:r>
                    </a:p>
                  </a:txBody>
                  <a:tcPr>
                    <a:solidFill>
                      <a:srgbClr val="FFFF00"/>
                    </a:solidFill>
                  </a:tcPr>
                </a:tc>
                <a:extLst>
                  <a:ext uri="{0D108BD9-81ED-4DB2-BD59-A6C34878D82A}">
                    <a16:rowId xmlns:a16="http://schemas.microsoft.com/office/drawing/2014/main" val="1666836075"/>
                  </a:ext>
                </a:extLst>
              </a:tr>
            </a:tbl>
          </a:graphicData>
        </a:graphic>
      </p:graphicFrame>
    </p:spTree>
    <p:extLst>
      <p:ext uri="{BB962C8B-B14F-4D97-AF65-F5344CB8AC3E}">
        <p14:creationId xmlns:p14="http://schemas.microsoft.com/office/powerpoint/2010/main" val="2800594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square with white lines&#10;&#10;Description automatically generated">
            <a:extLst>
              <a:ext uri="{FF2B5EF4-FFF2-40B4-BE49-F238E27FC236}">
                <a16:creationId xmlns:a16="http://schemas.microsoft.com/office/drawing/2014/main" id="{B9C18E9A-CE03-F7D2-D8C9-B81E36785D93}"/>
              </a:ext>
            </a:extLst>
          </p:cNvPr>
          <p:cNvPicPr>
            <a:picLocks noChangeAspect="1"/>
          </p:cNvPicPr>
          <p:nvPr/>
        </p:nvPicPr>
        <p:blipFill>
          <a:blip r:embed="rId2"/>
          <a:stretch>
            <a:fillRect/>
          </a:stretch>
        </p:blipFill>
        <p:spPr>
          <a:xfrm>
            <a:off x="0" y="6260493"/>
            <a:ext cx="12192000" cy="605542"/>
          </a:xfrm>
          <a:prstGeom prst="rect">
            <a:avLst/>
          </a:prstGeom>
        </p:spPr>
      </p:pic>
      <p:sp>
        <p:nvSpPr>
          <p:cNvPr id="7" name="TextBox 6">
            <a:extLst>
              <a:ext uri="{FF2B5EF4-FFF2-40B4-BE49-F238E27FC236}">
                <a16:creationId xmlns:a16="http://schemas.microsoft.com/office/drawing/2014/main" id="{AD6F5CFA-0ACC-55C5-A620-72FC6AF6FA01}"/>
              </a:ext>
            </a:extLst>
          </p:cNvPr>
          <p:cNvSpPr txBox="1"/>
          <p:nvPr/>
        </p:nvSpPr>
        <p:spPr>
          <a:xfrm>
            <a:off x="153266" y="637989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10/2/2024</a:t>
            </a:r>
          </a:p>
        </p:txBody>
      </p:sp>
      <p:sp>
        <p:nvSpPr>
          <p:cNvPr id="9" name="TextBox 8">
            <a:extLst>
              <a:ext uri="{FF2B5EF4-FFF2-40B4-BE49-F238E27FC236}">
                <a16:creationId xmlns:a16="http://schemas.microsoft.com/office/drawing/2014/main" id="{58C7875C-D024-D991-0D71-85D9785B6114}"/>
              </a:ext>
            </a:extLst>
          </p:cNvPr>
          <p:cNvSpPr txBox="1"/>
          <p:nvPr/>
        </p:nvSpPr>
        <p:spPr>
          <a:xfrm>
            <a:off x="11707632" y="6380137"/>
            <a:ext cx="7456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#9</a:t>
            </a:r>
          </a:p>
        </p:txBody>
      </p:sp>
      <p:pic>
        <p:nvPicPr>
          <p:cNvPr id="13" name="Picture 12" descr="A blue and black stripe&#10;&#10;Description automatically generated">
            <a:extLst>
              <a:ext uri="{FF2B5EF4-FFF2-40B4-BE49-F238E27FC236}">
                <a16:creationId xmlns:a16="http://schemas.microsoft.com/office/drawing/2014/main" id="{2EC587DD-9240-5F96-20E0-AD5AE9EA778E}"/>
              </a:ext>
            </a:extLst>
          </p:cNvPr>
          <p:cNvPicPr>
            <a:picLocks noChangeAspect="1"/>
          </p:cNvPicPr>
          <p:nvPr/>
        </p:nvPicPr>
        <p:blipFill>
          <a:blip r:embed="rId3"/>
          <a:stretch>
            <a:fillRect/>
          </a:stretch>
        </p:blipFill>
        <p:spPr>
          <a:xfrm>
            <a:off x="0" y="-4601"/>
            <a:ext cx="12192000" cy="1432560"/>
          </a:xfrm>
          <a:prstGeom prst="rect">
            <a:avLst/>
          </a:prstGeom>
        </p:spPr>
      </p:pic>
      <p:pic>
        <p:nvPicPr>
          <p:cNvPr id="15" name="Picture 14" descr="Yellow text on a black background&#10;&#10;Description automatically generated">
            <a:extLst>
              <a:ext uri="{FF2B5EF4-FFF2-40B4-BE49-F238E27FC236}">
                <a16:creationId xmlns:a16="http://schemas.microsoft.com/office/drawing/2014/main" id="{D12A83FD-AF98-F95D-8026-2B74353E2AD1}"/>
              </a:ext>
            </a:extLst>
          </p:cNvPr>
          <p:cNvPicPr>
            <a:picLocks noChangeAspect="1"/>
          </p:cNvPicPr>
          <p:nvPr/>
        </p:nvPicPr>
        <p:blipFill>
          <a:blip r:embed="rId4"/>
          <a:stretch>
            <a:fillRect/>
          </a:stretch>
        </p:blipFill>
        <p:spPr>
          <a:xfrm>
            <a:off x="107381" y="6290"/>
            <a:ext cx="6657616" cy="677534"/>
          </a:xfrm>
          <a:prstGeom prst="rect">
            <a:avLst/>
          </a:prstGeom>
        </p:spPr>
      </p:pic>
      <p:sp>
        <p:nvSpPr>
          <p:cNvPr id="18" name="Title 1">
            <a:extLst>
              <a:ext uri="{FF2B5EF4-FFF2-40B4-BE49-F238E27FC236}">
                <a16:creationId xmlns:a16="http://schemas.microsoft.com/office/drawing/2014/main" id="{B29D04B0-2296-C713-3993-E6BB4F9D600F}"/>
              </a:ext>
            </a:extLst>
          </p:cNvPr>
          <p:cNvSpPr>
            <a:spLocks noGrp="1"/>
          </p:cNvSpPr>
          <p:nvPr>
            <p:ph type="title"/>
          </p:nvPr>
        </p:nvSpPr>
        <p:spPr>
          <a:xfrm>
            <a:off x="107381" y="928433"/>
            <a:ext cx="8425151" cy="1004450"/>
          </a:xfrm>
        </p:spPr>
        <p:txBody>
          <a:bodyPr>
            <a:normAutofit/>
          </a:bodyPr>
          <a:lstStyle/>
          <a:p>
            <a:r>
              <a:rPr lang="en-US" sz="3200"/>
              <a:t>Concept Evaluation &amp; Selection: Solar Panel</a:t>
            </a:r>
          </a:p>
        </p:txBody>
      </p:sp>
      <p:graphicFrame>
        <p:nvGraphicFramePr>
          <p:cNvPr id="3" name="Table 2">
            <a:extLst>
              <a:ext uri="{FF2B5EF4-FFF2-40B4-BE49-F238E27FC236}">
                <a16:creationId xmlns:a16="http://schemas.microsoft.com/office/drawing/2014/main" id="{84CD5CBD-9CBF-7290-6DB5-BDFE70F32CFF}"/>
              </a:ext>
            </a:extLst>
          </p:cNvPr>
          <p:cNvGraphicFramePr>
            <a:graphicFrameLocks noGrp="1"/>
          </p:cNvGraphicFramePr>
          <p:nvPr>
            <p:extLst>
              <p:ext uri="{D42A27DB-BD31-4B8C-83A1-F6EECF244321}">
                <p14:modId xmlns:p14="http://schemas.microsoft.com/office/powerpoint/2010/main" val="1485385229"/>
              </p:ext>
            </p:extLst>
          </p:nvPr>
        </p:nvGraphicFramePr>
        <p:xfrm>
          <a:off x="1403350" y="1860827"/>
          <a:ext cx="9385299" cy="3392039"/>
        </p:xfrm>
        <a:graphic>
          <a:graphicData uri="http://schemas.openxmlformats.org/drawingml/2006/table">
            <a:tbl>
              <a:tblPr firstRow="1" bandRow="1">
                <a:tableStyleId>{5940675A-B579-460E-94D1-54222C63F5DA}</a:tableStyleId>
              </a:tblPr>
              <a:tblGrid>
                <a:gridCol w="1877060">
                  <a:extLst>
                    <a:ext uri="{9D8B030D-6E8A-4147-A177-3AD203B41FA5}">
                      <a16:colId xmlns:a16="http://schemas.microsoft.com/office/drawing/2014/main" val="7045477"/>
                    </a:ext>
                  </a:extLst>
                </a:gridCol>
                <a:gridCol w="1589634">
                  <a:extLst>
                    <a:ext uri="{9D8B030D-6E8A-4147-A177-3AD203B41FA5}">
                      <a16:colId xmlns:a16="http://schemas.microsoft.com/office/drawing/2014/main" val="2520381138"/>
                    </a:ext>
                  </a:extLst>
                </a:gridCol>
                <a:gridCol w="1777340">
                  <a:extLst>
                    <a:ext uri="{9D8B030D-6E8A-4147-A177-3AD203B41FA5}">
                      <a16:colId xmlns:a16="http://schemas.microsoft.com/office/drawing/2014/main" val="3056406895"/>
                    </a:ext>
                  </a:extLst>
                </a:gridCol>
                <a:gridCol w="2264205">
                  <a:extLst>
                    <a:ext uri="{9D8B030D-6E8A-4147-A177-3AD203B41FA5}">
                      <a16:colId xmlns:a16="http://schemas.microsoft.com/office/drawing/2014/main" val="2387240160"/>
                    </a:ext>
                  </a:extLst>
                </a:gridCol>
                <a:gridCol w="1877060">
                  <a:extLst>
                    <a:ext uri="{9D8B030D-6E8A-4147-A177-3AD203B41FA5}">
                      <a16:colId xmlns:a16="http://schemas.microsoft.com/office/drawing/2014/main" val="3784926365"/>
                    </a:ext>
                  </a:extLst>
                </a:gridCol>
              </a:tblGrid>
              <a:tr h="401327">
                <a:tc gridSpan="2">
                  <a:txBody>
                    <a:bodyPr/>
                    <a:lstStyle/>
                    <a:p>
                      <a:endParaRPr lang="en-US"/>
                    </a:p>
                  </a:txBody>
                  <a:tcPr/>
                </a:tc>
                <a:tc hMerge="1">
                  <a:txBody>
                    <a:bodyPr/>
                    <a:lstStyle/>
                    <a:p>
                      <a:endParaRPr lang="en-US"/>
                    </a:p>
                  </a:txBody>
                  <a:tcPr/>
                </a:tc>
                <a:tc gridSpan="3">
                  <a:txBody>
                    <a:bodyPr/>
                    <a:lstStyle/>
                    <a:p>
                      <a:r>
                        <a:rPr lang="en-US"/>
                        <a:t>Concepts</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36378272"/>
                  </a:ext>
                </a:extLst>
              </a:tr>
              <a:tr h="692702">
                <a:tc>
                  <a:txBody>
                    <a:bodyPr/>
                    <a:lstStyle/>
                    <a:p>
                      <a:r>
                        <a:rPr lang="en-US"/>
                        <a:t>Criterion</a:t>
                      </a:r>
                    </a:p>
                  </a:txBody>
                  <a:tcPr/>
                </a:tc>
                <a:tc>
                  <a:txBody>
                    <a:bodyPr/>
                    <a:lstStyle/>
                    <a:p>
                      <a:r>
                        <a:rPr lang="en-US"/>
                        <a:t>Weights</a:t>
                      </a:r>
                    </a:p>
                  </a:txBody>
                  <a:tcPr/>
                </a:tc>
                <a:tc>
                  <a:txBody>
                    <a:bodyPr/>
                    <a:lstStyle/>
                    <a:p>
                      <a:r>
                        <a:rPr lang="en-US"/>
                        <a:t>Thin Film</a:t>
                      </a:r>
                    </a:p>
                  </a:txBody>
                  <a:tcPr/>
                </a:tc>
                <a:tc>
                  <a:txBody>
                    <a:bodyPr/>
                    <a:lstStyle/>
                    <a:p>
                      <a:r>
                        <a:rPr lang="en-US"/>
                        <a:t>Polycrystalline</a:t>
                      </a:r>
                    </a:p>
                  </a:txBody>
                  <a:tcPr/>
                </a:tc>
                <a:tc>
                  <a:txBody>
                    <a:bodyPr/>
                    <a:lstStyle/>
                    <a:p>
                      <a:r>
                        <a:rPr lang="en-US"/>
                        <a:t>Monocrystalline </a:t>
                      </a:r>
                    </a:p>
                  </a:txBody>
                  <a:tcPr/>
                </a:tc>
                <a:extLst>
                  <a:ext uri="{0D108BD9-81ED-4DB2-BD59-A6C34878D82A}">
                    <a16:rowId xmlns:a16="http://schemas.microsoft.com/office/drawing/2014/main" val="3323897461"/>
                  </a:ext>
                </a:extLst>
              </a:tr>
              <a:tr h="401327">
                <a:tc>
                  <a:txBody>
                    <a:bodyPr/>
                    <a:lstStyle/>
                    <a:p>
                      <a:pPr lvl="0">
                        <a:buNone/>
                      </a:pPr>
                      <a:r>
                        <a:rPr lang="en-US"/>
                        <a:t>Efficiency</a:t>
                      </a:r>
                    </a:p>
                  </a:txBody>
                  <a:tcPr/>
                </a:tc>
                <a:tc>
                  <a:txBody>
                    <a:bodyPr/>
                    <a:lstStyle/>
                    <a:p>
                      <a:r>
                        <a:rPr lang="en-US"/>
                        <a:t>40</a:t>
                      </a:r>
                    </a:p>
                  </a:txBody>
                  <a:tcPr/>
                </a:tc>
                <a:tc>
                  <a:txBody>
                    <a:bodyPr/>
                    <a:lstStyle/>
                    <a:p>
                      <a:r>
                        <a:rPr lang="en-US"/>
                        <a:t>-1</a:t>
                      </a:r>
                    </a:p>
                  </a:txBody>
                  <a:tcPr/>
                </a:tc>
                <a:tc>
                  <a:txBody>
                    <a:bodyPr/>
                    <a:lstStyle/>
                    <a:p>
                      <a:r>
                        <a:rPr lang="en-US"/>
                        <a:t>0</a:t>
                      </a:r>
                    </a:p>
                  </a:txBody>
                  <a:tcPr/>
                </a:tc>
                <a:tc>
                  <a:txBody>
                    <a:bodyPr/>
                    <a:lstStyle/>
                    <a:p>
                      <a:r>
                        <a:rPr lang="en-US"/>
                        <a:t>1</a:t>
                      </a:r>
                    </a:p>
                  </a:txBody>
                  <a:tcPr/>
                </a:tc>
                <a:extLst>
                  <a:ext uri="{0D108BD9-81ED-4DB2-BD59-A6C34878D82A}">
                    <a16:rowId xmlns:a16="http://schemas.microsoft.com/office/drawing/2014/main" val="399883227"/>
                  </a:ext>
                </a:extLst>
              </a:tr>
              <a:tr h="401327">
                <a:tc>
                  <a:txBody>
                    <a:bodyPr/>
                    <a:lstStyle/>
                    <a:p>
                      <a:r>
                        <a:rPr lang="en-US"/>
                        <a:t>Cost</a:t>
                      </a:r>
                    </a:p>
                  </a:txBody>
                  <a:tcPr/>
                </a:tc>
                <a:tc>
                  <a:txBody>
                    <a:bodyPr/>
                    <a:lstStyle/>
                    <a:p>
                      <a:r>
                        <a:rPr lang="en-US"/>
                        <a:t>25</a:t>
                      </a:r>
                    </a:p>
                  </a:txBody>
                  <a:tcPr/>
                </a:tc>
                <a:tc>
                  <a:txBody>
                    <a:bodyPr/>
                    <a:lstStyle/>
                    <a:p>
                      <a:r>
                        <a:rPr lang="en-US"/>
                        <a:t>1</a:t>
                      </a:r>
                    </a:p>
                  </a:txBody>
                  <a:tcPr/>
                </a:tc>
                <a:tc>
                  <a:txBody>
                    <a:bodyPr/>
                    <a:lstStyle/>
                    <a:p>
                      <a:r>
                        <a:rPr lang="en-US"/>
                        <a:t>0</a:t>
                      </a:r>
                    </a:p>
                  </a:txBody>
                  <a:tcPr/>
                </a:tc>
                <a:tc>
                  <a:txBody>
                    <a:bodyPr/>
                    <a:lstStyle/>
                    <a:p>
                      <a:r>
                        <a:rPr lang="en-US"/>
                        <a:t>-1</a:t>
                      </a:r>
                    </a:p>
                  </a:txBody>
                  <a:tcPr/>
                </a:tc>
                <a:extLst>
                  <a:ext uri="{0D108BD9-81ED-4DB2-BD59-A6C34878D82A}">
                    <a16:rowId xmlns:a16="http://schemas.microsoft.com/office/drawing/2014/main" val="3360807615"/>
                  </a:ext>
                </a:extLst>
              </a:tr>
              <a:tr h="401327">
                <a:tc>
                  <a:txBody>
                    <a:bodyPr/>
                    <a:lstStyle/>
                    <a:p>
                      <a:r>
                        <a:rPr lang="en-US"/>
                        <a:t>Weight</a:t>
                      </a:r>
                    </a:p>
                  </a:txBody>
                  <a:tcPr/>
                </a:tc>
                <a:tc>
                  <a:txBody>
                    <a:bodyPr/>
                    <a:lstStyle/>
                    <a:p>
                      <a:r>
                        <a:rPr lang="en-US"/>
                        <a:t>20</a:t>
                      </a:r>
                    </a:p>
                  </a:txBody>
                  <a:tcPr/>
                </a:tc>
                <a:tc>
                  <a:txBody>
                    <a:bodyPr/>
                    <a:lstStyle/>
                    <a:p>
                      <a:r>
                        <a:rPr lang="en-US"/>
                        <a:t>1</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1207504873"/>
                  </a:ext>
                </a:extLst>
              </a:tr>
              <a:tr h="401327">
                <a:tc>
                  <a:txBody>
                    <a:bodyPr/>
                    <a:lstStyle/>
                    <a:p>
                      <a:r>
                        <a:rPr lang="en-US"/>
                        <a:t>Life-span</a:t>
                      </a:r>
                    </a:p>
                  </a:txBody>
                  <a:tcPr/>
                </a:tc>
                <a:tc>
                  <a:txBody>
                    <a:bodyPr/>
                    <a:lstStyle/>
                    <a:p>
                      <a:r>
                        <a:rPr lang="en-US"/>
                        <a:t>15</a:t>
                      </a:r>
                    </a:p>
                  </a:txBody>
                  <a:tcPr/>
                </a:tc>
                <a:tc>
                  <a:txBody>
                    <a:bodyPr/>
                    <a:lstStyle/>
                    <a:p>
                      <a:r>
                        <a:rPr lang="en-US"/>
                        <a:t>-1</a:t>
                      </a:r>
                    </a:p>
                  </a:txBody>
                  <a:tcPr/>
                </a:tc>
                <a:tc>
                  <a:txBody>
                    <a:bodyPr/>
                    <a:lstStyle/>
                    <a:p>
                      <a:r>
                        <a:rPr lang="en-US"/>
                        <a:t>1</a:t>
                      </a:r>
                    </a:p>
                  </a:txBody>
                  <a:tcPr/>
                </a:tc>
                <a:tc>
                  <a:txBody>
                    <a:bodyPr/>
                    <a:lstStyle/>
                    <a:p>
                      <a:r>
                        <a:rPr lang="en-US"/>
                        <a:t>1</a:t>
                      </a:r>
                    </a:p>
                  </a:txBody>
                  <a:tcPr/>
                </a:tc>
                <a:extLst>
                  <a:ext uri="{0D108BD9-81ED-4DB2-BD59-A6C34878D82A}">
                    <a16:rowId xmlns:a16="http://schemas.microsoft.com/office/drawing/2014/main" val="3848699452"/>
                  </a:ext>
                </a:extLst>
              </a:tr>
              <a:tr h="692702">
                <a:tc>
                  <a:txBody>
                    <a:bodyPr/>
                    <a:lstStyle/>
                    <a:p>
                      <a:r>
                        <a:rPr lang="en-US" b="1"/>
                        <a:t>Weighted Total</a:t>
                      </a:r>
                    </a:p>
                  </a:txBody>
                  <a:tcPr/>
                </a:tc>
                <a:tc>
                  <a:txBody>
                    <a:bodyPr/>
                    <a:lstStyle/>
                    <a:p>
                      <a:r>
                        <a:rPr lang="en-US"/>
                        <a:t>100</a:t>
                      </a:r>
                    </a:p>
                  </a:txBody>
                  <a:tcPr/>
                </a:tc>
                <a:tc>
                  <a:txBody>
                    <a:bodyPr/>
                    <a:lstStyle/>
                    <a:p>
                      <a:r>
                        <a:rPr lang="en-US"/>
                        <a:t>-.1</a:t>
                      </a:r>
                    </a:p>
                  </a:txBody>
                  <a:tcPr/>
                </a:tc>
                <a:tc>
                  <a:txBody>
                    <a:bodyPr/>
                    <a:lstStyle/>
                    <a:p>
                      <a:r>
                        <a:rPr lang="en-US"/>
                        <a:t>-.05</a:t>
                      </a:r>
                    </a:p>
                  </a:txBody>
                  <a:tcPr/>
                </a:tc>
                <a:tc>
                  <a:txBody>
                    <a:bodyPr/>
                    <a:lstStyle/>
                    <a:p>
                      <a:r>
                        <a:rPr lang="en-US">
                          <a:highlight>
                            <a:srgbClr val="FFFF00"/>
                          </a:highlight>
                        </a:rPr>
                        <a:t>0.1</a:t>
                      </a:r>
                    </a:p>
                  </a:txBody>
                  <a:tcPr>
                    <a:solidFill>
                      <a:srgbClr val="FFFF00"/>
                    </a:solidFill>
                  </a:tcPr>
                </a:tc>
                <a:extLst>
                  <a:ext uri="{0D108BD9-81ED-4DB2-BD59-A6C34878D82A}">
                    <a16:rowId xmlns:a16="http://schemas.microsoft.com/office/drawing/2014/main" val="1666836075"/>
                  </a:ext>
                </a:extLst>
              </a:tr>
            </a:tbl>
          </a:graphicData>
        </a:graphic>
      </p:graphicFrame>
    </p:spTree>
    <p:extLst>
      <p:ext uri="{BB962C8B-B14F-4D97-AF65-F5344CB8AC3E}">
        <p14:creationId xmlns:p14="http://schemas.microsoft.com/office/powerpoint/2010/main" val="15325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1</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Solar-Powered Rover</vt:lpstr>
      <vt:lpstr>Objective Statement</vt:lpstr>
      <vt:lpstr>Functional Requirements</vt:lpstr>
      <vt:lpstr>Qualitative Constraints</vt:lpstr>
      <vt:lpstr>Quantitative Constraints</vt:lpstr>
      <vt:lpstr>Function Objective Tree</vt:lpstr>
      <vt:lpstr>Concept Generation:</vt:lpstr>
      <vt:lpstr>Concept Evaluation &amp; Selection: Self-Cleaning</vt:lpstr>
      <vt:lpstr>Concept Evaluation &amp; Selection: Solar Panel</vt:lpstr>
      <vt:lpstr>Concept Evaluation &amp; Selection: Autonomous Power Switching</vt:lpstr>
      <vt:lpstr>Concept Selection:</vt:lpstr>
      <vt:lpstr>Preliminary System Description</vt:lpstr>
      <vt:lpstr>Preliminary Budget</vt:lpstr>
      <vt:lpstr>Preliminary Schedule/Timeline</vt:lpstr>
      <vt:lpstr>Preliminary Schedule/Timeline</vt:lpstr>
      <vt:lpstr>Appendices</vt:lpstr>
      <vt:lpstr>Pros and Cons of the Self-Cleaning Systems</vt:lpstr>
      <vt:lpstr>Pros and Cons of the Solar Panels:</vt:lpstr>
      <vt:lpstr>Pros and Cons of the Autonomous Battery Switching:</vt:lpstr>
      <vt:lpstr>Evaluation and Selection : Autonomous Battery Switching</vt:lpstr>
      <vt:lpstr>Overview of Self-Cleaning:</vt:lpstr>
      <vt:lpstr>Drawings of Self-Cleaning Systems:</vt:lpstr>
      <vt:lpstr>Appendices: HOQ</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Meg Burkes</dc:creator>
  <cp:revision>1</cp:revision>
  <dcterms:created xsi:type="dcterms:W3CDTF">2024-09-26T16:14:01Z</dcterms:created>
  <dcterms:modified xsi:type="dcterms:W3CDTF">2024-10-03T03:07:08Z</dcterms:modified>
</cp:coreProperties>
</file>