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Lst>
  <p:sldSz cx="27432000" cy="36576000"/>
  <p:notesSz cx="6858000" cy="9144000"/>
  <p:defaultTextStyle>
    <a:defPPr>
      <a:defRPr lang="en-US"/>
    </a:defPPr>
    <a:lvl1pPr marL="0" algn="l" defTabSz="1828699" rtl="0" eaLnBrk="1" latinLnBrk="0" hangingPunct="1">
      <a:defRPr sz="7166" kern="1200">
        <a:solidFill>
          <a:schemeClr val="tx1"/>
        </a:solidFill>
        <a:latin typeface="+mn-lt"/>
        <a:ea typeface="+mn-ea"/>
        <a:cs typeface="+mn-cs"/>
      </a:defRPr>
    </a:lvl1pPr>
    <a:lvl2pPr marL="1828699" algn="l" defTabSz="1828699" rtl="0" eaLnBrk="1" latinLnBrk="0" hangingPunct="1">
      <a:defRPr sz="7166" kern="1200">
        <a:solidFill>
          <a:schemeClr val="tx1"/>
        </a:solidFill>
        <a:latin typeface="+mn-lt"/>
        <a:ea typeface="+mn-ea"/>
        <a:cs typeface="+mn-cs"/>
      </a:defRPr>
    </a:lvl2pPr>
    <a:lvl3pPr marL="3657399" algn="l" defTabSz="1828699" rtl="0" eaLnBrk="1" latinLnBrk="0" hangingPunct="1">
      <a:defRPr sz="7166" kern="1200">
        <a:solidFill>
          <a:schemeClr val="tx1"/>
        </a:solidFill>
        <a:latin typeface="+mn-lt"/>
        <a:ea typeface="+mn-ea"/>
        <a:cs typeface="+mn-cs"/>
      </a:defRPr>
    </a:lvl3pPr>
    <a:lvl4pPr marL="5486098" algn="l" defTabSz="1828699" rtl="0" eaLnBrk="1" latinLnBrk="0" hangingPunct="1">
      <a:defRPr sz="7166" kern="1200">
        <a:solidFill>
          <a:schemeClr val="tx1"/>
        </a:solidFill>
        <a:latin typeface="+mn-lt"/>
        <a:ea typeface="+mn-ea"/>
        <a:cs typeface="+mn-cs"/>
      </a:defRPr>
    </a:lvl4pPr>
    <a:lvl5pPr marL="7314797" algn="l" defTabSz="1828699" rtl="0" eaLnBrk="1" latinLnBrk="0" hangingPunct="1">
      <a:defRPr sz="7166" kern="1200">
        <a:solidFill>
          <a:schemeClr val="tx1"/>
        </a:solidFill>
        <a:latin typeface="+mn-lt"/>
        <a:ea typeface="+mn-ea"/>
        <a:cs typeface="+mn-cs"/>
      </a:defRPr>
    </a:lvl5pPr>
    <a:lvl6pPr marL="9143498" algn="l" defTabSz="1828699" rtl="0" eaLnBrk="1" latinLnBrk="0" hangingPunct="1">
      <a:defRPr sz="7166" kern="1200">
        <a:solidFill>
          <a:schemeClr val="tx1"/>
        </a:solidFill>
        <a:latin typeface="+mn-lt"/>
        <a:ea typeface="+mn-ea"/>
        <a:cs typeface="+mn-cs"/>
      </a:defRPr>
    </a:lvl6pPr>
    <a:lvl7pPr marL="10972197" algn="l" defTabSz="1828699" rtl="0" eaLnBrk="1" latinLnBrk="0" hangingPunct="1">
      <a:defRPr sz="7166" kern="1200">
        <a:solidFill>
          <a:schemeClr val="tx1"/>
        </a:solidFill>
        <a:latin typeface="+mn-lt"/>
        <a:ea typeface="+mn-ea"/>
        <a:cs typeface="+mn-cs"/>
      </a:defRPr>
    </a:lvl7pPr>
    <a:lvl8pPr marL="12800896" algn="l" defTabSz="1828699" rtl="0" eaLnBrk="1" latinLnBrk="0" hangingPunct="1">
      <a:defRPr sz="7166" kern="1200">
        <a:solidFill>
          <a:schemeClr val="tx1"/>
        </a:solidFill>
        <a:latin typeface="+mn-lt"/>
        <a:ea typeface="+mn-ea"/>
        <a:cs typeface="+mn-cs"/>
      </a:defRPr>
    </a:lvl8pPr>
    <a:lvl9pPr marL="14629596" algn="l" defTabSz="1828699" rtl="0" eaLnBrk="1" latinLnBrk="0" hangingPunct="1">
      <a:defRPr sz="716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userDrawn="1">
          <p15:clr>
            <a:srgbClr val="A4A3A4"/>
          </p15:clr>
        </p15:guide>
        <p15:guide id="2" pos="86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D02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278545-E873-48BD-96D8-BA7E27672856}" v="15" dt="2024-12-01T20:28:07.3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1" d="100"/>
          <a:sy n="21" d="100"/>
        </p:scale>
        <p:origin x="656" y="-36"/>
      </p:cViewPr>
      <p:guideLst>
        <p:guide orient="horz" pos="11520"/>
        <p:guide pos="86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B59F3528-C242-F075-2DA0-1CD7361E162A}"/>
    <pc:docChg chg="modSld">
      <pc:chgData name="Guest User" userId="" providerId="Windows Live" clId="Web-{B59F3528-C242-F075-2DA0-1CD7361E162A}" dt="2024-11-27T07:24:02.566" v="296" actId="1076"/>
      <pc:docMkLst>
        <pc:docMk/>
      </pc:docMkLst>
      <pc:sldChg chg="addSp delSp modSp">
        <pc:chgData name="Guest User" userId="" providerId="Windows Live" clId="Web-{B59F3528-C242-F075-2DA0-1CD7361E162A}" dt="2024-11-27T07:24:02.566" v="296" actId="1076"/>
        <pc:sldMkLst>
          <pc:docMk/>
          <pc:sldMk cId="3677947646" sldId="256"/>
        </pc:sldMkLst>
        <pc:spChg chg="add mod">
          <ac:chgData name="Guest User" userId="" providerId="Windows Live" clId="Web-{B59F3528-C242-F075-2DA0-1CD7361E162A}" dt="2024-11-27T07:24:02.566" v="296" actId="1076"/>
          <ac:spMkLst>
            <pc:docMk/>
            <pc:sldMk cId="3677947646" sldId="256"/>
            <ac:spMk id="2" creationId="{7BCAB4D4-DFCD-4FF0-B220-76ED71F254B7}"/>
          </ac:spMkLst>
        </pc:spChg>
        <pc:spChg chg="mod">
          <ac:chgData name="Guest User" userId="" providerId="Windows Live" clId="Web-{B59F3528-C242-F075-2DA0-1CD7361E162A}" dt="2024-11-27T07:22:58.220" v="285" actId="1076"/>
          <ac:spMkLst>
            <pc:docMk/>
            <pc:sldMk cId="3677947646" sldId="256"/>
            <ac:spMk id="16" creationId="{D9B4E977-F1A7-B127-D38D-EFBF79CFE07A}"/>
          </ac:spMkLst>
        </pc:spChg>
        <pc:spChg chg="mod">
          <ac:chgData name="Guest User" userId="" providerId="Windows Live" clId="Web-{B59F3528-C242-F075-2DA0-1CD7361E162A}" dt="2024-11-27T07:22:33.813" v="264" actId="1076"/>
          <ac:spMkLst>
            <pc:docMk/>
            <pc:sldMk cId="3677947646" sldId="256"/>
            <ac:spMk id="18" creationId="{EC7AA58F-8F94-7B24-6C64-19205584E590}"/>
          </ac:spMkLst>
        </pc:spChg>
        <pc:spChg chg="mod">
          <ac:chgData name="Guest User" userId="" providerId="Windows Live" clId="Web-{B59F3528-C242-F075-2DA0-1CD7361E162A}" dt="2024-11-27T07:23:56.254" v="295" actId="1076"/>
          <ac:spMkLst>
            <pc:docMk/>
            <pc:sldMk cId="3677947646" sldId="256"/>
            <ac:spMk id="19" creationId="{0E39A455-B1F6-5016-771C-D9D62E4E4A6B}"/>
          </ac:spMkLst>
        </pc:spChg>
        <pc:spChg chg="mod">
          <ac:chgData name="Guest User" userId="" providerId="Windows Live" clId="Web-{B59F3528-C242-F075-2DA0-1CD7361E162A}" dt="2024-11-27T07:23:51.254" v="294" actId="20577"/>
          <ac:spMkLst>
            <pc:docMk/>
            <pc:sldMk cId="3677947646" sldId="256"/>
            <ac:spMk id="23" creationId="{6854B94F-3DAE-CFD3-6A9E-B824EDC429FC}"/>
          </ac:spMkLst>
        </pc:spChg>
        <pc:graphicFrameChg chg="add del mod">
          <ac:chgData name="Guest User" userId="" providerId="Windows Live" clId="Web-{B59F3528-C242-F075-2DA0-1CD7361E162A}" dt="2024-11-27T07:17:13.849" v="235"/>
          <ac:graphicFrameMkLst>
            <pc:docMk/>
            <pc:sldMk cId="3677947646" sldId="256"/>
            <ac:graphicFrameMk id="5" creationId="{7A104056-571F-E803-BDCA-4B702E03F06B}"/>
          </ac:graphicFrameMkLst>
        </pc:graphicFrameChg>
        <pc:graphicFrameChg chg="mod modGraphic">
          <ac:chgData name="Guest User" userId="" providerId="Windows Live" clId="Web-{B59F3528-C242-F075-2DA0-1CD7361E162A}" dt="2024-11-27T07:22:44.876" v="283" actId="1076"/>
          <ac:graphicFrameMkLst>
            <pc:docMk/>
            <pc:sldMk cId="3677947646" sldId="256"/>
            <ac:graphicFrameMk id="7" creationId="{5B962173-F7C3-2ED5-92FA-A453918EB926}"/>
          </ac:graphicFrameMkLst>
        </pc:graphicFrameChg>
      </pc:sldChg>
    </pc:docChg>
  </pc:docChgLst>
  <pc:docChgLst>
    <pc:chgData name="Meg Burkes" userId="1efcd6318e7a8f65" providerId="LiveId" clId="{E0278545-E873-48BD-96D8-BA7E27672856}"/>
    <pc:docChg chg="undo custSel modSld">
      <pc:chgData name="Meg Burkes" userId="1efcd6318e7a8f65" providerId="LiveId" clId="{E0278545-E873-48BD-96D8-BA7E27672856}" dt="2024-12-01T20:43:28.509" v="2292" actId="20577"/>
      <pc:docMkLst>
        <pc:docMk/>
      </pc:docMkLst>
      <pc:sldChg chg="addSp delSp modSp mod">
        <pc:chgData name="Meg Burkes" userId="1efcd6318e7a8f65" providerId="LiveId" clId="{E0278545-E873-48BD-96D8-BA7E27672856}" dt="2024-12-01T20:43:28.509" v="2292" actId="20577"/>
        <pc:sldMkLst>
          <pc:docMk/>
          <pc:sldMk cId="3677947646" sldId="256"/>
        </pc:sldMkLst>
        <pc:spChg chg="mod">
          <ac:chgData name="Meg Burkes" userId="1efcd6318e7a8f65" providerId="LiveId" clId="{E0278545-E873-48BD-96D8-BA7E27672856}" dt="2024-12-01T20:23:30.583" v="1465" actId="14100"/>
          <ac:spMkLst>
            <pc:docMk/>
            <pc:sldMk cId="3677947646" sldId="256"/>
            <ac:spMk id="2" creationId="{7BCAB4D4-DFCD-4FF0-B220-76ED71F254B7}"/>
          </ac:spMkLst>
        </pc:spChg>
        <pc:spChg chg="add mod">
          <ac:chgData name="Meg Burkes" userId="1efcd6318e7a8f65" providerId="LiveId" clId="{E0278545-E873-48BD-96D8-BA7E27672856}" dt="2024-12-01T20:23:11.292" v="1464" actId="14100"/>
          <ac:spMkLst>
            <pc:docMk/>
            <pc:sldMk cId="3677947646" sldId="256"/>
            <ac:spMk id="4" creationId="{10697518-539B-4F8E-F4CC-3443E8831EE4}"/>
          </ac:spMkLst>
        </pc:spChg>
        <pc:spChg chg="mod">
          <ac:chgData name="Meg Burkes" userId="1efcd6318e7a8f65" providerId="LiveId" clId="{E0278545-E873-48BD-96D8-BA7E27672856}" dt="2024-12-01T20:43:28.509" v="2292" actId="20577"/>
          <ac:spMkLst>
            <pc:docMk/>
            <pc:sldMk cId="3677947646" sldId="256"/>
            <ac:spMk id="5" creationId="{D4532DBF-5451-EC58-EE9E-AFFA0D27FC61}"/>
          </ac:spMkLst>
        </pc:spChg>
        <pc:spChg chg="mod">
          <ac:chgData name="Meg Burkes" userId="1efcd6318e7a8f65" providerId="LiveId" clId="{E0278545-E873-48BD-96D8-BA7E27672856}" dt="2024-12-01T20:28:48.865" v="1487" actId="20577"/>
          <ac:spMkLst>
            <pc:docMk/>
            <pc:sldMk cId="3677947646" sldId="256"/>
            <ac:spMk id="10" creationId="{00000000-0000-0000-0000-000000000000}"/>
          </ac:spMkLst>
        </pc:spChg>
        <pc:spChg chg="mod">
          <ac:chgData name="Meg Burkes" userId="1efcd6318e7a8f65" providerId="LiveId" clId="{E0278545-E873-48BD-96D8-BA7E27672856}" dt="2024-12-01T20:28:45.529" v="1486" actId="20577"/>
          <ac:spMkLst>
            <pc:docMk/>
            <pc:sldMk cId="3677947646" sldId="256"/>
            <ac:spMk id="11" creationId="{00000000-0000-0000-0000-000000000000}"/>
          </ac:spMkLst>
        </pc:spChg>
        <pc:spChg chg="mod">
          <ac:chgData name="Meg Burkes" userId="1efcd6318e7a8f65" providerId="LiveId" clId="{E0278545-E873-48BD-96D8-BA7E27672856}" dt="2024-11-25T17:21:29.406" v="658" actId="14100"/>
          <ac:spMkLst>
            <pc:docMk/>
            <pc:sldMk cId="3677947646" sldId="256"/>
            <ac:spMk id="13" creationId="{00000000-0000-0000-0000-000000000000}"/>
          </ac:spMkLst>
        </pc:spChg>
        <pc:spChg chg="add mod">
          <ac:chgData name="Meg Burkes" userId="1efcd6318e7a8f65" providerId="LiveId" clId="{E0278545-E873-48BD-96D8-BA7E27672856}" dt="2024-11-25T17:17:45.542" v="585" actId="1076"/>
          <ac:spMkLst>
            <pc:docMk/>
            <pc:sldMk cId="3677947646" sldId="256"/>
            <ac:spMk id="16" creationId="{D9B4E977-F1A7-B127-D38D-EFBF79CFE07A}"/>
          </ac:spMkLst>
        </pc:spChg>
        <pc:spChg chg="add mod">
          <ac:chgData name="Meg Burkes" userId="1efcd6318e7a8f65" providerId="LiveId" clId="{E0278545-E873-48BD-96D8-BA7E27672856}" dt="2024-11-26T20:31:00.781" v="789" actId="14100"/>
          <ac:spMkLst>
            <pc:docMk/>
            <pc:sldMk cId="3677947646" sldId="256"/>
            <ac:spMk id="17" creationId="{E0A10215-B5E2-6440-A0FA-D035EB4D6309}"/>
          </ac:spMkLst>
        </pc:spChg>
        <pc:spChg chg="add mod">
          <ac:chgData name="Meg Burkes" userId="1efcd6318e7a8f65" providerId="LiveId" clId="{E0278545-E873-48BD-96D8-BA7E27672856}" dt="2024-11-25T17:17:41.044" v="584" actId="1076"/>
          <ac:spMkLst>
            <pc:docMk/>
            <pc:sldMk cId="3677947646" sldId="256"/>
            <ac:spMk id="18" creationId="{EC7AA58F-8F94-7B24-6C64-19205584E590}"/>
          </ac:spMkLst>
        </pc:spChg>
        <pc:spChg chg="add mod">
          <ac:chgData name="Meg Burkes" userId="1efcd6318e7a8f65" providerId="LiveId" clId="{E0278545-E873-48BD-96D8-BA7E27672856}" dt="2024-11-26T20:30:29.128" v="728" actId="20577"/>
          <ac:spMkLst>
            <pc:docMk/>
            <pc:sldMk cId="3677947646" sldId="256"/>
            <ac:spMk id="19" creationId="{0E39A455-B1F6-5016-771C-D9D62E4E4A6B}"/>
          </ac:spMkLst>
        </pc:spChg>
        <pc:spChg chg="add mod">
          <ac:chgData name="Meg Burkes" userId="1efcd6318e7a8f65" providerId="LiveId" clId="{E0278545-E873-48BD-96D8-BA7E27672856}" dt="2024-11-25T17:18:59.338" v="591" actId="1076"/>
          <ac:spMkLst>
            <pc:docMk/>
            <pc:sldMk cId="3677947646" sldId="256"/>
            <ac:spMk id="20" creationId="{8A3ED45C-4E33-1B22-3F2B-3FFA2083A242}"/>
          </ac:spMkLst>
        </pc:spChg>
        <pc:spChg chg="add mod">
          <ac:chgData name="Meg Burkes" userId="1efcd6318e7a8f65" providerId="LiveId" clId="{E0278545-E873-48BD-96D8-BA7E27672856}" dt="2024-11-26T20:30:43.187" v="748" actId="20577"/>
          <ac:spMkLst>
            <pc:docMk/>
            <pc:sldMk cId="3677947646" sldId="256"/>
            <ac:spMk id="21" creationId="{24CEC625-D8F7-B6C8-A820-6EB6781F0871}"/>
          </ac:spMkLst>
        </pc:spChg>
        <pc:spChg chg="add mod">
          <ac:chgData name="Meg Burkes" userId="1efcd6318e7a8f65" providerId="LiveId" clId="{E0278545-E873-48BD-96D8-BA7E27672856}" dt="2024-11-30T03:57:41.923" v="1291" actId="1076"/>
          <ac:spMkLst>
            <pc:docMk/>
            <pc:sldMk cId="3677947646" sldId="256"/>
            <ac:spMk id="22" creationId="{3C37D5E3-A86E-E361-77D0-D1939454BD31}"/>
          </ac:spMkLst>
        </pc:spChg>
        <pc:spChg chg="add mod">
          <ac:chgData name="Meg Burkes" userId="1efcd6318e7a8f65" providerId="LiveId" clId="{E0278545-E873-48BD-96D8-BA7E27672856}" dt="2024-11-25T17:23:05.361" v="674" actId="255"/>
          <ac:spMkLst>
            <pc:docMk/>
            <pc:sldMk cId="3677947646" sldId="256"/>
            <ac:spMk id="23" creationId="{6854B94F-3DAE-CFD3-6A9E-B824EDC429FC}"/>
          </ac:spMkLst>
        </pc:spChg>
        <pc:graphicFrameChg chg="add mod">
          <ac:chgData name="Meg Burkes" userId="1efcd6318e7a8f65" providerId="LiveId" clId="{E0278545-E873-48BD-96D8-BA7E27672856}" dt="2024-12-01T20:28:07.306" v="1483" actId="692"/>
          <ac:graphicFrameMkLst>
            <pc:docMk/>
            <pc:sldMk cId="3677947646" sldId="256"/>
            <ac:graphicFrameMk id="6" creationId="{80B244FC-C7F4-08B0-4F90-60B8D5219952}"/>
          </ac:graphicFrameMkLst>
        </pc:graphicFrameChg>
        <pc:graphicFrameChg chg="add mod">
          <ac:chgData name="Meg Burkes" userId="1efcd6318e7a8f65" providerId="LiveId" clId="{E0278545-E873-48BD-96D8-BA7E27672856}" dt="2024-11-30T03:51:55.446" v="947"/>
          <ac:graphicFrameMkLst>
            <pc:docMk/>
            <pc:sldMk cId="3677947646" sldId="256"/>
            <ac:graphicFrameMk id="6" creationId="{FBFEE866-1C0C-3F93-0AC5-7BAC6C99811F}"/>
          </ac:graphicFrameMkLst>
        </pc:graphicFrameChg>
        <pc:graphicFrameChg chg="add mod modGraphic">
          <ac:chgData name="Meg Burkes" userId="1efcd6318e7a8f65" providerId="LiveId" clId="{E0278545-E873-48BD-96D8-BA7E27672856}" dt="2024-12-01T20:22:18.749" v="1453" actId="14734"/>
          <ac:graphicFrameMkLst>
            <pc:docMk/>
            <pc:sldMk cId="3677947646" sldId="256"/>
            <ac:graphicFrameMk id="8" creationId="{7E86E9A7-96D9-2FE6-7BCC-8CF69E299860}"/>
          </ac:graphicFrameMkLst>
        </pc:graphicFrameChg>
        <pc:picChg chg="add mod">
          <ac:chgData name="Meg Burkes" userId="1efcd6318e7a8f65" providerId="LiveId" clId="{E0278545-E873-48BD-96D8-BA7E27672856}" dt="2024-11-25T17:21:52.353" v="662" actId="1076"/>
          <ac:picMkLst>
            <pc:docMk/>
            <pc:sldMk cId="3677947646" sldId="256"/>
            <ac:picMk id="3" creationId="{14258AEE-D09E-FC64-FE00-48FE01ED0167}"/>
          </ac:picMkLst>
        </pc:picChg>
        <pc:picChg chg="add mod modCrop">
          <ac:chgData name="Meg Burkes" userId="1efcd6318e7a8f65" providerId="LiveId" clId="{E0278545-E873-48BD-96D8-BA7E27672856}" dt="2024-11-25T17:18:17.976" v="589" actId="1076"/>
          <ac:picMkLst>
            <pc:docMk/>
            <pc:sldMk cId="3677947646" sldId="256"/>
            <ac:picMk id="15" creationId="{F624BCBC-B3C1-EEF0-DBE3-124462119B18}"/>
          </ac:picMkLst>
        </pc:picChg>
        <pc:picChg chg="add mod">
          <ac:chgData name="Meg Burkes" userId="1efcd6318e7a8f65" providerId="LiveId" clId="{E0278545-E873-48BD-96D8-BA7E27672856}" dt="2024-11-25T17:22:00.819" v="664" actId="1076"/>
          <ac:picMkLst>
            <pc:docMk/>
            <pc:sldMk cId="3677947646" sldId="256"/>
            <ac:picMk id="24" creationId="{333E51A7-D73A-6B27-D411-A0447B6801C9}"/>
          </ac:picMkLst>
        </pc:picChg>
      </pc:sldChg>
    </pc:docChg>
  </pc:docChgLst>
  <pc:docChgLst>
    <pc:chgData name="Guest User" providerId="Windows Live" clId="Web-{5D3A663F-694B-B925-B09E-FCD8356E54F5}"/>
    <pc:docChg chg="modSld">
      <pc:chgData name="Guest User" userId="" providerId="Windows Live" clId="Web-{5D3A663F-694B-B925-B09E-FCD8356E54F5}" dt="2024-11-27T07:10:45.378" v="89"/>
      <pc:docMkLst>
        <pc:docMk/>
      </pc:docMkLst>
      <pc:sldChg chg="addSp delSp modSp">
        <pc:chgData name="Guest User" userId="" providerId="Windows Live" clId="Web-{5D3A663F-694B-B925-B09E-FCD8356E54F5}" dt="2024-11-27T07:10:45.378" v="89"/>
        <pc:sldMkLst>
          <pc:docMk/>
          <pc:sldMk cId="3677947646" sldId="256"/>
        </pc:sldMkLst>
        <pc:graphicFrameChg chg="add del mod">
          <ac:chgData name="Guest User" userId="" providerId="Windows Live" clId="Web-{5D3A663F-694B-B925-B09E-FCD8356E54F5}" dt="2024-11-27T07:07:16.231" v="2"/>
          <ac:graphicFrameMkLst>
            <pc:docMk/>
            <pc:sldMk cId="3677947646" sldId="256"/>
            <ac:graphicFrameMk id="4" creationId="{125EE4D6-DD29-8DB9-38E1-9EDFDBDEAB11}"/>
          </ac:graphicFrameMkLst>
        </pc:graphicFrameChg>
        <pc:graphicFrameChg chg="add del mod modGraphic">
          <ac:chgData name="Guest User" userId="" providerId="Windows Live" clId="Web-{5D3A663F-694B-B925-B09E-FCD8356E54F5}" dt="2024-11-27T07:09:01.061" v="55"/>
          <ac:graphicFrameMkLst>
            <pc:docMk/>
            <pc:sldMk cId="3677947646" sldId="256"/>
            <ac:graphicFrameMk id="6" creationId="{E3396983-8F21-D49A-2C17-BAF53A939A79}"/>
          </ac:graphicFrameMkLst>
        </pc:graphicFrameChg>
        <pc:graphicFrameChg chg="add mod modGraphic">
          <ac:chgData name="Guest User" userId="" providerId="Windows Live" clId="Web-{5D3A663F-694B-B925-B09E-FCD8356E54F5}" dt="2024-11-27T07:10:45.378" v="89"/>
          <ac:graphicFrameMkLst>
            <pc:docMk/>
            <pc:sldMk cId="3677947646" sldId="256"/>
            <ac:graphicFrameMk id="7" creationId="{5B962173-F7C3-2ED5-92FA-A453918EB926}"/>
          </ac:graphicFrameMkLst>
        </pc:graphicFrameChg>
      </pc:sldChg>
    </pc:docChg>
  </pc:docChgLst>
  <pc:docChgLst>
    <pc:chgData name="Guest User" providerId="Windows Live" clId="Web-{74976DCB-5C42-D130-3FC9-66FA8436BAC3}"/>
    <pc:docChg chg="modSld">
      <pc:chgData name="Guest User" userId="" providerId="Windows Live" clId="Web-{74976DCB-5C42-D130-3FC9-66FA8436BAC3}" dt="2024-11-28T04:00:58.894" v="485" actId="1076"/>
      <pc:docMkLst>
        <pc:docMk/>
      </pc:docMkLst>
      <pc:sldChg chg="addSp delSp modSp">
        <pc:chgData name="Guest User" userId="" providerId="Windows Live" clId="Web-{74976DCB-5C42-D130-3FC9-66FA8436BAC3}" dt="2024-11-28T04:00:58.894" v="485" actId="1076"/>
        <pc:sldMkLst>
          <pc:docMk/>
          <pc:sldMk cId="3677947646" sldId="256"/>
        </pc:sldMkLst>
        <pc:spChg chg="add del">
          <ac:chgData name="Guest User" userId="" providerId="Windows Live" clId="Web-{74976DCB-5C42-D130-3FC9-66FA8436BAC3}" dt="2024-11-28T03:55:44.994" v="1"/>
          <ac:spMkLst>
            <pc:docMk/>
            <pc:sldMk cId="3677947646" sldId="256"/>
            <ac:spMk id="4" creationId="{9C583A10-2C69-6FE1-AEC4-068B45571F7D}"/>
          </ac:spMkLst>
        </pc:spChg>
        <pc:spChg chg="add mod">
          <ac:chgData name="Guest User" userId="" providerId="Windows Live" clId="Web-{74976DCB-5C42-D130-3FC9-66FA8436BAC3}" dt="2024-11-28T04:00:58.894" v="485" actId="1076"/>
          <ac:spMkLst>
            <pc:docMk/>
            <pc:sldMk cId="3677947646" sldId="256"/>
            <ac:spMk id="5" creationId="{D4532DBF-5451-EC58-EE9E-AFFA0D27FC61}"/>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3600" dirty="0"/>
              <a:t>Battery</a:t>
            </a:r>
            <a:r>
              <a:rPr lang="en-US" sz="3600" baseline="0" dirty="0"/>
              <a:t> State of Charge(%) after 5 Minutes</a:t>
            </a:r>
            <a:endParaRPr lang="en-US" sz="3600" dirty="0"/>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Battery Only</c:v>
                </c:pt>
              </c:strCache>
            </c:strRef>
          </c:tx>
          <c:spPr>
            <a:ln w="38100" cap="rnd">
              <a:solidFill>
                <a:schemeClr val="accent1"/>
              </a:solidFill>
              <a:round/>
            </a:ln>
            <a:effectLst/>
          </c:spPr>
          <c:marker>
            <c:symbol val="circle"/>
            <c:size val="5"/>
            <c:spPr>
              <a:solidFill>
                <a:schemeClr val="accent1"/>
              </a:solidFill>
              <a:ln w="9525">
                <a:solidFill>
                  <a:schemeClr val="accent1"/>
                </a:solidFill>
              </a:ln>
              <a:effectLst/>
            </c:spPr>
          </c:marker>
          <c:cat>
            <c:numRef>
              <c:f>Sheet1!$A$2:$A$8</c:f>
              <c:numCache>
                <c:formatCode>General</c:formatCode>
                <c:ptCount val="7"/>
                <c:pt idx="0">
                  <c:v>0</c:v>
                </c:pt>
                <c:pt idx="1">
                  <c:v>50</c:v>
                </c:pt>
                <c:pt idx="2">
                  <c:v>100</c:v>
                </c:pt>
                <c:pt idx="3">
                  <c:v>150</c:v>
                </c:pt>
                <c:pt idx="4">
                  <c:v>200</c:v>
                </c:pt>
                <c:pt idx="5">
                  <c:v>250</c:v>
                </c:pt>
                <c:pt idx="6">
                  <c:v>300</c:v>
                </c:pt>
              </c:numCache>
            </c:numRef>
          </c:cat>
          <c:val>
            <c:numRef>
              <c:f>Sheet1!$B$2:$B$8</c:f>
              <c:numCache>
                <c:formatCode>General</c:formatCode>
                <c:ptCount val="7"/>
                <c:pt idx="0">
                  <c:v>90</c:v>
                </c:pt>
                <c:pt idx="1">
                  <c:v>89.694373535685557</c:v>
                </c:pt>
                <c:pt idx="2">
                  <c:v>89.3887470713711</c:v>
                </c:pt>
                <c:pt idx="3">
                  <c:v>89.083120607056657</c:v>
                </c:pt>
                <c:pt idx="4">
                  <c:v>88.777494142742199</c:v>
                </c:pt>
                <c:pt idx="5">
                  <c:v>88.471867678427756</c:v>
                </c:pt>
                <c:pt idx="6">
                  <c:v>88.166241214113299</c:v>
                </c:pt>
              </c:numCache>
            </c:numRef>
          </c:val>
          <c:smooth val="0"/>
          <c:extLst>
            <c:ext xmlns:c16="http://schemas.microsoft.com/office/drawing/2014/chart" uri="{C3380CC4-5D6E-409C-BE32-E72D297353CC}">
              <c16:uniqueId val="{00000000-8E0F-49DD-973A-3ABACC0609B9}"/>
            </c:ext>
          </c:extLst>
        </c:ser>
        <c:ser>
          <c:idx val="1"/>
          <c:order val="1"/>
          <c:tx>
            <c:strRef>
              <c:f>Sheet1!$C$1</c:f>
              <c:strCache>
                <c:ptCount val="1"/>
                <c:pt idx="0">
                  <c:v>Battery with Solar</c:v>
                </c:pt>
              </c:strCache>
            </c:strRef>
          </c:tx>
          <c:spPr>
            <a:ln w="38100" cap="rnd">
              <a:solidFill>
                <a:schemeClr val="accent2"/>
              </a:solidFill>
              <a:round/>
            </a:ln>
            <a:effectLst/>
          </c:spPr>
          <c:marker>
            <c:symbol val="circle"/>
            <c:size val="5"/>
            <c:spPr>
              <a:solidFill>
                <a:schemeClr val="accent2"/>
              </a:solidFill>
              <a:ln w="9525">
                <a:solidFill>
                  <a:schemeClr val="accent2"/>
                </a:solidFill>
              </a:ln>
              <a:effectLst/>
            </c:spPr>
          </c:marker>
          <c:cat>
            <c:numRef>
              <c:f>Sheet1!$A$2:$A$8</c:f>
              <c:numCache>
                <c:formatCode>General</c:formatCode>
                <c:ptCount val="7"/>
                <c:pt idx="0">
                  <c:v>0</c:v>
                </c:pt>
                <c:pt idx="1">
                  <c:v>50</c:v>
                </c:pt>
                <c:pt idx="2">
                  <c:v>100</c:v>
                </c:pt>
                <c:pt idx="3">
                  <c:v>150</c:v>
                </c:pt>
                <c:pt idx="4">
                  <c:v>200</c:v>
                </c:pt>
                <c:pt idx="5">
                  <c:v>250</c:v>
                </c:pt>
                <c:pt idx="6">
                  <c:v>300</c:v>
                </c:pt>
              </c:numCache>
            </c:numRef>
          </c:cat>
          <c:val>
            <c:numRef>
              <c:f>Sheet1!$C$2:$C$8</c:f>
              <c:numCache>
                <c:formatCode>General</c:formatCode>
                <c:ptCount val="7"/>
                <c:pt idx="0">
                  <c:v>90</c:v>
                </c:pt>
                <c:pt idx="1">
                  <c:v>89.937184437184456</c:v>
                </c:pt>
                <c:pt idx="2">
                  <c:v>89.874368874368898</c:v>
                </c:pt>
                <c:pt idx="3">
                  <c:v>89.811553311553354</c:v>
                </c:pt>
                <c:pt idx="4">
                  <c:v>89.748737748737796</c:v>
                </c:pt>
                <c:pt idx="5">
                  <c:v>89.685922185922252</c:v>
                </c:pt>
                <c:pt idx="6">
                  <c:v>89.623106623106693</c:v>
                </c:pt>
              </c:numCache>
            </c:numRef>
          </c:val>
          <c:smooth val="0"/>
          <c:extLst>
            <c:ext xmlns:c16="http://schemas.microsoft.com/office/drawing/2014/chart" uri="{C3380CC4-5D6E-409C-BE32-E72D297353CC}">
              <c16:uniqueId val="{00000001-8E0F-49DD-973A-3ABACC0609B9}"/>
            </c:ext>
          </c:extLst>
        </c:ser>
        <c:dLbls>
          <c:showLegendKey val="0"/>
          <c:showVal val="0"/>
          <c:showCatName val="0"/>
          <c:showSerName val="0"/>
          <c:showPercent val="0"/>
          <c:showBubbleSize val="0"/>
        </c:dLbls>
        <c:marker val="1"/>
        <c:smooth val="0"/>
        <c:axId val="1822410672"/>
        <c:axId val="730330656"/>
      </c:lineChart>
      <c:catAx>
        <c:axId val="1822410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730330656"/>
        <c:crosses val="autoZero"/>
        <c:auto val="1"/>
        <c:lblAlgn val="ctr"/>
        <c:lblOffset val="100"/>
        <c:noMultiLvlLbl val="0"/>
      </c:catAx>
      <c:valAx>
        <c:axId val="730330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1822410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1362272"/>
            <a:ext cx="23317200" cy="7840133"/>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4114800" y="20726400"/>
            <a:ext cx="19202400" cy="9347200"/>
          </a:xfrm>
          <a:prstGeom prst="rect">
            <a:avLst/>
          </a:prstGeom>
        </p:spPr>
        <p:txBody>
          <a:bodyPr/>
          <a:lstStyle>
            <a:lvl1pPr marL="0" indent="0" algn="ctr">
              <a:buNone/>
              <a:defRPr>
                <a:solidFill>
                  <a:schemeClr val="tx1">
                    <a:tint val="75000"/>
                  </a:schemeClr>
                </a:solidFill>
              </a:defRPr>
            </a:lvl1pPr>
            <a:lvl2pPr marL="2438082" indent="0" algn="ctr">
              <a:buNone/>
              <a:defRPr>
                <a:solidFill>
                  <a:schemeClr val="tx1">
                    <a:tint val="75000"/>
                  </a:schemeClr>
                </a:solidFill>
              </a:defRPr>
            </a:lvl2pPr>
            <a:lvl3pPr marL="4876165" indent="0" algn="ctr">
              <a:buNone/>
              <a:defRPr>
                <a:solidFill>
                  <a:schemeClr val="tx1">
                    <a:tint val="75000"/>
                  </a:schemeClr>
                </a:solidFill>
              </a:defRPr>
            </a:lvl3pPr>
            <a:lvl4pPr marL="7314250" indent="0" algn="ctr">
              <a:buNone/>
              <a:defRPr>
                <a:solidFill>
                  <a:schemeClr val="tx1">
                    <a:tint val="75000"/>
                  </a:schemeClr>
                </a:solidFill>
              </a:defRPr>
            </a:lvl4pPr>
            <a:lvl5pPr marL="9752331" indent="0" algn="ctr">
              <a:buNone/>
              <a:defRPr>
                <a:solidFill>
                  <a:schemeClr val="tx1">
                    <a:tint val="75000"/>
                  </a:schemeClr>
                </a:solidFill>
              </a:defRPr>
            </a:lvl5pPr>
            <a:lvl6pPr marL="12190418" indent="0" algn="ctr">
              <a:buNone/>
              <a:defRPr>
                <a:solidFill>
                  <a:schemeClr val="tx1">
                    <a:tint val="75000"/>
                  </a:schemeClr>
                </a:solidFill>
              </a:defRPr>
            </a:lvl6pPr>
            <a:lvl7pPr marL="14628500" indent="0" algn="ctr">
              <a:buNone/>
              <a:defRPr>
                <a:solidFill>
                  <a:schemeClr val="tx1">
                    <a:tint val="75000"/>
                  </a:schemeClr>
                </a:solidFill>
              </a:defRPr>
            </a:lvl7pPr>
            <a:lvl8pPr marL="17066581" indent="0" algn="ctr">
              <a:buNone/>
              <a:defRPr>
                <a:solidFill>
                  <a:schemeClr val="tx1">
                    <a:tint val="75000"/>
                  </a:schemeClr>
                </a:solidFill>
              </a:defRPr>
            </a:lvl8pPr>
            <a:lvl9pPr marL="1950466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1371600" y="33900540"/>
            <a:ext cx="6400800" cy="1947333"/>
          </a:xfrm>
          <a:prstGeom prst="rect">
            <a:avLst/>
          </a:prstGeom>
        </p:spPr>
        <p:txBody>
          <a:bodyPr/>
          <a:lstStyle/>
          <a:p>
            <a:fld id="{253623C2-DEAC-444E-913F-3D4D21BC9C7D}" type="datetimeFigureOut">
              <a:rPr lang="en-US" smtClean="0"/>
              <a:t>12/1/2024</a:t>
            </a:fld>
            <a:endParaRPr lang="en-US"/>
          </a:p>
        </p:txBody>
      </p:sp>
      <p:sp>
        <p:nvSpPr>
          <p:cNvPr id="5" name="Footer Placeholder 4"/>
          <p:cNvSpPr>
            <a:spLocks noGrp="1"/>
          </p:cNvSpPr>
          <p:nvPr>
            <p:ph type="ftr" sz="quarter" idx="11"/>
          </p:nvPr>
        </p:nvSpPr>
        <p:spPr>
          <a:xfrm>
            <a:off x="9372600" y="33900540"/>
            <a:ext cx="8686800" cy="1947333"/>
          </a:xfrm>
          <a:prstGeom prst="rect">
            <a:avLst/>
          </a:prstGeom>
        </p:spPr>
        <p:txBody>
          <a:bodyPr/>
          <a:lstStyle/>
          <a:p>
            <a:endParaRPr lang="en-US"/>
          </a:p>
        </p:txBody>
      </p:sp>
      <p:sp>
        <p:nvSpPr>
          <p:cNvPr id="6" name="Slide Number Placeholder 5"/>
          <p:cNvSpPr>
            <a:spLocks noGrp="1"/>
          </p:cNvSpPr>
          <p:nvPr>
            <p:ph type="sldNum" sz="quarter" idx="12"/>
          </p:nvPr>
        </p:nvSpPr>
        <p:spPr>
          <a:xfrm>
            <a:off x="19659600" y="33900540"/>
            <a:ext cx="6400800" cy="1947333"/>
          </a:xfrm>
          <a:prstGeom prst="rect">
            <a:avLst/>
          </a:prstGeom>
        </p:spPr>
        <p:txBody>
          <a:bodyPr/>
          <a:lstStyle/>
          <a:p>
            <a:fld id="{38DE4C3D-EE96-1745-8736-0D7F30EFF645}" type="slidenum">
              <a:rPr lang="en-US" smtClean="0"/>
              <a:t>‹#›</a:t>
            </a:fld>
            <a:endParaRPr lang="en-US"/>
          </a:p>
        </p:txBody>
      </p:sp>
    </p:spTree>
    <p:extLst>
      <p:ext uri="{BB962C8B-B14F-4D97-AF65-F5344CB8AC3E}">
        <p14:creationId xmlns:p14="http://schemas.microsoft.com/office/powerpoint/2010/main" val="186820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371600" y="1464736"/>
            <a:ext cx="24688800" cy="6096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371600" y="8534407"/>
            <a:ext cx="24688800" cy="2413847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371600" y="33900540"/>
            <a:ext cx="6400800" cy="1947333"/>
          </a:xfrm>
          <a:prstGeom prst="rect">
            <a:avLst/>
          </a:prstGeom>
        </p:spPr>
        <p:txBody>
          <a:bodyPr/>
          <a:lstStyle/>
          <a:p>
            <a:fld id="{253623C2-DEAC-444E-913F-3D4D21BC9C7D}" type="datetimeFigureOut">
              <a:rPr lang="en-US" smtClean="0"/>
              <a:t>12/1/2024</a:t>
            </a:fld>
            <a:endParaRPr lang="en-US"/>
          </a:p>
        </p:txBody>
      </p:sp>
      <p:sp>
        <p:nvSpPr>
          <p:cNvPr id="5" name="Footer Placeholder 4"/>
          <p:cNvSpPr>
            <a:spLocks noGrp="1"/>
          </p:cNvSpPr>
          <p:nvPr>
            <p:ph type="ftr" sz="quarter" idx="11"/>
          </p:nvPr>
        </p:nvSpPr>
        <p:spPr>
          <a:xfrm>
            <a:off x="9372600" y="33900540"/>
            <a:ext cx="8686800" cy="1947333"/>
          </a:xfrm>
          <a:prstGeom prst="rect">
            <a:avLst/>
          </a:prstGeom>
        </p:spPr>
        <p:txBody>
          <a:bodyPr/>
          <a:lstStyle/>
          <a:p>
            <a:endParaRPr lang="en-US"/>
          </a:p>
        </p:txBody>
      </p:sp>
      <p:sp>
        <p:nvSpPr>
          <p:cNvPr id="6" name="Slide Number Placeholder 5"/>
          <p:cNvSpPr>
            <a:spLocks noGrp="1"/>
          </p:cNvSpPr>
          <p:nvPr>
            <p:ph type="sldNum" sz="quarter" idx="12"/>
          </p:nvPr>
        </p:nvSpPr>
        <p:spPr>
          <a:xfrm>
            <a:off x="19659600" y="33900540"/>
            <a:ext cx="6400800" cy="1947333"/>
          </a:xfrm>
          <a:prstGeom prst="rect">
            <a:avLst/>
          </a:prstGeom>
        </p:spPr>
        <p:txBody>
          <a:bodyPr/>
          <a:lstStyle/>
          <a:p>
            <a:fld id="{38DE4C3D-EE96-1745-8736-0D7F30EFF645}" type="slidenum">
              <a:rPr lang="en-US" smtClean="0"/>
              <a:t>‹#›</a:t>
            </a:fld>
            <a:endParaRPr lang="en-US"/>
          </a:p>
        </p:txBody>
      </p:sp>
    </p:spTree>
    <p:extLst>
      <p:ext uri="{BB962C8B-B14F-4D97-AF65-F5344CB8AC3E}">
        <p14:creationId xmlns:p14="http://schemas.microsoft.com/office/powerpoint/2010/main" val="3776905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3753090" y="5469467"/>
            <a:ext cx="13577886" cy="11650980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3019427" y="5469467"/>
            <a:ext cx="40276465" cy="11650980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371600" y="33900540"/>
            <a:ext cx="6400800" cy="1947333"/>
          </a:xfrm>
          <a:prstGeom prst="rect">
            <a:avLst/>
          </a:prstGeom>
        </p:spPr>
        <p:txBody>
          <a:bodyPr/>
          <a:lstStyle/>
          <a:p>
            <a:fld id="{253623C2-DEAC-444E-913F-3D4D21BC9C7D}" type="datetimeFigureOut">
              <a:rPr lang="en-US" smtClean="0"/>
              <a:t>12/1/2024</a:t>
            </a:fld>
            <a:endParaRPr lang="en-US"/>
          </a:p>
        </p:txBody>
      </p:sp>
      <p:sp>
        <p:nvSpPr>
          <p:cNvPr id="5" name="Footer Placeholder 4"/>
          <p:cNvSpPr>
            <a:spLocks noGrp="1"/>
          </p:cNvSpPr>
          <p:nvPr>
            <p:ph type="ftr" sz="quarter" idx="11"/>
          </p:nvPr>
        </p:nvSpPr>
        <p:spPr>
          <a:xfrm>
            <a:off x="9372600" y="33900540"/>
            <a:ext cx="8686800" cy="1947333"/>
          </a:xfrm>
          <a:prstGeom prst="rect">
            <a:avLst/>
          </a:prstGeom>
        </p:spPr>
        <p:txBody>
          <a:bodyPr/>
          <a:lstStyle/>
          <a:p>
            <a:endParaRPr lang="en-US"/>
          </a:p>
        </p:txBody>
      </p:sp>
      <p:sp>
        <p:nvSpPr>
          <p:cNvPr id="6" name="Slide Number Placeholder 5"/>
          <p:cNvSpPr>
            <a:spLocks noGrp="1"/>
          </p:cNvSpPr>
          <p:nvPr>
            <p:ph type="sldNum" sz="quarter" idx="12"/>
          </p:nvPr>
        </p:nvSpPr>
        <p:spPr>
          <a:xfrm>
            <a:off x="19659600" y="33900540"/>
            <a:ext cx="6400800" cy="1947333"/>
          </a:xfrm>
          <a:prstGeom prst="rect">
            <a:avLst/>
          </a:prstGeom>
        </p:spPr>
        <p:txBody>
          <a:bodyPr/>
          <a:lstStyle/>
          <a:p>
            <a:fld id="{38DE4C3D-EE96-1745-8736-0D7F30EFF645}" type="slidenum">
              <a:rPr lang="en-US" smtClean="0"/>
              <a:t>‹#›</a:t>
            </a:fld>
            <a:endParaRPr lang="en-US"/>
          </a:p>
        </p:txBody>
      </p:sp>
    </p:spTree>
    <p:extLst>
      <p:ext uri="{BB962C8B-B14F-4D97-AF65-F5344CB8AC3E}">
        <p14:creationId xmlns:p14="http://schemas.microsoft.com/office/powerpoint/2010/main" val="17789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1464736"/>
            <a:ext cx="24688800" cy="6096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371600" y="8534407"/>
            <a:ext cx="24688800" cy="2413847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371600" y="33900540"/>
            <a:ext cx="6400800" cy="1947333"/>
          </a:xfrm>
          <a:prstGeom prst="rect">
            <a:avLst/>
          </a:prstGeom>
        </p:spPr>
        <p:txBody>
          <a:bodyPr/>
          <a:lstStyle/>
          <a:p>
            <a:fld id="{253623C2-DEAC-444E-913F-3D4D21BC9C7D}" type="datetimeFigureOut">
              <a:rPr lang="en-US" smtClean="0"/>
              <a:t>12/1/2024</a:t>
            </a:fld>
            <a:endParaRPr lang="en-US"/>
          </a:p>
        </p:txBody>
      </p:sp>
      <p:sp>
        <p:nvSpPr>
          <p:cNvPr id="5" name="Footer Placeholder 4"/>
          <p:cNvSpPr>
            <a:spLocks noGrp="1"/>
          </p:cNvSpPr>
          <p:nvPr>
            <p:ph type="ftr" sz="quarter" idx="11"/>
          </p:nvPr>
        </p:nvSpPr>
        <p:spPr>
          <a:xfrm>
            <a:off x="9372600" y="33900540"/>
            <a:ext cx="8686800" cy="1947333"/>
          </a:xfrm>
          <a:prstGeom prst="rect">
            <a:avLst/>
          </a:prstGeom>
        </p:spPr>
        <p:txBody>
          <a:bodyPr/>
          <a:lstStyle/>
          <a:p>
            <a:endParaRPr lang="en-US"/>
          </a:p>
        </p:txBody>
      </p:sp>
      <p:sp>
        <p:nvSpPr>
          <p:cNvPr id="6" name="Slide Number Placeholder 5"/>
          <p:cNvSpPr>
            <a:spLocks noGrp="1"/>
          </p:cNvSpPr>
          <p:nvPr>
            <p:ph type="sldNum" sz="quarter" idx="12"/>
          </p:nvPr>
        </p:nvSpPr>
        <p:spPr>
          <a:xfrm>
            <a:off x="19659600" y="33900540"/>
            <a:ext cx="6400800" cy="1947333"/>
          </a:xfrm>
          <a:prstGeom prst="rect">
            <a:avLst/>
          </a:prstGeom>
        </p:spPr>
        <p:txBody>
          <a:bodyPr/>
          <a:lstStyle/>
          <a:p>
            <a:fld id="{38DE4C3D-EE96-1745-8736-0D7F30EFF645}" type="slidenum">
              <a:rPr lang="en-US" smtClean="0"/>
              <a:t>‹#›</a:t>
            </a:fld>
            <a:endParaRPr lang="en-US"/>
          </a:p>
        </p:txBody>
      </p:sp>
    </p:spTree>
    <p:extLst>
      <p:ext uri="{BB962C8B-B14F-4D97-AF65-F5344CB8AC3E}">
        <p14:creationId xmlns:p14="http://schemas.microsoft.com/office/powerpoint/2010/main" val="255777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940" y="23503471"/>
            <a:ext cx="23317200" cy="7264400"/>
          </a:xfrm>
          <a:prstGeom prst="rect">
            <a:avLst/>
          </a:prstGeom>
        </p:spPr>
        <p:txBody>
          <a:bodyPr anchor="t"/>
          <a:lstStyle>
            <a:lvl1pPr algn="l">
              <a:defRPr sz="21330" b="1" cap="all"/>
            </a:lvl1pPr>
          </a:lstStyle>
          <a:p>
            <a:r>
              <a:rPr lang="en-US"/>
              <a:t>Click to edit Master title style</a:t>
            </a:r>
          </a:p>
        </p:txBody>
      </p:sp>
      <p:sp>
        <p:nvSpPr>
          <p:cNvPr id="3" name="Text Placeholder 2"/>
          <p:cNvSpPr>
            <a:spLocks noGrp="1"/>
          </p:cNvSpPr>
          <p:nvPr>
            <p:ph type="body" idx="1"/>
          </p:nvPr>
        </p:nvSpPr>
        <p:spPr>
          <a:xfrm>
            <a:off x="2166940" y="15502472"/>
            <a:ext cx="23317200" cy="8000997"/>
          </a:xfrm>
          <a:prstGeom prst="rect">
            <a:avLst/>
          </a:prstGeom>
        </p:spPr>
        <p:txBody>
          <a:bodyPr anchor="b"/>
          <a:lstStyle>
            <a:lvl1pPr marL="0" indent="0">
              <a:buNone/>
              <a:defRPr sz="10666">
                <a:solidFill>
                  <a:schemeClr val="tx1">
                    <a:tint val="75000"/>
                  </a:schemeClr>
                </a:solidFill>
              </a:defRPr>
            </a:lvl1pPr>
            <a:lvl2pPr marL="2438082" indent="0">
              <a:buNone/>
              <a:defRPr sz="9554">
                <a:solidFill>
                  <a:schemeClr val="tx1">
                    <a:tint val="75000"/>
                  </a:schemeClr>
                </a:solidFill>
              </a:defRPr>
            </a:lvl2pPr>
            <a:lvl3pPr marL="4876165" indent="0">
              <a:buNone/>
              <a:defRPr sz="8554">
                <a:solidFill>
                  <a:schemeClr val="tx1">
                    <a:tint val="75000"/>
                  </a:schemeClr>
                </a:solidFill>
              </a:defRPr>
            </a:lvl3pPr>
            <a:lvl4pPr marL="7314250" indent="0">
              <a:buNone/>
              <a:defRPr sz="7444">
                <a:solidFill>
                  <a:schemeClr val="tx1">
                    <a:tint val="75000"/>
                  </a:schemeClr>
                </a:solidFill>
              </a:defRPr>
            </a:lvl4pPr>
            <a:lvl5pPr marL="9752331" indent="0">
              <a:buNone/>
              <a:defRPr sz="7444">
                <a:solidFill>
                  <a:schemeClr val="tx1">
                    <a:tint val="75000"/>
                  </a:schemeClr>
                </a:solidFill>
              </a:defRPr>
            </a:lvl5pPr>
            <a:lvl6pPr marL="12190418" indent="0">
              <a:buNone/>
              <a:defRPr sz="7444">
                <a:solidFill>
                  <a:schemeClr val="tx1">
                    <a:tint val="75000"/>
                  </a:schemeClr>
                </a:solidFill>
              </a:defRPr>
            </a:lvl6pPr>
            <a:lvl7pPr marL="14628500" indent="0">
              <a:buNone/>
              <a:defRPr sz="7444">
                <a:solidFill>
                  <a:schemeClr val="tx1">
                    <a:tint val="75000"/>
                  </a:schemeClr>
                </a:solidFill>
              </a:defRPr>
            </a:lvl7pPr>
            <a:lvl8pPr marL="17066581" indent="0">
              <a:buNone/>
              <a:defRPr sz="7444">
                <a:solidFill>
                  <a:schemeClr val="tx1">
                    <a:tint val="75000"/>
                  </a:schemeClr>
                </a:solidFill>
              </a:defRPr>
            </a:lvl8pPr>
            <a:lvl9pPr marL="19504664" indent="0">
              <a:buNone/>
              <a:defRPr sz="74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371600" y="33900540"/>
            <a:ext cx="6400800" cy="1947333"/>
          </a:xfrm>
          <a:prstGeom prst="rect">
            <a:avLst/>
          </a:prstGeom>
        </p:spPr>
        <p:txBody>
          <a:bodyPr/>
          <a:lstStyle/>
          <a:p>
            <a:fld id="{253623C2-DEAC-444E-913F-3D4D21BC9C7D}" type="datetimeFigureOut">
              <a:rPr lang="en-US" smtClean="0"/>
              <a:t>12/1/2024</a:t>
            </a:fld>
            <a:endParaRPr lang="en-US"/>
          </a:p>
        </p:txBody>
      </p:sp>
      <p:sp>
        <p:nvSpPr>
          <p:cNvPr id="5" name="Footer Placeholder 4"/>
          <p:cNvSpPr>
            <a:spLocks noGrp="1"/>
          </p:cNvSpPr>
          <p:nvPr>
            <p:ph type="ftr" sz="quarter" idx="11"/>
          </p:nvPr>
        </p:nvSpPr>
        <p:spPr>
          <a:xfrm>
            <a:off x="9372600" y="33900540"/>
            <a:ext cx="8686800" cy="1947333"/>
          </a:xfrm>
          <a:prstGeom prst="rect">
            <a:avLst/>
          </a:prstGeom>
        </p:spPr>
        <p:txBody>
          <a:bodyPr/>
          <a:lstStyle/>
          <a:p>
            <a:endParaRPr lang="en-US"/>
          </a:p>
        </p:txBody>
      </p:sp>
      <p:sp>
        <p:nvSpPr>
          <p:cNvPr id="6" name="Slide Number Placeholder 5"/>
          <p:cNvSpPr>
            <a:spLocks noGrp="1"/>
          </p:cNvSpPr>
          <p:nvPr>
            <p:ph type="sldNum" sz="quarter" idx="12"/>
          </p:nvPr>
        </p:nvSpPr>
        <p:spPr>
          <a:xfrm>
            <a:off x="19659600" y="33900540"/>
            <a:ext cx="6400800" cy="1947333"/>
          </a:xfrm>
          <a:prstGeom prst="rect">
            <a:avLst/>
          </a:prstGeom>
        </p:spPr>
        <p:txBody>
          <a:bodyPr/>
          <a:lstStyle/>
          <a:p>
            <a:fld id="{38DE4C3D-EE96-1745-8736-0D7F30EFF645}" type="slidenum">
              <a:rPr lang="en-US" smtClean="0"/>
              <a:t>‹#›</a:t>
            </a:fld>
            <a:endParaRPr lang="en-US"/>
          </a:p>
        </p:txBody>
      </p:sp>
    </p:spTree>
    <p:extLst>
      <p:ext uri="{BB962C8B-B14F-4D97-AF65-F5344CB8AC3E}">
        <p14:creationId xmlns:p14="http://schemas.microsoft.com/office/powerpoint/2010/main" val="317068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71600" y="1464736"/>
            <a:ext cx="24688800" cy="6096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3019427" y="31860071"/>
            <a:ext cx="26927175" cy="90119200"/>
          </a:xfrm>
          <a:prstGeom prst="rect">
            <a:avLst/>
          </a:prstGeom>
        </p:spPr>
        <p:txBody>
          <a:bodyPr/>
          <a:lstStyle>
            <a:lvl1pPr>
              <a:defRPr sz="14888"/>
            </a:lvl1pPr>
            <a:lvl2pPr>
              <a:defRPr sz="12888"/>
            </a:lvl2pPr>
            <a:lvl3pPr>
              <a:defRPr sz="10666"/>
            </a:lvl3pPr>
            <a:lvl4pPr>
              <a:defRPr sz="9554"/>
            </a:lvl4pPr>
            <a:lvl5pPr>
              <a:defRPr sz="9554"/>
            </a:lvl5pPr>
            <a:lvl6pPr>
              <a:defRPr sz="9554"/>
            </a:lvl6pPr>
            <a:lvl7pPr>
              <a:defRPr sz="9554"/>
            </a:lvl7pPr>
            <a:lvl8pPr>
              <a:defRPr sz="9554"/>
            </a:lvl8pPr>
            <a:lvl9pPr>
              <a:defRPr sz="95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403802" y="31860071"/>
            <a:ext cx="26927175" cy="90119200"/>
          </a:xfrm>
          <a:prstGeom prst="rect">
            <a:avLst/>
          </a:prstGeom>
        </p:spPr>
        <p:txBody>
          <a:bodyPr/>
          <a:lstStyle>
            <a:lvl1pPr>
              <a:defRPr sz="14888"/>
            </a:lvl1pPr>
            <a:lvl2pPr>
              <a:defRPr sz="12888"/>
            </a:lvl2pPr>
            <a:lvl3pPr>
              <a:defRPr sz="10666"/>
            </a:lvl3pPr>
            <a:lvl4pPr>
              <a:defRPr sz="9554"/>
            </a:lvl4pPr>
            <a:lvl5pPr>
              <a:defRPr sz="9554"/>
            </a:lvl5pPr>
            <a:lvl6pPr>
              <a:defRPr sz="9554"/>
            </a:lvl6pPr>
            <a:lvl7pPr>
              <a:defRPr sz="9554"/>
            </a:lvl7pPr>
            <a:lvl8pPr>
              <a:defRPr sz="9554"/>
            </a:lvl8pPr>
            <a:lvl9pPr>
              <a:defRPr sz="95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371600" y="33900540"/>
            <a:ext cx="6400800" cy="1947333"/>
          </a:xfrm>
          <a:prstGeom prst="rect">
            <a:avLst/>
          </a:prstGeom>
        </p:spPr>
        <p:txBody>
          <a:bodyPr/>
          <a:lstStyle/>
          <a:p>
            <a:fld id="{253623C2-DEAC-444E-913F-3D4D21BC9C7D}" type="datetimeFigureOut">
              <a:rPr lang="en-US" smtClean="0"/>
              <a:t>12/1/2024</a:t>
            </a:fld>
            <a:endParaRPr lang="en-US"/>
          </a:p>
        </p:txBody>
      </p:sp>
      <p:sp>
        <p:nvSpPr>
          <p:cNvPr id="6" name="Footer Placeholder 5"/>
          <p:cNvSpPr>
            <a:spLocks noGrp="1"/>
          </p:cNvSpPr>
          <p:nvPr>
            <p:ph type="ftr" sz="quarter" idx="11"/>
          </p:nvPr>
        </p:nvSpPr>
        <p:spPr>
          <a:xfrm>
            <a:off x="9372600" y="33900540"/>
            <a:ext cx="8686800" cy="1947333"/>
          </a:xfrm>
          <a:prstGeom prst="rect">
            <a:avLst/>
          </a:prstGeom>
        </p:spPr>
        <p:txBody>
          <a:bodyPr/>
          <a:lstStyle/>
          <a:p>
            <a:endParaRPr lang="en-US"/>
          </a:p>
        </p:txBody>
      </p:sp>
      <p:sp>
        <p:nvSpPr>
          <p:cNvPr id="7" name="Slide Number Placeholder 6"/>
          <p:cNvSpPr>
            <a:spLocks noGrp="1"/>
          </p:cNvSpPr>
          <p:nvPr>
            <p:ph type="sldNum" sz="quarter" idx="12"/>
          </p:nvPr>
        </p:nvSpPr>
        <p:spPr>
          <a:xfrm>
            <a:off x="19659600" y="33900540"/>
            <a:ext cx="6400800" cy="1947333"/>
          </a:xfrm>
          <a:prstGeom prst="rect">
            <a:avLst/>
          </a:prstGeom>
        </p:spPr>
        <p:txBody>
          <a:bodyPr/>
          <a:lstStyle/>
          <a:p>
            <a:fld id="{38DE4C3D-EE96-1745-8736-0D7F30EFF645}" type="slidenum">
              <a:rPr lang="en-US" smtClean="0"/>
              <a:t>‹#›</a:t>
            </a:fld>
            <a:endParaRPr lang="en-US"/>
          </a:p>
        </p:txBody>
      </p:sp>
    </p:spTree>
    <p:extLst>
      <p:ext uri="{BB962C8B-B14F-4D97-AF65-F5344CB8AC3E}">
        <p14:creationId xmlns:p14="http://schemas.microsoft.com/office/powerpoint/2010/main" val="145155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1464736"/>
            <a:ext cx="24688800" cy="6096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2" y="8187269"/>
            <a:ext cx="12120565" cy="3412064"/>
          </a:xfrm>
          <a:prstGeom prst="rect">
            <a:avLst/>
          </a:prstGeom>
        </p:spPr>
        <p:txBody>
          <a:bodyPr anchor="b"/>
          <a:lstStyle>
            <a:lvl1pPr marL="0" indent="0">
              <a:buNone/>
              <a:defRPr sz="12888" b="1"/>
            </a:lvl1pPr>
            <a:lvl2pPr marL="2438082" indent="0">
              <a:buNone/>
              <a:defRPr sz="10666" b="1"/>
            </a:lvl2pPr>
            <a:lvl3pPr marL="4876165" indent="0">
              <a:buNone/>
              <a:defRPr sz="9554" b="1"/>
            </a:lvl3pPr>
            <a:lvl4pPr marL="7314250" indent="0">
              <a:buNone/>
              <a:defRPr sz="8554" b="1"/>
            </a:lvl4pPr>
            <a:lvl5pPr marL="9752331" indent="0">
              <a:buNone/>
              <a:defRPr sz="8554" b="1"/>
            </a:lvl5pPr>
            <a:lvl6pPr marL="12190418" indent="0">
              <a:buNone/>
              <a:defRPr sz="8554" b="1"/>
            </a:lvl6pPr>
            <a:lvl7pPr marL="14628500" indent="0">
              <a:buNone/>
              <a:defRPr sz="8554" b="1"/>
            </a:lvl7pPr>
            <a:lvl8pPr marL="17066581" indent="0">
              <a:buNone/>
              <a:defRPr sz="8554" b="1"/>
            </a:lvl8pPr>
            <a:lvl9pPr marL="19504664" indent="0">
              <a:buNone/>
              <a:defRPr sz="8554" b="1"/>
            </a:lvl9pPr>
          </a:lstStyle>
          <a:p>
            <a:pPr lvl="0"/>
            <a:r>
              <a:rPr lang="en-US"/>
              <a:t>Click to edit Master text styles</a:t>
            </a:r>
          </a:p>
        </p:txBody>
      </p:sp>
      <p:sp>
        <p:nvSpPr>
          <p:cNvPr id="4" name="Content Placeholder 3"/>
          <p:cNvSpPr>
            <a:spLocks noGrp="1"/>
          </p:cNvSpPr>
          <p:nvPr>
            <p:ph sz="half" idx="2"/>
          </p:nvPr>
        </p:nvSpPr>
        <p:spPr>
          <a:xfrm>
            <a:off x="1371602" y="11599333"/>
            <a:ext cx="12120565" cy="21073536"/>
          </a:xfrm>
          <a:prstGeom prst="rect">
            <a:avLst/>
          </a:prstGeom>
        </p:spPr>
        <p:txBody>
          <a:bodyPr/>
          <a:lstStyle>
            <a:lvl1pPr>
              <a:defRPr sz="12888"/>
            </a:lvl1pPr>
            <a:lvl2pPr>
              <a:defRPr sz="10666"/>
            </a:lvl2pPr>
            <a:lvl3pPr>
              <a:defRPr sz="9554"/>
            </a:lvl3pPr>
            <a:lvl4pPr>
              <a:defRPr sz="8554"/>
            </a:lvl4pPr>
            <a:lvl5pPr>
              <a:defRPr sz="8554"/>
            </a:lvl5pPr>
            <a:lvl6pPr>
              <a:defRPr sz="8554"/>
            </a:lvl6pPr>
            <a:lvl7pPr>
              <a:defRPr sz="8554"/>
            </a:lvl7pPr>
            <a:lvl8pPr>
              <a:defRPr sz="8554"/>
            </a:lvl8pPr>
            <a:lvl9pPr>
              <a:defRPr sz="85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935077" y="8187269"/>
            <a:ext cx="12125325" cy="3412064"/>
          </a:xfrm>
          <a:prstGeom prst="rect">
            <a:avLst/>
          </a:prstGeom>
        </p:spPr>
        <p:txBody>
          <a:bodyPr anchor="b"/>
          <a:lstStyle>
            <a:lvl1pPr marL="0" indent="0">
              <a:buNone/>
              <a:defRPr sz="12888" b="1"/>
            </a:lvl1pPr>
            <a:lvl2pPr marL="2438082" indent="0">
              <a:buNone/>
              <a:defRPr sz="10666" b="1"/>
            </a:lvl2pPr>
            <a:lvl3pPr marL="4876165" indent="0">
              <a:buNone/>
              <a:defRPr sz="9554" b="1"/>
            </a:lvl3pPr>
            <a:lvl4pPr marL="7314250" indent="0">
              <a:buNone/>
              <a:defRPr sz="8554" b="1"/>
            </a:lvl4pPr>
            <a:lvl5pPr marL="9752331" indent="0">
              <a:buNone/>
              <a:defRPr sz="8554" b="1"/>
            </a:lvl5pPr>
            <a:lvl6pPr marL="12190418" indent="0">
              <a:buNone/>
              <a:defRPr sz="8554" b="1"/>
            </a:lvl6pPr>
            <a:lvl7pPr marL="14628500" indent="0">
              <a:buNone/>
              <a:defRPr sz="8554" b="1"/>
            </a:lvl7pPr>
            <a:lvl8pPr marL="17066581" indent="0">
              <a:buNone/>
              <a:defRPr sz="8554" b="1"/>
            </a:lvl8pPr>
            <a:lvl9pPr marL="19504664" indent="0">
              <a:buNone/>
              <a:defRPr sz="8554" b="1"/>
            </a:lvl9pPr>
          </a:lstStyle>
          <a:p>
            <a:pPr lvl="0"/>
            <a:r>
              <a:rPr lang="en-US"/>
              <a:t>Click to edit Master text styles</a:t>
            </a:r>
          </a:p>
        </p:txBody>
      </p:sp>
      <p:sp>
        <p:nvSpPr>
          <p:cNvPr id="6" name="Content Placeholder 5"/>
          <p:cNvSpPr>
            <a:spLocks noGrp="1"/>
          </p:cNvSpPr>
          <p:nvPr>
            <p:ph sz="quarter" idx="4"/>
          </p:nvPr>
        </p:nvSpPr>
        <p:spPr>
          <a:xfrm>
            <a:off x="13935077" y="11599333"/>
            <a:ext cx="12125325" cy="21073536"/>
          </a:xfrm>
          <a:prstGeom prst="rect">
            <a:avLst/>
          </a:prstGeom>
        </p:spPr>
        <p:txBody>
          <a:bodyPr/>
          <a:lstStyle>
            <a:lvl1pPr>
              <a:defRPr sz="12888"/>
            </a:lvl1pPr>
            <a:lvl2pPr>
              <a:defRPr sz="10666"/>
            </a:lvl2pPr>
            <a:lvl3pPr>
              <a:defRPr sz="9554"/>
            </a:lvl3pPr>
            <a:lvl4pPr>
              <a:defRPr sz="8554"/>
            </a:lvl4pPr>
            <a:lvl5pPr>
              <a:defRPr sz="8554"/>
            </a:lvl5pPr>
            <a:lvl6pPr>
              <a:defRPr sz="8554"/>
            </a:lvl6pPr>
            <a:lvl7pPr>
              <a:defRPr sz="8554"/>
            </a:lvl7pPr>
            <a:lvl8pPr>
              <a:defRPr sz="8554"/>
            </a:lvl8pPr>
            <a:lvl9pPr>
              <a:defRPr sz="85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371600" y="33900540"/>
            <a:ext cx="6400800" cy="1947333"/>
          </a:xfrm>
          <a:prstGeom prst="rect">
            <a:avLst/>
          </a:prstGeom>
        </p:spPr>
        <p:txBody>
          <a:bodyPr/>
          <a:lstStyle/>
          <a:p>
            <a:fld id="{253623C2-DEAC-444E-913F-3D4D21BC9C7D}" type="datetimeFigureOut">
              <a:rPr lang="en-US" smtClean="0"/>
              <a:t>12/1/2024</a:t>
            </a:fld>
            <a:endParaRPr lang="en-US"/>
          </a:p>
        </p:txBody>
      </p:sp>
      <p:sp>
        <p:nvSpPr>
          <p:cNvPr id="8" name="Footer Placeholder 7"/>
          <p:cNvSpPr>
            <a:spLocks noGrp="1"/>
          </p:cNvSpPr>
          <p:nvPr>
            <p:ph type="ftr" sz="quarter" idx="11"/>
          </p:nvPr>
        </p:nvSpPr>
        <p:spPr>
          <a:xfrm>
            <a:off x="9372600" y="33900540"/>
            <a:ext cx="8686800" cy="1947333"/>
          </a:xfrm>
          <a:prstGeom prst="rect">
            <a:avLst/>
          </a:prstGeom>
        </p:spPr>
        <p:txBody>
          <a:bodyPr/>
          <a:lstStyle/>
          <a:p>
            <a:endParaRPr lang="en-US"/>
          </a:p>
        </p:txBody>
      </p:sp>
      <p:sp>
        <p:nvSpPr>
          <p:cNvPr id="9" name="Slide Number Placeholder 8"/>
          <p:cNvSpPr>
            <a:spLocks noGrp="1"/>
          </p:cNvSpPr>
          <p:nvPr>
            <p:ph type="sldNum" sz="quarter" idx="12"/>
          </p:nvPr>
        </p:nvSpPr>
        <p:spPr>
          <a:xfrm>
            <a:off x="19659600" y="33900540"/>
            <a:ext cx="6400800" cy="1947333"/>
          </a:xfrm>
          <a:prstGeom prst="rect">
            <a:avLst/>
          </a:prstGeom>
        </p:spPr>
        <p:txBody>
          <a:bodyPr/>
          <a:lstStyle/>
          <a:p>
            <a:fld id="{38DE4C3D-EE96-1745-8736-0D7F30EFF645}" type="slidenum">
              <a:rPr lang="en-US" smtClean="0"/>
              <a:t>‹#›</a:t>
            </a:fld>
            <a:endParaRPr lang="en-US"/>
          </a:p>
        </p:txBody>
      </p:sp>
    </p:spTree>
    <p:extLst>
      <p:ext uri="{BB962C8B-B14F-4D97-AF65-F5344CB8AC3E}">
        <p14:creationId xmlns:p14="http://schemas.microsoft.com/office/powerpoint/2010/main" val="3485789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71600" y="1464736"/>
            <a:ext cx="24688800" cy="6096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1371600" y="33900540"/>
            <a:ext cx="6400800" cy="1947333"/>
          </a:xfrm>
          <a:prstGeom prst="rect">
            <a:avLst/>
          </a:prstGeom>
        </p:spPr>
        <p:txBody>
          <a:bodyPr/>
          <a:lstStyle/>
          <a:p>
            <a:fld id="{253623C2-DEAC-444E-913F-3D4D21BC9C7D}" type="datetimeFigureOut">
              <a:rPr lang="en-US" smtClean="0"/>
              <a:t>12/1/2024</a:t>
            </a:fld>
            <a:endParaRPr lang="en-US"/>
          </a:p>
        </p:txBody>
      </p:sp>
      <p:sp>
        <p:nvSpPr>
          <p:cNvPr id="4" name="Footer Placeholder 3"/>
          <p:cNvSpPr>
            <a:spLocks noGrp="1"/>
          </p:cNvSpPr>
          <p:nvPr>
            <p:ph type="ftr" sz="quarter" idx="11"/>
          </p:nvPr>
        </p:nvSpPr>
        <p:spPr>
          <a:xfrm>
            <a:off x="9372600" y="33900540"/>
            <a:ext cx="8686800" cy="1947333"/>
          </a:xfrm>
          <a:prstGeom prst="rect">
            <a:avLst/>
          </a:prstGeom>
        </p:spPr>
        <p:txBody>
          <a:bodyPr/>
          <a:lstStyle/>
          <a:p>
            <a:endParaRPr lang="en-US"/>
          </a:p>
        </p:txBody>
      </p:sp>
      <p:sp>
        <p:nvSpPr>
          <p:cNvPr id="5" name="Slide Number Placeholder 4"/>
          <p:cNvSpPr>
            <a:spLocks noGrp="1"/>
          </p:cNvSpPr>
          <p:nvPr>
            <p:ph type="sldNum" sz="quarter" idx="12"/>
          </p:nvPr>
        </p:nvSpPr>
        <p:spPr>
          <a:xfrm>
            <a:off x="19659600" y="33900540"/>
            <a:ext cx="6400800" cy="1947333"/>
          </a:xfrm>
          <a:prstGeom prst="rect">
            <a:avLst/>
          </a:prstGeom>
        </p:spPr>
        <p:txBody>
          <a:bodyPr/>
          <a:lstStyle/>
          <a:p>
            <a:fld id="{38DE4C3D-EE96-1745-8736-0D7F30EFF645}" type="slidenum">
              <a:rPr lang="en-US" smtClean="0"/>
              <a:t>‹#›</a:t>
            </a:fld>
            <a:endParaRPr lang="en-US"/>
          </a:p>
        </p:txBody>
      </p:sp>
    </p:spTree>
    <p:extLst>
      <p:ext uri="{BB962C8B-B14F-4D97-AF65-F5344CB8AC3E}">
        <p14:creationId xmlns:p14="http://schemas.microsoft.com/office/powerpoint/2010/main" val="2645712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371600" y="33900540"/>
            <a:ext cx="6400800" cy="1947333"/>
          </a:xfrm>
          <a:prstGeom prst="rect">
            <a:avLst/>
          </a:prstGeom>
        </p:spPr>
        <p:txBody>
          <a:bodyPr/>
          <a:lstStyle/>
          <a:p>
            <a:fld id="{253623C2-DEAC-444E-913F-3D4D21BC9C7D}" type="datetimeFigureOut">
              <a:rPr lang="en-US" smtClean="0"/>
              <a:t>12/1/2024</a:t>
            </a:fld>
            <a:endParaRPr lang="en-US"/>
          </a:p>
        </p:txBody>
      </p:sp>
      <p:sp>
        <p:nvSpPr>
          <p:cNvPr id="3" name="Footer Placeholder 2"/>
          <p:cNvSpPr>
            <a:spLocks noGrp="1"/>
          </p:cNvSpPr>
          <p:nvPr>
            <p:ph type="ftr" sz="quarter" idx="11"/>
          </p:nvPr>
        </p:nvSpPr>
        <p:spPr>
          <a:xfrm>
            <a:off x="9372600" y="33900540"/>
            <a:ext cx="8686800" cy="1947333"/>
          </a:xfrm>
          <a:prstGeom prst="rect">
            <a:avLst/>
          </a:prstGeom>
        </p:spPr>
        <p:txBody>
          <a:bodyPr/>
          <a:lstStyle/>
          <a:p>
            <a:endParaRPr lang="en-US"/>
          </a:p>
        </p:txBody>
      </p:sp>
      <p:sp>
        <p:nvSpPr>
          <p:cNvPr id="4" name="Slide Number Placeholder 3"/>
          <p:cNvSpPr>
            <a:spLocks noGrp="1"/>
          </p:cNvSpPr>
          <p:nvPr>
            <p:ph type="sldNum" sz="quarter" idx="12"/>
          </p:nvPr>
        </p:nvSpPr>
        <p:spPr>
          <a:xfrm>
            <a:off x="19659600" y="33900540"/>
            <a:ext cx="6400800" cy="1947333"/>
          </a:xfrm>
          <a:prstGeom prst="rect">
            <a:avLst/>
          </a:prstGeom>
        </p:spPr>
        <p:txBody>
          <a:bodyPr/>
          <a:lstStyle/>
          <a:p>
            <a:fld id="{38DE4C3D-EE96-1745-8736-0D7F30EFF645}" type="slidenum">
              <a:rPr lang="en-US" smtClean="0"/>
              <a:t>‹#›</a:t>
            </a:fld>
            <a:endParaRPr lang="en-US"/>
          </a:p>
        </p:txBody>
      </p:sp>
    </p:spTree>
    <p:extLst>
      <p:ext uri="{BB962C8B-B14F-4D97-AF65-F5344CB8AC3E}">
        <p14:creationId xmlns:p14="http://schemas.microsoft.com/office/powerpoint/2010/main" val="42101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603" y="1456267"/>
            <a:ext cx="9024940" cy="6197600"/>
          </a:xfrm>
          <a:prstGeom prst="rect">
            <a:avLst/>
          </a:prstGeom>
        </p:spPr>
        <p:txBody>
          <a:bodyPr anchor="b"/>
          <a:lstStyle>
            <a:lvl1pPr algn="l">
              <a:defRPr sz="10666" b="1"/>
            </a:lvl1pPr>
          </a:lstStyle>
          <a:p>
            <a:r>
              <a:rPr lang="en-US"/>
              <a:t>Click to edit Master title style</a:t>
            </a:r>
          </a:p>
        </p:txBody>
      </p:sp>
      <p:sp>
        <p:nvSpPr>
          <p:cNvPr id="3" name="Content Placeholder 2"/>
          <p:cNvSpPr>
            <a:spLocks noGrp="1"/>
          </p:cNvSpPr>
          <p:nvPr>
            <p:ph idx="1"/>
          </p:nvPr>
        </p:nvSpPr>
        <p:spPr>
          <a:xfrm>
            <a:off x="10725150" y="1456271"/>
            <a:ext cx="15335250" cy="31216604"/>
          </a:xfrm>
          <a:prstGeom prst="rect">
            <a:avLst/>
          </a:prstGeom>
        </p:spPr>
        <p:txBody>
          <a:bodyPr/>
          <a:lstStyle>
            <a:lvl1pPr>
              <a:defRPr sz="16998"/>
            </a:lvl1pPr>
            <a:lvl2pPr>
              <a:defRPr sz="14888"/>
            </a:lvl2pPr>
            <a:lvl3pPr>
              <a:defRPr sz="12888"/>
            </a:lvl3pPr>
            <a:lvl4pPr>
              <a:defRPr sz="10666"/>
            </a:lvl4pPr>
            <a:lvl5pPr>
              <a:defRPr sz="10666"/>
            </a:lvl5pPr>
            <a:lvl6pPr>
              <a:defRPr sz="10666"/>
            </a:lvl6pPr>
            <a:lvl7pPr>
              <a:defRPr sz="10666"/>
            </a:lvl7pPr>
            <a:lvl8pPr>
              <a:defRPr sz="10666"/>
            </a:lvl8pPr>
            <a:lvl9pPr>
              <a:defRPr sz="10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71603" y="7653871"/>
            <a:ext cx="9024940" cy="25019004"/>
          </a:xfrm>
          <a:prstGeom prst="rect">
            <a:avLst/>
          </a:prstGeom>
        </p:spPr>
        <p:txBody>
          <a:bodyPr/>
          <a:lstStyle>
            <a:lvl1pPr marL="0" indent="0">
              <a:buNone/>
              <a:defRPr sz="7444"/>
            </a:lvl1pPr>
            <a:lvl2pPr marL="2438082" indent="0">
              <a:buNone/>
              <a:defRPr sz="6335"/>
            </a:lvl2pPr>
            <a:lvl3pPr marL="4876165" indent="0">
              <a:buNone/>
              <a:defRPr sz="5444"/>
            </a:lvl3pPr>
            <a:lvl4pPr marL="7314250" indent="0">
              <a:buNone/>
              <a:defRPr sz="4889"/>
            </a:lvl4pPr>
            <a:lvl5pPr marL="9752331" indent="0">
              <a:buNone/>
              <a:defRPr sz="4889"/>
            </a:lvl5pPr>
            <a:lvl6pPr marL="12190418" indent="0">
              <a:buNone/>
              <a:defRPr sz="4889"/>
            </a:lvl6pPr>
            <a:lvl7pPr marL="14628500" indent="0">
              <a:buNone/>
              <a:defRPr sz="4889"/>
            </a:lvl7pPr>
            <a:lvl8pPr marL="17066581" indent="0">
              <a:buNone/>
              <a:defRPr sz="4889"/>
            </a:lvl8pPr>
            <a:lvl9pPr marL="19504664" indent="0">
              <a:buNone/>
              <a:defRPr sz="4889"/>
            </a:lvl9pPr>
          </a:lstStyle>
          <a:p>
            <a:pPr lvl="0"/>
            <a:r>
              <a:rPr lang="en-US"/>
              <a:t>Click to edit Master text styles</a:t>
            </a:r>
          </a:p>
        </p:txBody>
      </p:sp>
      <p:sp>
        <p:nvSpPr>
          <p:cNvPr id="5" name="Date Placeholder 4"/>
          <p:cNvSpPr>
            <a:spLocks noGrp="1"/>
          </p:cNvSpPr>
          <p:nvPr>
            <p:ph type="dt" sz="half" idx="10"/>
          </p:nvPr>
        </p:nvSpPr>
        <p:spPr>
          <a:xfrm>
            <a:off x="1371600" y="33900540"/>
            <a:ext cx="6400800" cy="1947333"/>
          </a:xfrm>
          <a:prstGeom prst="rect">
            <a:avLst/>
          </a:prstGeom>
        </p:spPr>
        <p:txBody>
          <a:bodyPr/>
          <a:lstStyle/>
          <a:p>
            <a:fld id="{253623C2-DEAC-444E-913F-3D4D21BC9C7D}" type="datetimeFigureOut">
              <a:rPr lang="en-US" smtClean="0"/>
              <a:t>12/1/2024</a:t>
            </a:fld>
            <a:endParaRPr lang="en-US"/>
          </a:p>
        </p:txBody>
      </p:sp>
      <p:sp>
        <p:nvSpPr>
          <p:cNvPr id="6" name="Footer Placeholder 5"/>
          <p:cNvSpPr>
            <a:spLocks noGrp="1"/>
          </p:cNvSpPr>
          <p:nvPr>
            <p:ph type="ftr" sz="quarter" idx="11"/>
          </p:nvPr>
        </p:nvSpPr>
        <p:spPr>
          <a:xfrm>
            <a:off x="9372600" y="33900540"/>
            <a:ext cx="8686800" cy="1947333"/>
          </a:xfrm>
          <a:prstGeom prst="rect">
            <a:avLst/>
          </a:prstGeom>
        </p:spPr>
        <p:txBody>
          <a:bodyPr/>
          <a:lstStyle/>
          <a:p>
            <a:endParaRPr lang="en-US"/>
          </a:p>
        </p:txBody>
      </p:sp>
      <p:sp>
        <p:nvSpPr>
          <p:cNvPr id="7" name="Slide Number Placeholder 6"/>
          <p:cNvSpPr>
            <a:spLocks noGrp="1"/>
          </p:cNvSpPr>
          <p:nvPr>
            <p:ph type="sldNum" sz="quarter" idx="12"/>
          </p:nvPr>
        </p:nvSpPr>
        <p:spPr>
          <a:xfrm>
            <a:off x="19659600" y="33900540"/>
            <a:ext cx="6400800" cy="1947333"/>
          </a:xfrm>
          <a:prstGeom prst="rect">
            <a:avLst/>
          </a:prstGeom>
        </p:spPr>
        <p:txBody>
          <a:bodyPr/>
          <a:lstStyle/>
          <a:p>
            <a:fld id="{38DE4C3D-EE96-1745-8736-0D7F30EFF645}" type="slidenum">
              <a:rPr lang="en-US" smtClean="0"/>
              <a:t>‹#›</a:t>
            </a:fld>
            <a:endParaRPr lang="en-US"/>
          </a:p>
        </p:txBody>
      </p:sp>
    </p:spTree>
    <p:extLst>
      <p:ext uri="{BB962C8B-B14F-4D97-AF65-F5344CB8AC3E}">
        <p14:creationId xmlns:p14="http://schemas.microsoft.com/office/powerpoint/2010/main" val="4258585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6865" y="25603203"/>
            <a:ext cx="16459200" cy="3022604"/>
          </a:xfrm>
          <a:prstGeom prst="rect">
            <a:avLst/>
          </a:prstGeom>
        </p:spPr>
        <p:txBody>
          <a:bodyPr anchor="b"/>
          <a:lstStyle>
            <a:lvl1pPr algn="l">
              <a:defRPr sz="10666" b="1"/>
            </a:lvl1pPr>
          </a:lstStyle>
          <a:p>
            <a:r>
              <a:rPr lang="en-US"/>
              <a:t>Click to edit Master title style</a:t>
            </a:r>
          </a:p>
        </p:txBody>
      </p:sp>
      <p:sp>
        <p:nvSpPr>
          <p:cNvPr id="3" name="Picture Placeholder 2"/>
          <p:cNvSpPr>
            <a:spLocks noGrp="1"/>
          </p:cNvSpPr>
          <p:nvPr>
            <p:ph type="pic" idx="1"/>
          </p:nvPr>
        </p:nvSpPr>
        <p:spPr>
          <a:xfrm>
            <a:off x="5376865" y="3268133"/>
            <a:ext cx="16459200" cy="21945600"/>
          </a:xfrm>
          <a:prstGeom prst="rect">
            <a:avLst/>
          </a:prstGeom>
        </p:spPr>
        <p:txBody>
          <a:bodyPr/>
          <a:lstStyle>
            <a:lvl1pPr marL="0" indent="0">
              <a:buNone/>
              <a:defRPr sz="16998"/>
            </a:lvl1pPr>
            <a:lvl2pPr marL="2438082" indent="0">
              <a:buNone/>
              <a:defRPr sz="14888"/>
            </a:lvl2pPr>
            <a:lvl3pPr marL="4876165" indent="0">
              <a:buNone/>
              <a:defRPr sz="12888"/>
            </a:lvl3pPr>
            <a:lvl4pPr marL="7314250" indent="0">
              <a:buNone/>
              <a:defRPr sz="10666"/>
            </a:lvl4pPr>
            <a:lvl5pPr marL="9752331" indent="0">
              <a:buNone/>
              <a:defRPr sz="10666"/>
            </a:lvl5pPr>
            <a:lvl6pPr marL="12190418" indent="0">
              <a:buNone/>
              <a:defRPr sz="10666"/>
            </a:lvl6pPr>
            <a:lvl7pPr marL="14628500" indent="0">
              <a:buNone/>
              <a:defRPr sz="10666"/>
            </a:lvl7pPr>
            <a:lvl8pPr marL="17066581" indent="0">
              <a:buNone/>
              <a:defRPr sz="10666"/>
            </a:lvl8pPr>
            <a:lvl9pPr marL="19504664" indent="0">
              <a:buNone/>
              <a:defRPr sz="10666"/>
            </a:lvl9pPr>
          </a:lstStyle>
          <a:p>
            <a:endParaRPr lang="en-US"/>
          </a:p>
        </p:txBody>
      </p:sp>
      <p:sp>
        <p:nvSpPr>
          <p:cNvPr id="4" name="Text Placeholder 3"/>
          <p:cNvSpPr>
            <a:spLocks noGrp="1"/>
          </p:cNvSpPr>
          <p:nvPr>
            <p:ph type="body" sz="half" idx="2"/>
          </p:nvPr>
        </p:nvSpPr>
        <p:spPr>
          <a:xfrm>
            <a:off x="5376865" y="28625804"/>
            <a:ext cx="16459200" cy="4292597"/>
          </a:xfrm>
          <a:prstGeom prst="rect">
            <a:avLst/>
          </a:prstGeom>
        </p:spPr>
        <p:txBody>
          <a:bodyPr/>
          <a:lstStyle>
            <a:lvl1pPr marL="0" indent="0">
              <a:buNone/>
              <a:defRPr sz="7444"/>
            </a:lvl1pPr>
            <a:lvl2pPr marL="2438082" indent="0">
              <a:buNone/>
              <a:defRPr sz="6335"/>
            </a:lvl2pPr>
            <a:lvl3pPr marL="4876165" indent="0">
              <a:buNone/>
              <a:defRPr sz="5444"/>
            </a:lvl3pPr>
            <a:lvl4pPr marL="7314250" indent="0">
              <a:buNone/>
              <a:defRPr sz="4889"/>
            </a:lvl4pPr>
            <a:lvl5pPr marL="9752331" indent="0">
              <a:buNone/>
              <a:defRPr sz="4889"/>
            </a:lvl5pPr>
            <a:lvl6pPr marL="12190418" indent="0">
              <a:buNone/>
              <a:defRPr sz="4889"/>
            </a:lvl6pPr>
            <a:lvl7pPr marL="14628500" indent="0">
              <a:buNone/>
              <a:defRPr sz="4889"/>
            </a:lvl7pPr>
            <a:lvl8pPr marL="17066581" indent="0">
              <a:buNone/>
              <a:defRPr sz="4889"/>
            </a:lvl8pPr>
            <a:lvl9pPr marL="19504664" indent="0">
              <a:buNone/>
              <a:defRPr sz="4889"/>
            </a:lvl9pPr>
          </a:lstStyle>
          <a:p>
            <a:pPr lvl="0"/>
            <a:r>
              <a:rPr lang="en-US"/>
              <a:t>Click to edit Master text styles</a:t>
            </a:r>
          </a:p>
        </p:txBody>
      </p:sp>
      <p:sp>
        <p:nvSpPr>
          <p:cNvPr id="5" name="Date Placeholder 4"/>
          <p:cNvSpPr>
            <a:spLocks noGrp="1"/>
          </p:cNvSpPr>
          <p:nvPr>
            <p:ph type="dt" sz="half" idx="10"/>
          </p:nvPr>
        </p:nvSpPr>
        <p:spPr>
          <a:xfrm>
            <a:off x="1371600" y="33900540"/>
            <a:ext cx="6400800" cy="1947333"/>
          </a:xfrm>
          <a:prstGeom prst="rect">
            <a:avLst/>
          </a:prstGeom>
        </p:spPr>
        <p:txBody>
          <a:bodyPr/>
          <a:lstStyle/>
          <a:p>
            <a:fld id="{253623C2-DEAC-444E-913F-3D4D21BC9C7D}" type="datetimeFigureOut">
              <a:rPr lang="en-US" smtClean="0"/>
              <a:t>12/1/2024</a:t>
            </a:fld>
            <a:endParaRPr lang="en-US"/>
          </a:p>
        </p:txBody>
      </p:sp>
      <p:sp>
        <p:nvSpPr>
          <p:cNvPr id="6" name="Footer Placeholder 5"/>
          <p:cNvSpPr>
            <a:spLocks noGrp="1"/>
          </p:cNvSpPr>
          <p:nvPr>
            <p:ph type="ftr" sz="quarter" idx="11"/>
          </p:nvPr>
        </p:nvSpPr>
        <p:spPr>
          <a:xfrm>
            <a:off x="9372600" y="33900540"/>
            <a:ext cx="8686800" cy="1947333"/>
          </a:xfrm>
          <a:prstGeom prst="rect">
            <a:avLst/>
          </a:prstGeom>
        </p:spPr>
        <p:txBody>
          <a:bodyPr/>
          <a:lstStyle/>
          <a:p>
            <a:endParaRPr lang="en-US"/>
          </a:p>
        </p:txBody>
      </p:sp>
      <p:sp>
        <p:nvSpPr>
          <p:cNvPr id="7" name="Slide Number Placeholder 6"/>
          <p:cNvSpPr>
            <a:spLocks noGrp="1"/>
          </p:cNvSpPr>
          <p:nvPr>
            <p:ph type="sldNum" sz="quarter" idx="12"/>
          </p:nvPr>
        </p:nvSpPr>
        <p:spPr>
          <a:xfrm>
            <a:off x="19659600" y="33900540"/>
            <a:ext cx="6400800" cy="1947333"/>
          </a:xfrm>
          <a:prstGeom prst="rect">
            <a:avLst/>
          </a:prstGeom>
        </p:spPr>
        <p:txBody>
          <a:bodyPr/>
          <a:lstStyle/>
          <a:p>
            <a:fld id="{38DE4C3D-EE96-1745-8736-0D7F30EFF645}" type="slidenum">
              <a:rPr lang="en-US" smtClean="0"/>
              <a:t>‹#›</a:t>
            </a:fld>
            <a:endParaRPr lang="en-US"/>
          </a:p>
        </p:txBody>
      </p:sp>
    </p:spTree>
    <p:extLst>
      <p:ext uri="{BB962C8B-B14F-4D97-AF65-F5344CB8AC3E}">
        <p14:creationId xmlns:p14="http://schemas.microsoft.com/office/powerpoint/2010/main" val="3283523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D6694B-73D1-A936-263A-50B01CC871EB}"/>
              </a:ext>
            </a:extLst>
          </p:cNvPr>
          <p:cNvPicPr>
            <a:picLocks noChangeAspect="1"/>
          </p:cNvPicPr>
          <p:nvPr userDrawn="1"/>
        </p:nvPicPr>
        <p:blipFill>
          <a:blip r:embed="rId13"/>
          <a:stretch>
            <a:fillRect/>
          </a:stretch>
        </p:blipFill>
        <p:spPr>
          <a:xfrm>
            <a:off x="0" y="1"/>
            <a:ext cx="27432000" cy="36575999"/>
          </a:xfrm>
          <a:prstGeom prst="rect">
            <a:avLst/>
          </a:prstGeom>
        </p:spPr>
      </p:pic>
    </p:spTree>
    <p:extLst>
      <p:ext uri="{BB962C8B-B14F-4D97-AF65-F5344CB8AC3E}">
        <p14:creationId xmlns:p14="http://schemas.microsoft.com/office/powerpoint/2010/main" val="3509912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438082" rtl="0" eaLnBrk="1" latinLnBrk="0" hangingPunct="1">
        <a:spcBef>
          <a:spcPct val="0"/>
        </a:spcBef>
        <a:buNone/>
        <a:defRPr sz="23554" kern="1200">
          <a:solidFill>
            <a:schemeClr val="tx1"/>
          </a:solidFill>
          <a:latin typeface="+mj-lt"/>
          <a:ea typeface="+mj-ea"/>
          <a:cs typeface="+mj-cs"/>
        </a:defRPr>
      </a:lvl1pPr>
    </p:titleStyle>
    <p:bodyStyle>
      <a:lvl1pPr marL="1828564" indent="-1828564" algn="l" defTabSz="2438082" rtl="0" eaLnBrk="1" latinLnBrk="0" hangingPunct="1">
        <a:spcBef>
          <a:spcPct val="20000"/>
        </a:spcBef>
        <a:buFont typeface="Arial"/>
        <a:buChar char="•"/>
        <a:defRPr sz="16998" kern="1200">
          <a:solidFill>
            <a:schemeClr val="tx1"/>
          </a:solidFill>
          <a:latin typeface="+mn-lt"/>
          <a:ea typeface="+mn-ea"/>
          <a:cs typeface="+mn-cs"/>
        </a:defRPr>
      </a:lvl1pPr>
      <a:lvl2pPr marL="3961885" indent="-1523803" algn="l" defTabSz="2438082" rtl="0" eaLnBrk="1" latinLnBrk="0" hangingPunct="1">
        <a:spcBef>
          <a:spcPct val="20000"/>
        </a:spcBef>
        <a:buFont typeface="Arial"/>
        <a:buChar char="–"/>
        <a:defRPr sz="14888" kern="1200">
          <a:solidFill>
            <a:schemeClr val="tx1"/>
          </a:solidFill>
          <a:latin typeface="+mn-lt"/>
          <a:ea typeface="+mn-ea"/>
          <a:cs typeface="+mn-cs"/>
        </a:defRPr>
      </a:lvl2pPr>
      <a:lvl3pPr marL="6095208" indent="-1219040" algn="l" defTabSz="2438082" rtl="0" eaLnBrk="1" latinLnBrk="0" hangingPunct="1">
        <a:spcBef>
          <a:spcPct val="20000"/>
        </a:spcBef>
        <a:buFont typeface="Arial"/>
        <a:buChar char="•"/>
        <a:defRPr sz="12888" kern="1200">
          <a:solidFill>
            <a:schemeClr val="tx1"/>
          </a:solidFill>
          <a:latin typeface="+mn-lt"/>
          <a:ea typeface="+mn-ea"/>
          <a:cs typeface="+mn-cs"/>
        </a:defRPr>
      </a:lvl3pPr>
      <a:lvl4pPr marL="8533289" indent="-1219040" algn="l" defTabSz="2438082" rtl="0" eaLnBrk="1" latinLnBrk="0" hangingPunct="1">
        <a:spcBef>
          <a:spcPct val="20000"/>
        </a:spcBef>
        <a:buFont typeface="Arial"/>
        <a:buChar char="–"/>
        <a:defRPr sz="10666" kern="1200">
          <a:solidFill>
            <a:schemeClr val="tx1"/>
          </a:solidFill>
          <a:latin typeface="+mn-lt"/>
          <a:ea typeface="+mn-ea"/>
          <a:cs typeface="+mn-cs"/>
        </a:defRPr>
      </a:lvl4pPr>
      <a:lvl5pPr marL="10971374" indent="-1219040" algn="l" defTabSz="2438082" rtl="0" eaLnBrk="1" latinLnBrk="0" hangingPunct="1">
        <a:spcBef>
          <a:spcPct val="20000"/>
        </a:spcBef>
        <a:buFont typeface="Arial"/>
        <a:buChar char="»"/>
        <a:defRPr sz="10666" kern="1200">
          <a:solidFill>
            <a:schemeClr val="tx1"/>
          </a:solidFill>
          <a:latin typeface="+mn-lt"/>
          <a:ea typeface="+mn-ea"/>
          <a:cs typeface="+mn-cs"/>
        </a:defRPr>
      </a:lvl5pPr>
      <a:lvl6pPr marL="13409459" indent="-1219040" algn="l" defTabSz="2438082" rtl="0" eaLnBrk="1" latinLnBrk="0" hangingPunct="1">
        <a:spcBef>
          <a:spcPct val="20000"/>
        </a:spcBef>
        <a:buFont typeface="Arial"/>
        <a:buChar char="•"/>
        <a:defRPr sz="10666" kern="1200">
          <a:solidFill>
            <a:schemeClr val="tx1"/>
          </a:solidFill>
          <a:latin typeface="+mn-lt"/>
          <a:ea typeface="+mn-ea"/>
          <a:cs typeface="+mn-cs"/>
        </a:defRPr>
      </a:lvl6pPr>
      <a:lvl7pPr marL="15847541" indent="-1219040" algn="l" defTabSz="2438082" rtl="0" eaLnBrk="1" latinLnBrk="0" hangingPunct="1">
        <a:spcBef>
          <a:spcPct val="20000"/>
        </a:spcBef>
        <a:buFont typeface="Arial"/>
        <a:buChar char="•"/>
        <a:defRPr sz="10666" kern="1200">
          <a:solidFill>
            <a:schemeClr val="tx1"/>
          </a:solidFill>
          <a:latin typeface="+mn-lt"/>
          <a:ea typeface="+mn-ea"/>
          <a:cs typeface="+mn-cs"/>
        </a:defRPr>
      </a:lvl7pPr>
      <a:lvl8pPr marL="18285626" indent="-1219040" algn="l" defTabSz="2438082" rtl="0" eaLnBrk="1" latinLnBrk="0" hangingPunct="1">
        <a:spcBef>
          <a:spcPct val="20000"/>
        </a:spcBef>
        <a:buFont typeface="Arial"/>
        <a:buChar char="•"/>
        <a:defRPr sz="10666" kern="1200">
          <a:solidFill>
            <a:schemeClr val="tx1"/>
          </a:solidFill>
          <a:latin typeface="+mn-lt"/>
          <a:ea typeface="+mn-ea"/>
          <a:cs typeface="+mn-cs"/>
        </a:defRPr>
      </a:lvl8pPr>
      <a:lvl9pPr marL="20723707" indent="-1219040" algn="l" defTabSz="2438082" rtl="0" eaLnBrk="1" latinLnBrk="0" hangingPunct="1">
        <a:spcBef>
          <a:spcPct val="20000"/>
        </a:spcBef>
        <a:buFont typeface="Arial"/>
        <a:buChar char="•"/>
        <a:defRPr sz="10666" kern="1200">
          <a:solidFill>
            <a:schemeClr val="tx1"/>
          </a:solidFill>
          <a:latin typeface="+mn-lt"/>
          <a:ea typeface="+mn-ea"/>
          <a:cs typeface="+mn-cs"/>
        </a:defRPr>
      </a:lvl9pPr>
    </p:bodyStyle>
    <p:otherStyle>
      <a:defPPr>
        <a:defRPr lang="en-US"/>
      </a:defPPr>
      <a:lvl1pPr marL="0" algn="l" defTabSz="2438082" rtl="0" eaLnBrk="1" latinLnBrk="0" hangingPunct="1">
        <a:defRPr sz="9554" kern="1200">
          <a:solidFill>
            <a:schemeClr val="tx1"/>
          </a:solidFill>
          <a:latin typeface="+mn-lt"/>
          <a:ea typeface="+mn-ea"/>
          <a:cs typeface="+mn-cs"/>
        </a:defRPr>
      </a:lvl1pPr>
      <a:lvl2pPr marL="2438082" algn="l" defTabSz="2438082" rtl="0" eaLnBrk="1" latinLnBrk="0" hangingPunct="1">
        <a:defRPr sz="9554" kern="1200">
          <a:solidFill>
            <a:schemeClr val="tx1"/>
          </a:solidFill>
          <a:latin typeface="+mn-lt"/>
          <a:ea typeface="+mn-ea"/>
          <a:cs typeface="+mn-cs"/>
        </a:defRPr>
      </a:lvl2pPr>
      <a:lvl3pPr marL="4876165" algn="l" defTabSz="2438082" rtl="0" eaLnBrk="1" latinLnBrk="0" hangingPunct="1">
        <a:defRPr sz="9554" kern="1200">
          <a:solidFill>
            <a:schemeClr val="tx1"/>
          </a:solidFill>
          <a:latin typeface="+mn-lt"/>
          <a:ea typeface="+mn-ea"/>
          <a:cs typeface="+mn-cs"/>
        </a:defRPr>
      </a:lvl3pPr>
      <a:lvl4pPr marL="7314250" algn="l" defTabSz="2438082" rtl="0" eaLnBrk="1" latinLnBrk="0" hangingPunct="1">
        <a:defRPr sz="9554" kern="1200">
          <a:solidFill>
            <a:schemeClr val="tx1"/>
          </a:solidFill>
          <a:latin typeface="+mn-lt"/>
          <a:ea typeface="+mn-ea"/>
          <a:cs typeface="+mn-cs"/>
        </a:defRPr>
      </a:lvl4pPr>
      <a:lvl5pPr marL="9752331" algn="l" defTabSz="2438082" rtl="0" eaLnBrk="1" latinLnBrk="0" hangingPunct="1">
        <a:defRPr sz="9554" kern="1200">
          <a:solidFill>
            <a:schemeClr val="tx1"/>
          </a:solidFill>
          <a:latin typeface="+mn-lt"/>
          <a:ea typeface="+mn-ea"/>
          <a:cs typeface="+mn-cs"/>
        </a:defRPr>
      </a:lvl5pPr>
      <a:lvl6pPr marL="12190418" algn="l" defTabSz="2438082" rtl="0" eaLnBrk="1" latinLnBrk="0" hangingPunct="1">
        <a:defRPr sz="9554" kern="1200">
          <a:solidFill>
            <a:schemeClr val="tx1"/>
          </a:solidFill>
          <a:latin typeface="+mn-lt"/>
          <a:ea typeface="+mn-ea"/>
          <a:cs typeface="+mn-cs"/>
        </a:defRPr>
      </a:lvl6pPr>
      <a:lvl7pPr marL="14628500" algn="l" defTabSz="2438082" rtl="0" eaLnBrk="1" latinLnBrk="0" hangingPunct="1">
        <a:defRPr sz="9554" kern="1200">
          <a:solidFill>
            <a:schemeClr val="tx1"/>
          </a:solidFill>
          <a:latin typeface="+mn-lt"/>
          <a:ea typeface="+mn-ea"/>
          <a:cs typeface="+mn-cs"/>
        </a:defRPr>
      </a:lvl7pPr>
      <a:lvl8pPr marL="17066581" algn="l" defTabSz="2438082" rtl="0" eaLnBrk="1" latinLnBrk="0" hangingPunct="1">
        <a:defRPr sz="9554" kern="1200">
          <a:solidFill>
            <a:schemeClr val="tx1"/>
          </a:solidFill>
          <a:latin typeface="+mn-lt"/>
          <a:ea typeface="+mn-ea"/>
          <a:cs typeface="+mn-cs"/>
        </a:defRPr>
      </a:lvl8pPr>
      <a:lvl9pPr marL="19504664" algn="l" defTabSz="2438082" rtl="0" eaLnBrk="1" latinLnBrk="0" hangingPunct="1">
        <a:defRPr sz="955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hart" Target="../charts/char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92942" y="3342106"/>
            <a:ext cx="16788234" cy="4618252"/>
          </a:xfrm>
          <a:prstGeom prst="rect">
            <a:avLst/>
          </a:prstGeom>
          <a:noFill/>
        </p:spPr>
        <p:txBody>
          <a:bodyPr wrap="square" lIns="170688" tIns="85344" rIns="170688" bIns="85344" rtlCol="0">
            <a:spAutoFit/>
          </a:bodyPr>
          <a:lstStyle/>
          <a:p>
            <a:r>
              <a:rPr lang="en-US" sz="8889" b="1">
                <a:latin typeface="Myriad Pro"/>
                <a:cs typeface="Myriad Pro"/>
              </a:rPr>
              <a:t>Solar-Powered Rover</a:t>
            </a:r>
          </a:p>
          <a:p>
            <a:r>
              <a:rPr lang="en-US" sz="6667" b="1">
                <a:latin typeface="Myriad Pro"/>
                <a:cs typeface="Myriad Pro"/>
              </a:rPr>
              <a:t>Margaret Burkes (EE), Bowen Williamson (EE), Keldon Ngo (EE), William Mancuso (EE), Kenny Bui (EE)</a:t>
            </a:r>
          </a:p>
        </p:txBody>
      </p:sp>
      <p:sp>
        <p:nvSpPr>
          <p:cNvPr id="10" name="TextBox 9"/>
          <p:cNvSpPr txBox="1"/>
          <p:nvPr/>
        </p:nvSpPr>
        <p:spPr>
          <a:xfrm>
            <a:off x="620749" y="34765033"/>
            <a:ext cx="9844051" cy="1198342"/>
          </a:xfrm>
          <a:prstGeom prst="rect">
            <a:avLst/>
          </a:prstGeom>
          <a:noFill/>
        </p:spPr>
        <p:txBody>
          <a:bodyPr wrap="square" lIns="170688" tIns="85344" rIns="170688" bIns="85344" rtlCol="0">
            <a:spAutoFit/>
          </a:bodyPr>
          <a:lstStyle/>
          <a:p>
            <a:r>
              <a:rPr lang="en-US" sz="6667" b="1" dirty="0">
                <a:latin typeface="Myriad Pro"/>
                <a:cs typeface="Myriad Pro"/>
              </a:rPr>
              <a:t>Sponsor: Dr. Meng</a:t>
            </a:r>
          </a:p>
        </p:txBody>
      </p:sp>
      <p:sp>
        <p:nvSpPr>
          <p:cNvPr id="11" name="TextBox 10"/>
          <p:cNvSpPr txBox="1"/>
          <p:nvPr/>
        </p:nvSpPr>
        <p:spPr>
          <a:xfrm>
            <a:off x="16967202" y="34753093"/>
            <a:ext cx="9844049" cy="1198341"/>
          </a:xfrm>
          <a:prstGeom prst="rect">
            <a:avLst/>
          </a:prstGeom>
          <a:noFill/>
        </p:spPr>
        <p:txBody>
          <a:bodyPr wrap="square" lIns="170688" tIns="85344" rIns="170688" bIns="85344" rtlCol="0">
            <a:spAutoFit/>
          </a:bodyPr>
          <a:lstStyle/>
          <a:p>
            <a:r>
              <a:rPr lang="en-US" sz="6667" b="1" dirty="0">
                <a:latin typeface="Myriad Pro"/>
                <a:cs typeface="Myriad Pro"/>
              </a:rPr>
              <a:t>Advisor: Dr. </a:t>
            </a:r>
            <a:r>
              <a:rPr lang="en-US" sz="6667" b="1" dirty="0" err="1">
                <a:latin typeface="Myriad Pro"/>
                <a:cs typeface="Myriad Pro"/>
              </a:rPr>
              <a:t>Mehraeen</a:t>
            </a:r>
            <a:endParaRPr lang="en-US" sz="6667" b="1" dirty="0">
              <a:latin typeface="Myriad Pro"/>
              <a:cs typeface="Myriad Pro"/>
            </a:endParaRPr>
          </a:p>
        </p:txBody>
      </p:sp>
      <p:pic>
        <p:nvPicPr>
          <p:cNvPr id="3" name="Picture 2">
            <a:extLst>
              <a:ext uri="{FF2B5EF4-FFF2-40B4-BE49-F238E27FC236}">
                <a16:creationId xmlns:a16="http://schemas.microsoft.com/office/drawing/2014/main" id="{14258AEE-D09E-FC64-FE00-48FE01ED0167}"/>
              </a:ext>
            </a:extLst>
          </p:cNvPr>
          <p:cNvPicPr>
            <a:picLocks noChangeAspect="1"/>
          </p:cNvPicPr>
          <p:nvPr/>
        </p:nvPicPr>
        <p:blipFill>
          <a:blip r:embed="rId2"/>
          <a:stretch>
            <a:fillRect/>
          </a:stretch>
        </p:blipFill>
        <p:spPr>
          <a:xfrm>
            <a:off x="17708029" y="3342106"/>
            <a:ext cx="4181197" cy="4340178"/>
          </a:xfrm>
          <a:prstGeom prst="rect">
            <a:avLst/>
          </a:prstGeom>
        </p:spPr>
      </p:pic>
      <p:pic>
        <p:nvPicPr>
          <p:cNvPr id="15" name="Picture 14">
            <a:extLst>
              <a:ext uri="{FF2B5EF4-FFF2-40B4-BE49-F238E27FC236}">
                <a16:creationId xmlns:a16="http://schemas.microsoft.com/office/drawing/2014/main" id="{F624BCBC-B3C1-EEF0-DBE3-124462119B18}"/>
              </a:ext>
            </a:extLst>
          </p:cNvPr>
          <p:cNvPicPr>
            <a:picLocks noChangeAspect="1"/>
          </p:cNvPicPr>
          <p:nvPr/>
        </p:nvPicPr>
        <p:blipFill>
          <a:blip r:embed="rId3"/>
          <a:srcRect l="1230" r="5350"/>
          <a:stretch/>
        </p:blipFill>
        <p:spPr>
          <a:xfrm>
            <a:off x="461265" y="27624681"/>
            <a:ext cx="13650976" cy="7148381"/>
          </a:xfrm>
          <a:prstGeom prst="rect">
            <a:avLst/>
          </a:prstGeom>
        </p:spPr>
      </p:pic>
      <p:sp>
        <p:nvSpPr>
          <p:cNvPr id="16" name="Rectangle: Rounded Corners 15">
            <a:extLst>
              <a:ext uri="{FF2B5EF4-FFF2-40B4-BE49-F238E27FC236}">
                <a16:creationId xmlns:a16="http://schemas.microsoft.com/office/drawing/2014/main" id="{D9B4E977-F1A7-B127-D38D-EFBF79CFE07A}"/>
              </a:ext>
            </a:extLst>
          </p:cNvPr>
          <p:cNvSpPr/>
          <p:nvPr/>
        </p:nvSpPr>
        <p:spPr>
          <a:xfrm>
            <a:off x="1016000" y="26206257"/>
            <a:ext cx="9448800" cy="144119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a:t>Design</a:t>
            </a:r>
          </a:p>
        </p:txBody>
      </p:sp>
      <p:sp>
        <p:nvSpPr>
          <p:cNvPr id="17" name="Rectangle: Rounded Corners 16">
            <a:extLst>
              <a:ext uri="{FF2B5EF4-FFF2-40B4-BE49-F238E27FC236}">
                <a16:creationId xmlns:a16="http://schemas.microsoft.com/office/drawing/2014/main" id="{E0A10215-B5E2-6440-A0FA-D035EB4D6309}"/>
              </a:ext>
            </a:extLst>
          </p:cNvPr>
          <p:cNvSpPr/>
          <p:nvPr/>
        </p:nvSpPr>
        <p:spPr>
          <a:xfrm>
            <a:off x="15547585" y="24871680"/>
            <a:ext cx="9844049" cy="20994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a:t>Testing and Validation Plans:</a:t>
            </a:r>
          </a:p>
        </p:txBody>
      </p:sp>
      <p:sp>
        <p:nvSpPr>
          <p:cNvPr id="18" name="Rectangle: Rounded Corners 17">
            <a:extLst>
              <a:ext uri="{FF2B5EF4-FFF2-40B4-BE49-F238E27FC236}">
                <a16:creationId xmlns:a16="http://schemas.microsoft.com/office/drawing/2014/main" id="{EC7AA58F-8F94-7B24-6C64-19205584E590}"/>
              </a:ext>
            </a:extLst>
          </p:cNvPr>
          <p:cNvSpPr/>
          <p:nvPr/>
        </p:nvSpPr>
        <p:spPr>
          <a:xfrm>
            <a:off x="1016000" y="19072727"/>
            <a:ext cx="9448800" cy="144119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a:t>Constraints:</a:t>
            </a:r>
          </a:p>
        </p:txBody>
      </p:sp>
      <p:sp>
        <p:nvSpPr>
          <p:cNvPr id="19" name="Rectangle: Rounded Corners 18">
            <a:extLst>
              <a:ext uri="{FF2B5EF4-FFF2-40B4-BE49-F238E27FC236}">
                <a16:creationId xmlns:a16="http://schemas.microsoft.com/office/drawing/2014/main" id="{0E39A455-B1F6-5016-771C-D9D62E4E4A6B}"/>
              </a:ext>
            </a:extLst>
          </p:cNvPr>
          <p:cNvSpPr/>
          <p:nvPr/>
        </p:nvSpPr>
        <p:spPr>
          <a:xfrm>
            <a:off x="1016000" y="11566311"/>
            <a:ext cx="9448800" cy="144119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a:t>Background:</a:t>
            </a:r>
          </a:p>
        </p:txBody>
      </p:sp>
      <p:sp>
        <p:nvSpPr>
          <p:cNvPr id="20" name="Rectangle: Rounded Corners 19">
            <a:extLst>
              <a:ext uri="{FF2B5EF4-FFF2-40B4-BE49-F238E27FC236}">
                <a16:creationId xmlns:a16="http://schemas.microsoft.com/office/drawing/2014/main" id="{8A3ED45C-4E33-1B22-3F2B-3FFA2083A242}"/>
              </a:ext>
            </a:extLst>
          </p:cNvPr>
          <p:cNvSpPr/>
          <p:nvPr/>
        </p:nvSpPr>
        <p:spPr>
          <a:xfrm>
            <a:off x="1016000" y="8029678"/>
            <a:ext cx="9448800" cy="144119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a:t>Project Objective:</a:t>
            </a:r>
          </a:p>
        </p:txBody>
      </p:sp>
      <p:sp>
        <p:nvSpPr>
          <p:cNvPr id="21" name="Rectangle: Rounded Corners 20">
            <a:extLst>
              <a:ext uri="{FF2B5EF4-FFF2-40B4-BE49-F238E27FC236}">
                <a16:creationId xmlns:a16="http://schemas.microsoft.com/office/drawing/2014/main" id="{24CEC625-D8F7-B6C8-A820-6EB6781F0871}"/>
              </a:ext>
            </a:extLst>
          </p:cNvPr>
          <p:cNvSpPr/>
          <p:nvPr/>
        </p:nvSpPr>
        <p:spPr>
          <a:xfrm>
            <a:off x="15942834" y="7995802"/>
            <a:ext cx="9448800" cy="144119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a:t>Concept Generation:</a:t>
            </a:r>
          </a:p>
        </p:txBody>
      </p:sp>
      <p:sp>
        <p:nvSpPr>
          <p:cNvPr id="22" name="Rectangle: Rounded Corners 21">
            <a:extLst>
              <a:ext uri="{FF2B5EF4-FFF2-40B4-BE49-F238E27FC236}">
                <a16:creationId xmlns:a16="http://schemas.microsoft.com/office/drawing/2014/main" id="{3C37D5E3-A86E-E361-77D0-D1939454BD31}"/>
              </a:ext>
            </a:extLst>
          </p:cNvPr>
          <p:cNvSpPr/>
          <p:nvPr/>
        </p:nvSpPr>
        <p:spPr>
          <a:xfrm>
            <a:off x="15942834" y="16762817"/>
            <a:ext cx="9448800" cy="1441197"/>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Analysis:</a:t>
            </a:r>
          </a:p>
        </p:txBody>
      </p:sp>
      <p:sp>
        <p:nvSpPr>
          <p:cNvPr id="23" name="TextBox 22">
            <a:extLst>
              <a:ext uri="{FF2B5EF4-FFF2-40B4-BE49-F238E27FC236}">
                <a16:creationId xmlns:a16="http://schemas.microsoft.com/office/drawing/2014/main" id="{6854B94F-3DAE-CFD3-6A9E-B824EDC429FC}"/>
              </a:ext>
            </a:extLst>
          </p:cNvPr>
          <p:cNvSpPr txBox="1"/>
          <p:nvPr/>
        </p:nvSpPr>
        <p:spPr>
          <a:xfrm>
            <a:off x="880030" y="9470875"/>
            <a:ext cx="13884540" cy="2739211"/>
          </a:xfrm>
          <a:prstGeom prst="rect">
            <a:avLst/>
          </a:prstGeom>
          <a:noFill/>
        </p:spPr>
        <p:txBody>
          <a:bodyPr wrap="square" lIns="91440" tIns="45720" rIns="91440" bIns="45720" rtlCol="0" anchor="t">
            <a:spAutoFit/>
          </a:bodyPr>
          <a:lstStyle/>
          <a:p>
            <a:r>
              <a:rPr lang="en-US" sz="3200" dirty="0"/>
              <a:t>The main objective of this project is enhancing the previously built rover, which is battery powered, by integrating solar power, autonomous power switching between solar and battery power, and an independent cleaning system for the solar panel. </a:t>
            </a:r>
            <a:endParaRPr lang="en-US" sz="3200" dirty="0">
              <a:ea typeface="Calibri"/>
              <a:cs typeface="Calibri"/>
            </a:endParaRPr>
          </a:p>
          <a:p>
            <a:endParaRPr lang="en-US" sz="4400" dirty="0"/>
          </a:p>
        </p:txBody>
      </p:sp>
      <p:pic>
        <p:nvPicPr>
          <p:cNvPr id="24" name="Picture 23">
            <a:extLst>
              <a:ext uri="{FF2B5EF4-FFF2-40B4-BE49-F238E27FC236}">
                <a16:creationId xmlns:a16="http://schemas.microsoft.com/office/drawing/2014/main" id="{333E51A7-D73A-6B27-D411-A0447B6801C9}"/>
              </a:ext>
            </a:extLst>
          </p:cNvPr>
          <p:cNvPicPr>
            <a:picLocks noChangeAspect="1"/>
          </p:cNvPicPr>
          <p:nvPr/>
        </p:nvPicPr>
        <p:blipFill>
          <a:blip r:embed="rId4"/>
          <a:stretch>
            <a:fillRect/>
          </a:stretch>
        </p:blipFill>
        <p:spPr>
          <a:xfrm>
            <a:off x="22514906" y="3445051"/>
            <a:ext cx="4353720" cy="3628100"/>
          </a:xfrm>
          <a:prstGeom prst="rect">
            <a:avLst/>
          </a:prstGeom>
        </p:spPr>
      </p:pic>
      <p:graphicFrame>
        <p:nvGraphicFramePr>
          <p:cNvPr id="7" name="Table 6">
            <a:extLst>
              <a:ext uri="{FF2B5EF4-FFF2-40B4-BE49-F238E27FC236}">
                <a16:creationId xmlns:a16="http://schemas.microsoft.com/office/drawing/2014/main" id="{5B962173-F7C3-2ED5-92FA-A453918EB926}"/>
              </a:ext>
            </a:extLst>
          </p:cNvPr>
          <p:cNvGraphicFramePr>
            <a:graphicFrameLocks noGrp="1"/>
          </p:cNvGraphicFramePr>
          <p:nvPr>
            <p:extLst>
              <p:ext uri="{D42A27DB-BD31-4B8C-83A1-F6EECF244321}">
                <p14:modId xmlns:p14="http://schemas.microsoft.com/office/powerpoint/2010/main" val="2918786888"/>
              </p:ext>
            </p:extLst>
          </p:nvPr>
        </p:nvGraphicFramePr>
        <p:xfrm>
          <a:off x="883806" y="21007405"/>
          <a:ext cx="11131630" cy="4903968"/>
        </p:xfrm>
        <a:graphic>
          <a:graphicData uri="http://schemas.openxmlformats.org/drawingml/2006/table">
            <a:tbl>
              <a:tblPr firstRow="1" bandRow="1">
                <a:tableStyleId>{5940675A-B579-460E-94D1-54222C63F5DA}</a:tableStyleId>
              </a:tblPr>
              <a:tblGrid>
                <a:gridCol w="2226326">
                  <a:extLst>
                    <a:ext uri="{9D8B030D-6E8A-4147-A177-3AD203B41FA5}">
                      <a16:colId xmlns:a16="http://schemas.microsoft.com/office/drawing/2014/main" val="1506238376"/>
                    </a:ext>
                  </a:extLst>
                </a:gridCol>
                <a:gridCol w="2226326">
                  <a:extLst>
                    <a:ext uri="{9D8B030D-6E8A-4147-A177-3AD203B41FA5}">
                      <a16:colId xmlns:a16="http://schemas.microsoft.com/office/drawing/2014/main" val="1767874908"/>
                    </a:ext>
                  </a:extLst>
                </a:gridCol>
                <a:gridCol w="2226326">
                  <a:extLst>
                    <a:ext uri="{9D8B030D-6E8A-4147-A177-3AD203B41FA5}">
                      <a16:colId xmlns:a16="http://schemas.microsoft.com/office/drawing/2014/main" val="39901953"/>
                    </a:ext>
                  </a:extLst>
                </a:gridCol>
                <a:gridCol w="2226326">
                  <a:extLst>
                    <a:ext uri="{9D8B030D-6E8A-4147-A177-3AD203B41FA5}">
                      <a16:colId xmlns:a16="http://schemas.microsoft.com/office/drawing/2014/main" val="3284499077"/>
                    </a:ext>
                  </a:extLst>
                </a:gridCol>
                <a:gridCol w="2226326">
                  <a:extLst>
                    <a:ext uri="{9D8B030D-6E8A-4147-A177-3AD203B41FA5}">
                      <a16:colId xmlns:a16="http://schemas.microsoft.com/office/drawing/2014/main" val="540588363"/>
                    </a:ext>
                  </a:extLst>
                </a:gridCol>
              </a:tblGrid>
              <a:tr h="1225992">
                <a:tc>
                  <a:txBody>
                    <a:bodyPr/>
                    <a:lstStyle/>
                    <a:p>
                      <a:r>
                        <a:rPr lang="en-US" sz="3200"/>
                        <a:t>Weight</a:t>
                      </a:r>
                    </a:p>
                  </a:txBody>
                  <a:tcPr/>
                </a:tc>
                <a:tc>
                  <a:txBody>
                    <a:bodyPr/>
                    <a:lstStyle/>
                    <a:p>
                      <a:r>
                        <a:rPr lang="en-US" sz="3200"/>
                        <a:t>Name</a:t>
                      </a:r>
                    </a:p>
                  </a:txBody>
                  <a:tcPr/>
                </a:tc>
                <a:tc>
                  <a:txBody>
                    <a:bodyPr/>
                    <a:lstStyle/>
                    <a:p>
                      <a:r>
                        <a:rPr lang="en-US" sz="3200"/>
                        <a:t>Symbol</a:t>
                      </a:r>
                    </a:p>
                  </a:txBody>
                  <a:tcPr/>
                </a:tc>
                <a:tc>
                  <a:txBody>
                    <a:bodyPr/>
                    <a:lstStyle/>
                    <a:p>
                      <a:r>
                        <a:rPr lang="en-US" sz="3200" dirty="0"/>
                        <a:t>Unit</a:t>
                      </a:r>
                    </a:p>
                  </a:txBody>
                  <a:tcPr/>
                </a:tc>
                <a:tc>
                  <a:txBody>
                    <a:bodyPr/>
                    <a:lstStyle/>
                    <a:p>
                      <a:r>
                        <a:rPr lang="en-US" sz="3200"/>
                        <a:t>Value(s)</a:t>
                      </a:r>
                    </a:p>
                  </a:txBody>
                  <a:tcPr/>
                </a:tc>
                <a:extLst>
                  <a:ext uri="{0D108BD9-81ED-4DB2-BD59-A6C34878D82A}">
                    <a16:rowId xmlns:a16="http://schemas.microsoft.com/office/drawing/2014/main" val="1220864836"/>
                  </a:ext>
                </a:extLst>
              </a:tr>
              <a:tr h="1225992">
                <a:tc>
                  <a:txBody>
                    <a:bodyPr/>
                    <a:lstStyle/>
                    <a:p>
                      <a:r>
                        <a:rPr lang="en-US" sz="3200"/>
                        <a:t>0.5</a:t>
                      </a:r>
                    </a:p>
                  </a:txBody>
                  <a:tcPr/>
                </a:tc>
                <a:tc>
                  <a:txBody>
                    <a:bodyPr/>
                    <a:lstStyle/>
                    <a:p>
                      <a:r>
                        <a:rPr lang="en-US" sz="3200"/>
                        <a:t>Budget</a:t>
                      </a:r>
                    </a:p>
                  </a:txBody>
                  <a:tcPr/>
                </a:tc>
                <a:tc>
                  <a:txBody>
                    <a:bodyPr/>
                    <a:lstStyle/>
                    <a:p>
                      <a:r>
                        <a:rPr lang="en-US" sz="3200"/>
                        <a:t>B</a:t>
                      </a:r>
                    </a:p>
                  </a:txBody>
                  <a:tcPr/>
                </a:tc>
                <a:tc>
                  <a:txBody>
                    <a:bodyPr/>
                    <a:lstStyle/>
                    <a:p>
                      <a:r>
                        <a:rPr lang="en-US" sz="3200"/>
                        <a:t>$</a:t>
                      </a:r>
                    </a:p>
                  </a:txBody>
                  <a:tcPr/>
                </a:tc>
                <a:tc>
                  <a:txBody>
                    <a:bodyPr/>
                    <a:lstStyle/>
                    <a:p>
                      <a:r>
                        <a:rPr lang="en-US" sz="3200"/>
                        <a:t>4000</a:t>
                      </a:r>
                    </a:p>
                  </a:txBody>
                  <a:tcPr/>
                </a:tc>
                <a:extLst>
                  <a:ext uri="{0D108BD9-81ED-4DB2-BD59-A6C34878D82A}">
                    <a16:rowId xmlns:a16="http://schemas.microsoft.com/office/drawing/2014/main" val="9567742"/>
                  </a:ext>
                </a:extLst>
              </a:tr>
              <a:tr h="1225992">
                <a:tc>
                  <a:txBody>
                    <a:bodyPr/>
                    <a:lstStyle/>
                    <a:p>
                      <a:r>
                        <a:rPr lang="en-US" sz="3200"/>
                        <a:t>0.4</a:t>
                      </a:r>
                    </a:p>
                  </a:txBody>
                  <a:tcPr/>
                </a:tc>
                <a:tc>
                  <a:txBody>
                    <a:bodyPr/>
                    <a:lstStyle/>
                    <a:p>
                      <a:r>
                        <a:rPr lang="en-US" sz="3200"/>
                        <a:t>Interior Space</a:t>
                      </a:r>
                    </a:p>
                  </a:txBody>
                  <a:tcPr/>
                </a:tc>
                <a:tc>
                  <a:txBody>
                    <a:bodyPr/>
                    <a:lstStyle/>
                    <a:p>
                      <a:r>
                        <a:rPr lang="en-US" sz="3200"/>
                        <a:t>S</a:t>
                      </a:r>
                    </a:p>
                  </a:txBody>
                  <a:tcPr/>
                </a:tc>
                <a:tc>
                  <a:txBody>
                    <a:bodyPr/>
                    <a:lstStyle/>
                    <a:p>
                      <a:r>
                        <a:rPr lang="en-US" sz="3200"/>
                        <a:t>M^3</a:t>
                      </a:r>
                    </a:p>
                  </a:txBody>
                  <a:tcPr/>
                </a:tc>
                <a:tc>
                  <a:txBody>
                    <a:bodyPr/>
                    <a:lstStyle/>
                    <a:p>
                      <a:r>
                        <a:rPr lang="en-US" sz="3200"/>
                        <a:t>0.977</a:t>
                      </a:r>
                    </a:p>
                  </a:txBody>
                  <a:tcPr/>
                </a:tc>
                <a:extLst>
                  <a:ext uri="{0D108BD9-81ED-4DB2-BD59-A6C34878D82A}">
                    <a16:rowId xmlns:a16="http://schemas.microsoft.com/office/drawing/2014/main" val="896834261"/>
                  </a:ext>
                </a:extLst>
              </a:tr>
              <a:tr h="1225992">
                <a:tc>
                  <a:txBody>
                    <a:bodyPr/>
                    <a:lstStyle/>
                    <a:p>
                      <a:r>
                        <a:rPr lang="en-US" sz="3200"/>
                        <a:t>0.1</a:t>
                      </a:r>
                    </a:p>
                  </a:txBody>
                  <a:tcPr/>
                </a:tc>
                <a:tc>
                  <a:txBody>
                    <a:bodyPr/>
                    <a:lstStyle/>
                    <a:p>
                      <a:r>
                        <a:rPr lang="en-US" sz="3200"/>
                        <a:t>Weight Limit</a:t>
                      </a:r>
                    </a:p>
                  </a:txBody>
                  <a:tcPr/>
                </a:tc>
                <a:tc>
                  <a:txBody>
                    <a:bodyPr/>
                    <a:lstStyle/>
                    <a:p>
                      <a:r>
                        <a:rPr lang="en-US" sz="3200"/>
                        <a:t>W</a:t>
                      </a:r>
                    </a:p>
                  </a:txBody>
                  <a:tcPr/>
                </a:tc>
                <a:tc>
                  <a:txBody>
                    <a:bodyPr/>
                    <a:lstStyle/>
                    <a:p>
                      <a:r>
                        <a:rPr lang="en-US" sz="3200"/>
                        <a:t>Kg</a:t>
                      </a:r>
                    </a:p>
                  </a:txBody>
                  <a:tcPr/>
                </a:tc>
                <a:tc>
                  <a:txBody>
                    <a:bodyPr/>
                    <a:lstStyle/>
                    <a:p>
                      <a:r>
                        <a:rPr lang="en-US" sz="3200" dirty="0"/>
                        <a:t>&lt;36.3</a:t>
                      </a:r>
                    </a:p>
                  </a:txBody>
                  <a:tcPr/>
                </a:tc>
                <a:extLst>
                  <a:ext uri="{0D108BD9-81ED-4DB2-BD59-A6C34878D82A}">
                    <a16:rowId xmlns:a16="http://schemas.microsoft.com/office/drawing/2014/main" val="2983353321"/>
                  </a:ext>
                </a:extLst>
              </a:tr>
            </a:tbl>
          </a:graphicData>
        </a:graphic>
      </p:graphicFrame>
      <p:sp>
        <p:nvSpPr>
          <p:cNvPr id="2" name="TextBox 1">
            <a:extLst>
              <a:ext uri="{FF2B5EF4-FFF2-40B4-BE49-F238E27FC236}">
                <a16:creationId xmlns:a16="http://schemas.microsoft.com/office/drawing/2014/main" id="{7BCAB4D4-DFCD-4FF0-B220-76ED71F254B7}"/>
              </a:ext>
            </a:extLst>
          </p:cNvPr>
          <p:cNvSpPr txBox="1"/>
          <p:nvPr/>
        </p:nvSpPr>
        <p:spPr>
          <a:xfrm>
            <a:off x="869129" y="13267433"/>
            <a:ext cx="12618272"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Calibri"/>
                <a:ea typeface="Calibri"/>
                <a:cs typeface="Times New Roman"/>
              </a:rPr>
              <a:t>The original inspiration behind the creation of LOUIS was to expose young engineers to the development and design of rovers, as it can easily be seen that space exploration will continue to be a prominent area of work for engineers in the future. We intend to build upon that idea by incorporating solar power into the design of LOUIS. As an educational proof of concept, we will also design a power switching system to autonomously switch between battery and solar power, depending on the environment. As many NASA rovers also use solar power, this addition will push the rover one step closer to the design of rovers currently being used in space exploration missions. This will make LOUIS an increasingly relevant tool for future students who are interested in working in this field.</a:t>
            </a:r>
            <a:endParaRPr lang="en-US" sz="3200" dirty="0">
              <a:latin typeface="Calibri"/>
              <a:ea typeface="Calibri"/>
              <a:cs typeface="Calibri"/>
            </a:endParaRPr>
          </a:p>
        </p:txBody>
      </p:sp>
      <p:sp>
        <p:nvSpPr>
          <p:cNvPr id="5" name="TextBox 4">
            <a:extLst>
              <a:ext uri="{FF2B5EF4-FFF2-40B4-BE49-F238E27FC236}">
                <a16:creationId xmlns:a16="http://schemas.microsoft.com/office/drawing/2014/main" id="{D4532DBF-5451-EC58-EE9E-AFFA0D27FC61}"/>
              </a:ext>
            </a:extLst>
          </p:cNvPr>
          <p:cNvSpPr txBox="1"/>
          <p:nvPr/>
        </p:nvSpPr>
        <p:spPr>
          <a:xfrm>
            <a:off x="15551143" y="27340660"/>
            <a:ext cx="9840266" cy="69865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ea typeface="Calibri"/>
                <a:cs typeface="Calibri"/>
              </a:rPr>
              <a:t>We will be conducting tests on the following systems to </a:t>
            </a:r>
          </a:p>
          <a:p>
            <a:pPr marL="457200" indent="-457200">
              <a:buFont typeface="Arial" panose="020B0604020202020204" pitchFamily="34" charset="0"/>
              <a:buChar char="•"/>
            </a:pPr>
            <a:endParaRPr lang="en-US" sz="3200" dirty="0">
              <a:ea typeface="Calibri"/>
              <a:cs typeface="Calibri"/>
            </a:endParaRPr>
          </a:p>
          <a:p>
            <a:pPr marL="457200" indent="-457200">
              <a:buFont typeface="Arial" panose="020B0604020202020204" pitchFamily="34" charset="0"/>
              <a:buChar char="•"/>
            </a:pPr>
            <a:r>
              <a:rPr lang="en-US" sz="3200" dirty="0">
                <a:ea typeface="Calibri"/>
                <a:cs typeface="Calibri"/>
              </a:rPr>
              <a:t>Battery Runtime: The battery charge lasts longer with the addition of the solar panel than the previous design. </a:t>
            </a:r>
          </a:p>
          <a:p>
            <a:pPr marL="457200" indent="-457200">
              <a:buFont typeface="Arial" panose="020B0604020202020204" pitchFamily="34" charset="0"/>
              <a:buChar char="•"/>
            </a:pPr>
            <a:r>
              <a:rPr lang="en-US" sz="3200" dirty="0">
                <a:ea typeface="Calibri"/>
                <a:cs typeface="Calibri"/>
              </a:rPr>
              <a:t>Indoor/Outdoor Environment Performance: The charge controller switches the primary power source, battery or solar panel, given the power output of the solar panel. </a:t>
            </a:r>
          </a:p>
          <a:p>
            <a:pPr marL="457200" indent="-457200">
              <a:buFont typeface="Arial" panose="020B0604020202020204" pitchFamily="34" charset="0"/>
              <a:buChar char="•"/>
            </a:pPr>
            <a:r>
              <a:rPr lang="en-US" sz="3200" dirty="0">
                <a:ea typeface="Calibri"/>
                <a:cs typeface="Calibri"/>
              </a:rPr>
              <a:t>Brush Cleaning System Activation: The motors actuate along the length of the solar panel both ways and that the brush itself is spinning at the desired speed. The system should also activate only once, and safety measures should work properly.</a:t>
            </a:r>
          </a:p>
        </p:txBody>
      </p:sp>
      <p:sp>
        <p:nvSpPr>
          <p:cNvPr id="4" name="TextBox 3">
            <a:extLst>
              <a:ext uri="{FF2B5EF4-FFF2-40B4-BE49-F238E27FC236}">
                <a16:creationId xmlns:a16="http://schemas.microsoft.com/office/drawing/2014/main" id="{10697518-539B-4F8E-F4CC-3443E8831EE4}"/>
              </a:ext>
            </a:extLst>
          </p:cNvPr>
          <p:cNvSpPr txBox="1"/>
          <p:nvPr/>
        </p:nvSpPr>
        <p:spPr>
          <a:xfrm>
            <a:off x="15942833" y="9470875"/>
            <a:ext cx="10263039" cy="1569660"/>
          </a:xfrm>
          <a:prstGeom prst="rect">
            <a:avLst/>
          </a:prstGeom>
          <a:noFill/>
        </p:spPr>
        <p:txBody>
          <a:bodyPr wrap="square" rtlCol="0">
            <a:spAutoFit/>
          </a:bodyPr>
          <a:lstStyle/>
          <a:p>
            <a:r>
              <a:rPr lang="en-US" sz="3200" dirty="0"/>
              <a:t>After researching what is being developed within the industry, our team discovered the following options and made our selections after using decision matrices:</a:t>
            </a:r>
          </a:p>
        </p:txBody>
      </p:sp>
      <p:graphicFrame>
        <p:nvGraphicFramePr>
          <p:cNvPr id="8" name="Table 7">
            <a:extLst>
              <a:ext uri="{FF2B5EF4-FFF2-40B4-BE49-F238E27FC236}">
                <a16:creationId xmlns:a16="http://schemas.microsoft.com/office/drawing/2014/main" id="{7E86E9A7-96D9-2FE6-7BCC-8CF69E299860}"/>
              </a:ext>
            </a:extLst>
          </p:cNvPr>
          <p:cNvGraphicFramePr>
            <a:graphicFrameLocks noGrp="1"/>
          </p:cNvGraphicFramePr>
          <p:nvPr>
            <p:extLst>
              <p:ext uri="{D42A27DB-BD31-4B8C-83A1-F6EECF244321}">
                <p14:modId xmlns:p14="http://schemas.microsoft.com/office/powerpoint/2010/main" val="2166668829"/>
              </p:ext>
            </p:extLst>
          </p:nvPr>
        </p:nvGraphicFramePr>
        <p:xfrm>
          <a:off x="15447980" y="11196051"/>
          <a:ext cx="11256656" cy="4968587"/>
        </p:xfrm>
        <a:graphic>
          <a:graphicData uri="http://schemas.openxmlformats.org/drawingml/2006/table">
            <a:tbl>
              <a:tblPr firstRow="1" bandRow="1">
                <a:tableStyleId>{5940675A-B579-460E-94D1-54222C63F5DA}</a:tableStyleId>
              </a:tblPr>
              <a:tblGrid>
                <a:gridCol w="2071093">
                  <a:extLst>
                    <a:ext uri="{9D8B030D-6E8A-4147-A177-3AD203B41FA5}">
                      <a16:colId xmlns:a16="http://schemas.microsoft.com/office/drawing/2014/main" val="1602256617"/>
                    </a:ext>
                  </a:extLst>
                </a:gridCol>
                <a:gridCol w="2951018">
                  <a:extLst>
                    <a:ext uri="{9D8B030D-6E8A-4147-A177-3AD203B41FA5}">
                      <a16:colId xmlns:a16="http://schemas.microsoft.com/office/drawing/2014/main" val="2462023099"/>
                    </a:ext>
                  </a:extLst>
                </a:gridCol>
                <a:gridCol w="3221182">
                  <a:extLst>
                    <a:ext uri="{9D8B030D-6E8A-4147-A177-3AD203B41FA5}">
                      <a16:colId xmlns:a16="http://schemas.microsoft.com/office/drawing/2014/main" val="4209731510"/>
                    </a:ext>
                  </a:extLst>
                </a:gridCol>
                <a:gridCol w="3013363">
                  <a:extLst>
                    <a:ext uri="{9D8B030D-6E8A-4147-A177-3AD203B41FA5}">
                      <a16:colId xmlns:a16="http://schemas.microsoft.com/office/drawing/2014/main" val="2440430811"/>
                    </a:ext>
                  </a:extLst>
                </a:gridCol>
              </a:tblGrid>
              <a:tr h="1371947">
                <a:tc>
                  <a:txBody>
                    <a:bodyPr/>
                    <a:lstStyle/>
                    <a:p>
                      <a:endParaRPr lang="en-US" sz="3200" dirty="0"/>
                    </a:p>
                  </a:txBody>
                  <a:tcPr/>
                </a:tc>
                <a:tc>
                  <a:txBody>
                    <a:bodyPr/>
                    <a:lstStyle/>
                    <a:p>
                      <a:r>
                        <a:rPr lang="en-US" sz="3200" dirty="0"/>
                        <a:t>Solar Panel Cleaning System</a:t>
                      </a:r>
                    </a:p>
                  </a:txBody>
                  <a:tcPr/>
                </a:tc>
                <a:tc>
                  <a:txBody>
                    <a:bodyPr/>
                    <a:lstStyle/>
                    <a:p>
                      <a:r>
                        <a:rPr lang="en-US" sz="3200" dirty="0"/>
                        <a:t>Autonomous Power Switching</a:t>
                      </a:r>
                    </a:p>
                  </a:txBody>
                  <a:tcPr/>
                </a:tc>
                <a:tc>
                  <a:txBody>
                    <a:bodyPr/>
                    <a:lstStyle/>
                    <a:p>
                      <a:r>
                        <a:rPr lang="en-US" sz="3200" dirty="0"/>
                        <a:t>Solar Panel</a:t>
                      </a:r>
                    </a:p>
                  </a:txBody>
                  <a:tcPr/>
                </a:tc>
                <a:extLst>
                  <a:ext uri="{0D108BD9-81ED-4DB2-BD59-A6C34878D82A}">
                    <a16:rowId xmlns:a16="http://schemas.microsoft.com/office/drawing/2014/main" val="2560349636"/>
                  </a:ext>
                </a:extLst>
              </a:tr>
              <a:tr h="2232777">
                <a:tc>
                  <a:txBody>
                    <a:bodyPr/>
                    <a:lstStyle/>
                    <a:p>
                      <a:r>
                        <a:rPr lang="en-US" sz="3200" dirty="0"/>
                        <a:t>Concepts Generated</a:t>
                      </a:r>
                    </a:p>
                  </a:txBody>
                  <a:tcPr/>
                </a:tc>
                <a:tc>
                  <a:txBody>
                    <a:bodyPr/>
                    <a:lstStyle/>
                    <a:p>
                      <a:r>
                        <a:rPr lang="en-US" sz="3200" dirty="0"/>
                        <a:t>Air Compressor Method, Brush Method, Electrostatic Method</a:t>
                      </a:r>
                    </a:p>
                  </a:txBody>
                  <a:tcPr/>
                </a:tc>
                <a:tc>
                  <a:txBody>
                    <a:bodyPr/>
                    <a:lstStyle/>
                    <a:p>
                      <a:r>
                        <a:rPr lang="en-US" sz="3200" dirty="0"/>
                        <a:t>Voltage Regulator w/Arduino, DC/DC Converter w/Arduino, Solar Charge Controller</a:t>
                      </a:r>
                    </a:p>
                  </a:txBody>
                  <a:tcPr/>
                </a:tc>
                <a:tc>
                  <a:txBody>
                    <a:bodyPr/>
                    <a:lstStyle/>
                    <a:p>
                      <a:r>
                        <a:rPr lang="en-US" sz="3200" dirty="0"/>
                        <a:t>Monocrystalline, Polycrystalline, Thin Film</a:t>
                      </a:r>
                    </a:p>
                  </a:txBody>
                  <a:tcPr/>
                </a:tc>
                <a:extLst>
                  <a:ext uri="{0D108BD9-81ED-4DB2-BD59-A6C34878D82A}">
                    <a16:rowId xmlns:a16="http://schemas.microsoft.com/office/drawing/2014/main" val="3267141432"/>
                  </a:ext>
                </a:extLst>
              </a:tr>
              <a:tr h="941533">
                <a:tc>
                  <a:txBody>
                    <a:bodyPr/>
                    <a:lstStyle/>
                    <a:p>
                      <a:r>
                        <a:rPr lang="en-US" sz="3200" dirty="0"/>
                        <a:t>Selected Concept</a:t>
                      </a:r>
                    </a:p>
                  </a:txBody>
                  <a:tcPr/>
                </a:tc>
                <a:tc>
                  <a:txBody>
                    <a:bodyPr/>
                    <a:lstStyle/>
                    <a:p>
                      <a:r>
                        <a:rPr lang="en-US" sz="3200" dirty="0"/>
                        <a:t>Brush Method</a:t>
                      </a:r>
                    </a:p>
                  </a:txBody>
                  <a:tcPr/>
                </a:tc>
                <a:tc>
                  <a:txBody>
                    <a:bodyPr/>
                    <a:lstStyle/>
                    <a:p>
                      <a:r>
                        <a:rPr lang="en-US" sz="3200" dirty="0"/>
                        <a:t>Solar Charge Controller</a:t>
                      </a:r>
                    </a:p>
                  </a:txBody>
                  <a:tcPr/>
                </a:tc>
                <a:tc>
                  <a:txBody>
                    <a:bodyPr/>
                    <a:lstStyle/>
                    <a:p>
                      <a:r>
                        <a:rPr lang="en-US" sz="3200" dirty="0"/>
                        <a:t>Monocrystalline</a:t>
                      </a:r>
                    </a:p>
                  </a:txBody>
                  <a:tcPr/>
                </a:tc>
                <a:extLst>
                  <a:ext uri="{0D108BD9-81ED-4DB2-BD59-A6C34878D82A}">
                    <a16:rowId xmlns:a16="http://schemas.microsoft.com/office/drawing/2014/main" val="3963249320"/>
                  </a:ext>
                </a:extLst>
              </a:tr>
            </a:tbl>
          </a:graphicData>
        </a:graphic>
      </p:graphicFrame>
      <p:graphicFrame>
        <p:nvGraphicFramePr>
          <p:cNvPr id="6" name="Content Placeholder 16">
            <a:extLst>
              <a:ext uri="{FF2B5EF4-FFF2-40B4-BE49-F238E27FC236}">
                <a16:creationId xmlns:a16="http://schemas.microsoft.com/office/drawing/2014/main" id="{80B244FC-C7F4-08B0-4F90-60B8D5219952}"/>
              </a:ext>
            </a:extLst>
          </p:cNvPr>
          <p:cNvGraphicFramePr>
            <a:graphicFrameLocks/>
          </p:cNvGraphicFramePr>
          <p:nvPr>
            <p:extLst>
              <p:ext uri="{D42A27DB-BD31-4B8C-83A1-F6EECF244321}">
                <p14:modId xmlns:p14="http://schemas.microsoft.com/office/powerpoint/2010/main" val="2739461746"/>
              </p:ext>
            </p:extLst>
          </p:nvPr>
        </p:nvGraphicFramePr>
        <p:xfrm>
          <a:off x="14112241" y="18595843"/>
          <a:ext cx="12417408" cy="588400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77947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30FC2FF1579F4458C4BFAFD8C6A0FA0" ma:contentTypeVersion="4" ma:contentTypeDescription="Create a new document." ma:contentTypeScope="" ma:versionID="3571e2d8e0e54ec89289196e74699b80">
  <xsd:schema xmlns:xsd="http://www.w3.org/2001/XMLSchema" xmlns:xs="http://www.w3.org/2001/XMLSchema" xmlns:p="http://schemas.microsoft.com/office/2006/metadata/properties" xmlns:ns2="2174aa47-6457-4987-b0f9-7c44e3d73849" targetNamespace="http://schemas.microsoft.com/office/2006/metadata/properties" ma:root="true" ma:fieldsID="af65df609e4605b352dc50e0c41b4e70" ns2:_="">
    <xsd:import namespace="2174aa47-6457-4987-b0f9-7c44e3d7384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74aa47-6457-4987-b0f9-7c44e3d738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8D8B3E-86C9-47F8-974B-F53358C42692}">
  <ds:schemaRefs>
    <ds:schemaRef ds:uri="http://schemas.microsoft.com/sharepoint/v3/contenttype/forms"/>
  </ds:schemaRefs>
</ds:datastoreItem>
</file>

<file path=customXml/itemProps2.xml><?xml version="1.0" encoding="utf-8"?>
<ds:datastoreItem xmlns:ds="http://schemas.openxmlformats.org/officeDocument/2006/customXml" ds:itemID="{F6A7A67C-8090-4DCC-B59D-F563325472B0}">
  <ds:schemaRefs>
    <ds:schemaRef ds:uri="2174aa47-6457-4987-b0f9-7c44e3d7384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FF10AB2-303C-4F53-97D5-029928E79DA2}">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33</TotalTime>
  <Words>454</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Myriad Pro</vt:lpstr>
      <vt:lpstr>Office Theme</vt:lpstr>
      <vt:lpstr>PowerPoint Presentation</vt:lpstr>
    </vt:vector>
  </TitlesOfParts>
  <Company>College of Engineering, Louisiana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medimi@lsu.edu</dc:creator>
  <cp:lastModifiedBy>Meg Burkes</cp:lastModifiedBy>
  <cp:revision>1</cp:revision>
  <dcterms:created xsi:type="dcterms:W3CDTF">2013-04-11T14:01:27Z</dcterms:created>
  <dcterms:modified xsi:type="dcterms:W3CDTF">2024-12-01T20:43:37Z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0x010100D30FC2FF1579F4458C4BFAFD8C6A0FA0</vt:lpwstr>
  </property>
  <property fmtid="{D5CDD505-2E9C-101B-9397-08002B2CF9AE}" pid="3" name="Order">
    <vt:r8>11400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ComplianceAssetId">
    <vt:lpwstr/>
  </property>
  <property fmtid="{D5CDD505-2E9C-101B-9397-08002B2CF9AE}" pid="9" name="TemplateUrl">
    <vt:lpwstr/>
  </property>
  <property fmtid="{D5CDD505-2E9C-101B-9397-08002B2CF9AE}" pid="10" name="_SourceUrl">
    <vt:lpwstr/>
  </property>
  <property fmtid="{D5CDD505-2E9C-101B-9397-08002B2CF9AE}" pid="11" name="_SharedFileIndex">
    <vt:lpwstr/>
  </property>
</Properties>
</file>