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ppt/comments/modernComment_10F_A053C729.xml" ContentType="application/vnd.ms-powerpoint.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9" r:id="rId2"/>
    <p:sldId id="289" r:id="rId3"/>
    <p:sldId id="257" r:id="rId4"/>
    <p:sldId id="270" r:id="rId5"/>
    <p:sldId id="290" r:id="rId6"/>
    <p:sldId id="271"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 id="{B57D296F-6908-6BAA-CF59-D08CBCE894A9}" name="Meg Burkes" initials="MB" userId="1efcd6318e7a8f6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63F69-72E7-F1C2-DBA7-E14B20B30988}" v="54" dt="2025-01-20T23:37:39.089"/>
    <p1510:client id="{1DFA5F66-FEEB-750D-C950-3A92F66CF5F7}" v="2" dt="2025-01-21T01:55:27.090"/>
    <p1510:client id="{9239E44A-AFBC-E1B5-91C2-A1BB3B31DD2B}" v="428" dt="2025-01-21T02:18:23.928"/>
    <p1510:client id="{9FAF9E4D-7316-C29E-A51A-4D777F77B9E8}" v="23" dt="2025-01-21T01:27:53.437"/>
    <p1510:client id="{E1995915-B24E-46C1-ABB3-DC3BD5F5705A}" v="1741" dt="2025-01-21T02:10:15.231"/>
    <p1510:client id="{E8AB3938-6D79-74EA-4F25-B8BBB9483CB7}" v="65" dt="2025-01-21T02:50:03.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A6E1FF04-10C0-7767-15EF-7D849A0B6005}"/>
    <pc:docChg chg="mod modSld">
      <pc:chgData name="Guest User" userId="" providerId="Windows Live" clId="Web-{A6E1FF04-10C0-7767-15EF-7D849A0B6005}" dt="2025-01-18T19:58:21.877" v="92" actId="20577"/>
      <pc:docMkLst>
        <pc:docMk/>
      </pc:docMkLst>
      <pc:sldChg chg="addSp delSp modSp">
        <pc:chgData name="Guest User" userId="" providerId="Windows Live" clId="Web-{A6E1FF04-10C0-7767-15EF-7D849A0B6005}" dt="2025-01-18T19:58:21.877" v="92" actId="20577"/>
        <pc:sldMkLst>
          <pc:docMk/>
          <pc:sldMk cId="2689845033" sldId="271"/>
        </pc:sldMkLst>
        <pc:spChg chg="mod">
          <ac:chgData name="Guest User" userId="" providerId="Windows Live" clId="Web-{A6E1FF04-10C0-7767-15EF-7D849A0B6005}" dt="2025-01-18T19:48:27.910" v="11" actId="1076"/>
          <ac:spMkLst>
            <pc:docMk/>
            <pc:sldMk cId="2689845033" sldId="271"/>
            <ac:spMk id="2" creationId="{F8834CF8-F2D5-D643-B952-2D4527BD55F1}"/>
          </ac:spMkLst>
        </pc:spChg>
        <pc:spChg chg="add mod">
          <ac:chgData name="Guest User" userId="" providerId="Windows Live" clId="Web-{A6E1FF04-10C0-7767-15EF-7D849A0B6005}" dt="2025-01-18T19:58:21.877" v="92" actId="20577"/>
          <ac:spMkLst>
            <pc:docMk/>
            <pc:sldMk cId="2689845033" sldId="271"/>
            <ac:spMk id="7" creationId="{EFBA4DFA-AB5E-0857-6148-460E8CABF415}"/>
          </ac:spMkLst>
        </pc:spChg>
        <pc:picChg chg="add mod modCrop">
          <ac:chgData name="Guest User" userId="" providerId="Windows Live" clId="Web-{A6E1FF04-10C0-7767-15EF-7D849A0B6005}" dt="2025-01-18T19:54:55.044" v="81"/>
          <ac:picMkLst>
            <pc:docMk/>
            <pc:sldMk cId="2689845033" sldId="271"/>
            <ac:picMk id="5" creationId="{C256434A-6260-856D-11C9-1533449F22EA}"/>
          </ac:picMkLst>
        </pc:picChg>
        <pc:picChg chg="mod">
          <ac:chgData name="Guest User" userId="" providerId="Windows Live" clId="Web-{A6E1FF04-10C0-7767-15EF-7D849A0B6005}" dt="2025-01-18T19:55:01.685" v="83" actId="1076"/>
          <ac:picMkLst>
            <pc:docMk/>
            <pc:sldMk cId="2689845033" sldId="271"/>
            <ac:picMk id="14" creationId="{4B969F62-AAD5-9D49-3E16-FB42F4DA590F}"/>
          </ac:picMkLst>
        </pc:picChg>
      </pc:sldChg>
    </pc:docChg>
  </pc:docChgLst>
  <pc:docChgLst>
    <pc:chgData name="Guest User" providerId="Windows Live" clId="Web-{9FAF9E4D-7316-C29E-A51A-4D777F77B9E8}"/>
    <pc:docChg chg="modSld">
      <pc:chgData name="Guest User" userId="" providerId="Windows Live" clId="Web-{9FAF9E4D-7316-C29E-A51A-4D777F77B9E8}" dt="2025-01-21T01:27:53.437" v="302" actId="20577"/>
      <pc:docMkLst>
        <pc:docMk/>
      </pc:docMkLst>
      <pc:sldChg chg="addSp delSp modSp mod modClrScheme chgLayout">
        <pc:chgData name="Guest User" userId="" providerId="Windows Live" clId="Web-{9FAF9E4D-7316-C29E-A51A-4D777F77B9E8}" dt="2025-01-21T01:27:53.437" v="302" actId="20577"/>
        <pc:sldMkLst>
          <pc:docMk/>
          <pc:sldMk cId="356347659" sldId="257"/>
        </pc:sldMkLst>
        <pc:spChg chg="mod ord">
          <ac:chgData name="Guest User" userId="" providerId="Windows Live" clId="Web-{9FAF9E4D-7316-C29E-A51A-4D777F77B9E8}" dt="2025-01-21T01:27:13.077" v="288" actId="1076"/>
          <ac:spMkLst>
            <pc:docMk/>
            <pc:sldMk cId="356347659" sldId="257"/>
            <ac:spMk id="2" creationId="{F8834CF8-F2D5-D643-B952-2D4527BD55F1}"/>
          </ac:spMkLst>
        </pc:spChg>
        <pc:spChg chg="mod ord">
          <ac:chgData name="Guest User" userId="" providerId="Windows Live" clId="Web-{9FAF9E4D-7316-C29E-A51A-4D777F77B9E8}" dt="2025-01-21T01:27:53.437" v="302" actId="20577"/>
          <ac:spMkLst>
            <pc:docMk/>
            <pc:sldMk cId="356347659" sldId="257"/>
            <ac:spMk id="3" creationId="{66110D45-AB0D-7792-7E20-5BD9B2C53C71}"/>
          </ac:spMkLst>
        </pc:spChg>
        <pc:spChg chg="add del mod ord">
          <ac:chgData name="Guest User" userId="" providerId="Windows Live" clId="Web-{9FAF9E4D-7316-C29E-A51A-4D777F77B9E8}" dt="2025-01-21T01:27:33.108" v="292"/>
          <ac:spMkLst>
            <pc:docMk/>
            <pc:sldMk cId="356347659" sldId="257"/>
            <ac:spMk id="4" creationId="{96328AA4-3F61-3CF4-7667-3EE3EAD1B408}"/>
          </ac:spMkLst>
        </pc:spChg>
        <pc:spChg chg="add del mod ord">
          <ac:chgData name="Guest User" userId="" providerId="Windows Live" clId="Web-{9FAF9E4D-7316-C29E-A51A-4D777F77B9E8}" dt="2025-01-21T01:26:24.435" v="282"/>
          <ac:spMkLst>
            <pc:docMk/>
            <pc:sldMk cId="356347659" sldId="257"/>
            <ac:spMk id="5" creationId="{B382CB0C-42FB-CF37-0BD4-836322428DA6}"/>
          </ac:spMkLst>
        </pc:spChg>
        <pc:spChg chg="add del mod ord">
          <ac:chgData name="Guest User" userId="" providerId="Windows Live" clId="Web-{9FAF9E4D-7316-C29E-A51A-4D777F77B9E8}" dt="2025-01-21T01:26:52.373" v="284"/>
          <ac:spMkLst>
            <pc:docMk/>
            <pc:sldMk cId="356347659" sldId="257"/>
            <ac:spMk id="7" creationId="{EFAFE869-F007-D908-9C84-B9E0EA1D4E9D}"/>
          </ac:spMkLst>
        </pc:spChg>
        <pc:picChg chg="mod">
          <ac:chgData name="Guest User" userId="" providerId="Windows Live" clId="Web-{9FAF9E4D-7316-C29E-A51A-4D777F77B9E8}" dt="2025-01-21T01:27:04.858" v="287" actId="1076"/>
          <ac:picMkLst>
            <pc:docMk/>
            <pc:sldMk cId="356347659" sldId="257"/>
            <ac:picMk id="6" creationId="{EF11046D-E704-D1F1-7818-A0EBB2380AE7}"/>
          </ac:picMkLst>
        </pc:picChg>
      </pc:sldChg>
      <pc:sldChg chg="addSp">
        <pc:chgData name="Guest User" userId="" providerId="Windows Live" clId="Web-{9FAF9E4D-7316-C29E-A51A-4D777F77B9E8}" dt="2025-01-19T22:32:33.680" v="5"/>
        <pc:sldMkLst>
          <pc:docMk/>
          <pc:sldMk cId="3848341380" sldId="289"/>
        </pc:sldMkLst>
        <pc:inkChg chg="add">
          <ac:chgData name="Guest User" userId="" providerId="Windows Live" clId="Web-{9FAF9E4D-7316-C29E-A51A-4D777F77B9E8}" dt="2025-01-19T22:30:50.440" v="0"/>
          <ac:inkMkLst>
            <pc:docMk/>
            <pc:sldMk cId="3848341380" sldId="289"/>
            <ac:inkMk id="2" creationId="{91CC7CA1-9E71-0384-8582-870FCF2770B4}"/>
          </ac:inkMkLst>
        </pc:inkChg>
        <pc:inkChg chg="add">
          <ac:chgData name="Guest User" userId="" providerId="Windows Live" clId="Web-{9FAF9E4D-7316-C29E-A51A-4D777F77B9E8}" dt="2025-01-19T22:31:10.131" v="1"/>
          <ac:inkMkLst>
            <pc:docMk/>
            <pc:sldMk cId="3848341380" sldId="289"/>
            <ac:inkMk id="3" creationId="{7BF3A314-898A-1F4E-530A-9AA4A02B5F63}"/>
          </ac:inkMkLst>
        </pc:inkChg>
        <pc:inkChg chg="add">
          <ac:chgData name="Guest User" userId="" providerId="Windows Live" clId="Web-{9FAF9E4D-7316-C29E-A51A-4D777F77B9E8}" dt="2025-01-19T22:31:19.835" v="2"/>
          <ac:inkMkLst>
            <pc:docMk/>
            <pc:sldMk cId="3848341380" sldId="289"/>
            <ac:inkMk id="5" creationId="{25859093-4254-08AD-F57F-49A826F606CF}"/>
          </ac:inkMkLst>
        </pc:inkChg>
        <pc:inkChg chg="add">
          <ac:chgData name="Guest User" userId="" providerId="Windows Live" clId="Web-{9FAF9E4D-7316-C29E-A51A-4D777F77B9E8}" dt="2025-01-19T22:31:24.319" v="3"/>
          <ac:inkMkLst>
            <pc:docMk/>
            <pc:sldMk cId="3848341380" sldId="289"/>
            <ac:inkMk id="11" creationId="{132E90BB-83A9-D9A4-E514-A5173584E171}"/>
          </ac:inkMkLst>
        </pc:inkChg>
        <pc:inkChg chg="add">
          <ac:chgData name="Guest User" userId="" providerId="Windows Live" clId="Web-{9FAF9E4D-7316-C29E-A51A-4D777F77B9E8}" dt="2025-01-19T22:32:29.102" v="4"/>
          <ac:inkMkLst>
            <pc:docMk/>
            <pc:sldMk cId="3848341380" sldId="289"/>
            <ac:inkMk id="13" creationId="{355F052D-A7F5-C10A-3231-2CF9564C2093}"/>
          </ac:inkMkLst>
        </pc:inkChg>
        <pc:inkChg chg="add">
          <ac:chgData name="Guest User" userId="" providerId="Windows Live" clId="Web-{9FAF9E4D-7316-C29E-A51A-4D777F77B9E8}" dt="2025-01-19T22:32:33.680" v="5"/>
          <ac:inkMkLst>
            <pc:docMk/>
            <pc:sldMk cId="3848341380" sldId="289"/>
            <ac:inkMk id="17" creationId="{21C50B95-EADE-0AEC-7FB4-213D1873F535}"/>
          </ac:inkMkLst>
        </pc:inkChg>
      </pc:sldChg>
    </pc:docChg>
  </pc:docChgLst>
  <pc:docChgLst>
    <pc:chgData name="Guest User" providerId="Windows Live" clId="Web-{1DFA5F66-FEEB-750D-C950-3A92F66CF5F7}"/>
    <pc:docChg chg="modSld">
      <pc:chgData name="Guest User" userId="" providerId="Windows Live" clId="Web-{1DFA5F66-FEEB-750D-C950-3A92F66CF5F7}" dt="2025-01-21T01:55:27.090" v="1" actId="1076"/>
      <pc:docMkLst>
        <pc:docMk/>
      </pc:docMkLst>
      <pc:sldChg chg="modSp">
        <pc:chgData name="Guest User" userId="" providerId="Windows Live" clId="Web-{1DFA5F66-FEEB-750D-C950-3A92F66CF5F7}" dt="2025-01-21T01:55:27.090" v="1" actId="1076"/>
        <pc:sldMkLst>
          <pc:docMk/>
          <pc:sldMk cId="2689845033" sldId="271"/>
        </pc:sldMkLst>
        <pc:spChg chg="mod">
          <ac:chgData name="Guest User" userId="" providerId="Windows Live" clId="Web-{1DFA5F66-FEEB-750D-C950-3A92F66CF5F7}" dt="2025-01-21T01:55:27.090" v="1" actId="1076"/>
          <ac:spMkLst>
            <pc:docMk/>
            <pc:sldMk cId="2689845033" sldId="271"/>
            <ac:spMk id="7" creationId="{EFBA4DFA-AB5E-0857-6148-460E8CABF415}"/>
          </ac:spMkLst>
        </pc:spChg>
      </pc:sldChg>
    </pc:docChg>
  </pc:docChgLst>
  <pc:docChgLst>
    <pc:chgData name="Meg Burkes" userId="1efcd6318e7a8f65" providerId="LiveId" clId="{E1995915-B24E-46C1-ABB3-DC3BD5F5705A}"/>
    <pc:docChg chg="undo custSel addSld delSld modSld sldOrd delMainMaster">
      <pc:chgData name="Meg Burkes" userId="1efcd6318e7a8f65" providerId="LiveId" clId="{E1995915-B24E-46C1-ABB3-DC3BD5F5705A}" dt="2025-01-21T02:10:09.532" v="2892" actId="20577"/>
      <pc:docMkLst>
        <pc:docMk/>
      </pc:docMkLst>
      <pc:sldChg chg="del">
        <pc:chgData name="Meg Burkes" userId="1efcd6318e7a8f65" providerId="LiveId" clId="{E1995915-B24E-46C1-ABB3-DC3BD5F5705A}" dt="2025-01-16T02:48:14.324" v="4" actId="47"/>
        <pc:sldMkLst>
          <pc:docMk/>
          <pc:sldMk cId="2828617294" sldId="256"/>
        </pc:sldMkLst>
      </pc:sldChg>
      <pc:sldChg chg="modSp add mod modNotesTx">
        <pc:chgData name="Meg Burkes" userId="1efcd6318e7a8f65" providerId="LiveId" clId="{E1995915-B24E-46C1-ABB3-DC3BD5F5705A}" dt="2025-01-21T02:10:09.532" v="2892" actId="20577"/>
        <pc:sldMkLst>
          <pc:docMk/>
          <pc:sldMk cId="356347659" sldId="257"/>
        </pc:sldMkLst>
        <pc:spChg chg="mod">
          <ac:chgData name="Meg Burkes" userId="1efcd6318e7a8f65" providerId="LiveId" clId="{E1995915-B24E-46C1-ABB3-DC3BD5F5705A}" dt="2025-01-21T01:53:58.405" v="2657" actId="1076"/>
          <ac:spMkLst>
            <pc:docMk/>
            <pc:sldMk cId="356347659" sldId="257"/>
            <ac:spMk id="2" creationId="{F8834CF8-F2D5-D643-B952-2D4527BD55F1}"/>
          </ac:spMkLst>
        </pc:spChg>
        <pc:spChg chg="mod">
          <ac:chgData name="Meg Burkes" userId="1efcd6318e7a8f65" providerId="LiveId" clId="{E1995915-B24E-46C1-ABB3-DC3BD5F5705A}" dt="2025-01-21T02:10:09.532" v="2892" actId="20577"/>
          <ac:spMkLst>
            <pc:docMk/>
            <pc:sldMk cId="356347659" sldId="257"/>
            <ac:spMk id="3" creationId="{66110D45-AB0D-7792-7E20-5BD9B2C53C71}"/>
          </ac:spMkLst>
        </pc:spChg>
        <pc:spChg chg="mod">
          <ac:chgData name="Meg Burkes" userId="1efcd6318e7a8f65" providerId="LiveId" clId="{E1995915-B24E-46C1-ABB3-DC3BD5F5705A}" dt="2025-01-21T01:22:09.614" v="1250" actId="255"/>
          <ac:spMkLst>
            <pc:docMk/>
            <pc:sldMk cId="356347659" sldId="257"/>
            <ac:spMk id="4" creationId="{96328AA4-3F61-3CF4-7667-3EE3EAD1B408}"/>
          </ac:spMkLst>
        </pc:spChg>
        <pc:spChg chg="mod">
          <ac:chgData name="Meg Burkes" userId="1efcd6318e7a8f65" providerId="LiveId" clId="{E1995915-B24E-46C1-ABB3-DC3BD5F5705A}" dt="2025-01-21T01:22:25.906" v="1252" actId="255"/>
          <ac:spMkLst>
            <pc:docMk/>
            <pc:sldMk cId="356347659" sldId="257"/>
            <ac:spMk id="5" creationId="{B382CB0C-42FB-CF37-0BD4-836322428DA6}"/>
          </ac:spMkLst>
        </pc:spChg>
        <pc:spChg chg="mod">
          <ac:chgData name="Meg Burkes" userId="1efcd6318e7a8f65" providerId="LiveId" clId="{E1995915-B24E-46C1-ABB3-DC3BD5F5705A}" dt="2025-01-21T01:24:53.513" v="1288" actId="20577"/>
          <ac:spMkLst>
            <pc:docMk/>
            <pc:sldMk cId="356347659" sldId="257"/>
            <ac:spMk id="7" creationId="{EFAFE869-F007-D908-9C84-B9E0EA1D4E9D}"/>
          </ac:spMkLst>
        </pc:spChg>
        <pc:spChg chg="mod">
          <ac:chgData name="Meg Burkes" userId="1efcd6318e7a8f65" providerId="LiveId" clId="{E1995915-B24E-46C1-ABB3-DC3BD5F5705A}" dt="2025-01-21T02:04:07.016" v="2682" actId="20577"/>
          <ac:spMkLst>
            <pc:docMk/>
            <pc:sldMk cId="356347659" sldId="257"/>
            <ac:spMk id="16" creationId="{294B9FBF-46BA-C5B5-963A-508C0E47FCD6}"/>
          </ac:spMkLst>
        </pc:spChg>
        <pc:spChg chg="mod">
          <ac:chgData name="Meg Burkes" userId="1efcd6318e7a8f65" providerId="LiveId" clId="{E1995915-B24E-46C1-ABB3-DC3BD5F5705A}" dt="2025-01-16T03:15:00.857" v="1052" actId="20577"/>
          <ac:spMkLst>
            <pc:docMk/>
            <pc:sldMk cId="356347659" sldId="257"/>
            <ac:spMk id="18" creationId="{721A08FF-6803-CF25-D906-63A42FA376E3}"/>
          </ac:spMkLst>
        </pc:spChg>
      </pc:sldChg>
      <pc:sldChg chg="delSp modSp add mod ord">
        <pc:chgData name="Meg Burkes" userId="1efcd6318e7a8f65" providerId="LiveId" clId="{E1995915-B24E-46C1-ABB3-DC3BD5F5705A}" dt="2025-01-21T02:03:58.214" v="2674" actId="20577"/>
        <pc:sldMkLst>
          <pc:docMk/>
          <pc:sldMk cId="3494119000" sldId="269"/>
        </pc:sldMkLst>
        <pc:spChg chg="mod">
          <ac:chgData name="Meg Burkes" userId="1efcd6318e7a8f65" providerId="LiveId" clId="{E1995915-B24E-46C1-ABB3-DC3BD5F5705A}" dt="2025-01-21T02:03:58.214" v="2674" actId="20577"/>
          <ac:spMkLst>
            <pc:docMk/>
            <pc:sldMk cId="3494119000" sldId="269"/>
            <ac:spMk id="12" creationId="{492042C7-2741-917F-9A49-E138E4F73E34}"/>
          </ac:spMkLst>
        </pc:spChg>
      </pc:sldChg>
      <pc:sldChg chg="modSp add mod">
        <pc:chgData name="Meg Burkes" userId="1efcd6318e7a8f65" providerId="LiveId" clId="{E1995915-B24E-46C1-ABB3-DC3BD5F5705A}" dt="2025-01-21T02:04:12.707" v="2686" actId="20577"/>
        <pc:sldMkLst>
          <pc:docMk/>
          <pc:sldMk cId="1270847704" sldId="270"/>
        </pc:sldMkLst>
        <pc:spChg chg="mod">
          <ac:chgData name="Meg Burkes" userId="1efcd6318e7a8f65" providerId="LiveId" clId="{E1995915-B24E-46C1-ABB3-DC3BD5F5705A}" dt="2025-01-16T02:49:58.262" v="64" actId="20577"/>
          <ac:spMkLst>
            <pc:docMk/>
            <pc:sldMk cId="1270847704" sldId="270"/>
            <ac:spMk id="2" creationId="{F8834CF8-F2D5-D643-B952-2D4527BD55F1}"/>
          </ac:spMkLst>
        </pc:spChg>
        <pc:spChg chg="mod">
          <ac:chgData name="Meg Burkes" userId="1efcd6318e7a8f65" providerId="LiveId" clId="{E1995915-B24E-46C1-ABB3-DC3BD5F5705A}" dt="2025-01-21T01:48:29.610" v="2639" actId="20577"/>
          <ac:spMkLst>
            <pc:docMk/>
            <pc:sldMk cId="1270847704" sldId="270"/>
            <ac:spMk id="3" creationId="{66110D45-AB0D-7792-7E20-5BD9B2C53C71}"/>
          </ac:spMkLst>
        </pc:spChg>
        <pc:spChg chg="mod">
          <ac:chgData name="Meg Burkes" userId="1efcd6318e7a8f65" providerId="LiveId" clId="{E1995915-B24E-46C1-ABB3-DC3BD5F5705A}" dt="2025-01-21T02:04:12.707" v="2686" actId="20577"/>
          <ac:spMkLst>
            <pc:docMk/>
            <pc:sldMk cId="1270847704" sldId="270"/>
            <ac:spMk id="16" creationId="{294B9FBF-46BA-C5B5-963A-508C0E47FCD6}"/>
          </ac:spMkLst>
        </pc:spChg>
        <pc:spChg chg="mod">
          <ac:chgData name="Meg Burkes" userId="1efcd6318e7a8f65" providerId="LiveId" clId="{E1995915-B24E-46C1-ABB3-DC3BD5F5705A}" dt="2025-01-16T03:15:07.076" v="1054" actId="20577"/>
          <ac:spMkLst>
            <pc:docMk/>
            <pc:sldMk cId="1270847704" sldId="270"/>
            <ac:spMk id="18" creationId="{721A08FF-6803-CF25-D906-63A42FA376E3}"/>
          </ac:spMkLst>
        </pc:spChg>
        <pc:picChg chg="mod">
          <ac:chgData name="Meg Burkes" userId="1efcd6318e7a8f65" providerId="LiveId" clId="{E1995915-B24E-46C1-ABB3-DC3BD5F5705A}" dt="2025-01-21T01:49:19.848" v="2644" actId="1076"/>
          <ac:picMkLst>
            <pc:docMk/>
            <pc:sldMk cId="1270847704" sldId="270"/>
            <ac:picMk id="4" creationId="{B51CBC7D-D7D1-A70A-360E-51C641F0BB94}"/>
          </ac:picMkLst>
        </pc:picChg>
      </pc:sldChg>
      <pc:sldChg chg="new del">
        <pc:chgData name="Meg Burkes" userId="1efcd6318e7a8f65" providerId="LiveId" clId="{E1995915-B24E-46C1-ABB3-DC3BD5F5705A}" dt="2025-01-16T02:48:47.852" v="7" actId="47"/>
        <pc:sldMkLst>
          <pc:docMk/>
          <pc:sldMk cId="3598062777" sldId="270"/>
        </pc:sldMkLst>
      </pc:sldChg>
      <pc:sldChg chg="modSp add mod">
        <pc:chgData name="Meg Burkes" userId="1efcd6318e7a8f65" providerId="LiveId" clId="{E1995915-B24E-46C1-ABB3-DC3BD5F5705A}" dt="2025-01-21T02:04:18.314" v="2690" actId="20577"/>
        <pc:sldMkLst>
          <pc:docMk/>
          <pc:sldMk cId="2689845033" sldId="271"/>
        </pc:sldMkLst>
        <pc:spChg chg="mod">
          <ac:chgData name="Meg Burkes" userId="1efcd6318e7a8f65" providerId="LiveId" clId="{E1995915-B24E-46C1-ABB3-DC3BD5F5705A}" dt="2025-01-16T02:50:18.924" v="98" actId="20577"/>
          <ac:spMkLst>
            <pc:docMk/>
            <pc:sldMk cId="2689845033" sldId="271"/>
            <ac:spMk id="2" creationId="{F8834CF8-F2D5-D643-B952-2D4527BD55F1}"/>
          </ac:spMkLst>
        </pc:spChg>
        <pc:spChg chg="mod">
          <ac:chgData name="Meg Burkes" userId="1efcd6318e7a8f65" providerId="LiveId" clId="{E1995915-B24E-46C1-ABB3-DC3BD5F5705A}" dt="2025-01-21T01:54:54.009" v="2662" actId="1076"/>
          <ac:spMkLst>
            <pc:docMk/>
            <pc:sldMk cId="2689845033" sldId="271"/>
            <ac:spMk id="7" creationId="{EFBA4DFA-AB5E-0857-6148-460E8CABF415}"/>
          </ac:spMkLst>
        </pc:spChg>
        <pc:spChg chg="mod">
          <ac:chgData name="Meg Burkes" userId="1efcd6318e7a8f65" providerId="LiveId" clId="{E1995915-B24E-46C1-ABB3-DC3BD5F5705A}" dt="2025-01-21T02:04:18.314" v="2690" actId="20577"/>
          <ac:spMkLst>
            <pc:docMk/>
            <pc:sldMk cId="2689845033" sldId="271"/>
            <ac:spMk id="16" creationId="{294B9FBF-46BA-C5B5-963A-508C0E47FCD6}"/>
          </ac:spMkLst>
        </pc:spChg>
        <pc:spChg chg="mod">
          <ac:chgData name="Meg Burkes" userId="1efcd6318e7a8f65" providerId="LiveId" clId="{E1995915-B24E-46C1-ABB3-DC3BD5F5705A}" dt="2025-01-16T03:15:13.028" v="1056" actId="20577"/>
          <ac:spMkLst>
            <pc:docMk/>
            <pc:sldMk cId="2689845033" sldId="271"/>
            <ac:spMk id="18" creationId="{721A08FF-6803-CF25-D906-63A42FA376E3}"/>
          </ac:spMkLst>
        </pc:spChg>
        <pc:picChg chg="mod">
          <ac:chgData name="Meg Burkes" userId="1efcd6318e7a8f65" providerId="LiveId" clId="{E1995915-B24E-46C1-ABB3-DC3BD5F5705A}" dt="2025-01-21T01:55:11.532" v="2664" actId="1076"/>
          <ac:picMkLst>
            <pc:docMk/>
            <pc:sldMk cId="2689845033" sldId="271"/>
            <ac:picMk id="5" creationId="{C256434A-6260-856D-11C9-1533449F22EA}"/>
          </ac:picMkLst>
        </pc:picChg>
      </pc:sldChg>
      <pc:sldChg chg="modSp add mod">
        <pc:chgData name="Meg Burkes" userId="1efcd6318e7a8f65" providerId="LiveId" clId="{E1995915-B24E-46C1-ABB3-DC3BD5F5705A}" dt="2025-01-21T02:04:23.233" v="2694" actId="20577"/>
        <pc:sldMkLst>
          <pc:docMk/>
          <pc:sldMk cId="2966845362" sldId="272"/>
        </pc:sldMkLst>
        <pc:spChg chg="mod">
          <ac:chgData name="Meg Burkes" userId="1efcd6318e7a8f65" providerId="LiveId" clId="{E1995915-B24E-46C1-ABB3-DC3BD5F5705A}" dt="2025-01-16T02:50:30.773" v="125" actId="20577"/>
          <ac:spMkLst>
            <pc:docMk/>
            <pc:sldMk cId="2966845362" sldId="272"/>
            <ac:spMk id="2" creationId="{F8834CF8-F2D5-D643-B952-2D4527BD55F1}"/>
          </ac:spMkLst>
        </pc:spChg>
        <pc:spChg chg="mod">
          <ac:chgData name="Meg Burkes" userId="1efcd6318e7a8f65" providerId="LiveId" clId="{E1995915-B24E-46C1-ABB3-DC3BD5F5705A}" dt="2025-01-21T02:01:07.142" v="2667" actId="1076"/>
          <ac:spMkLst>
            <pc:docMk/>
            <pc:sldMk cId="2966845362" sldId="272"/>
            <ac:spMk id="3" creationId="{66110D45-AB0D-7792-7E20-5BD9B2C53C71}"/>
          </ac:spMkLst>
        </pc:spChg>
        <pc:spChg chg="mod">
          <ac:chgData name="Meg Burkes" userId="1efcd6318e7a8f65" providerId="LiveId" clId="{E1995915-B24E-46C1-ABB3-DC3BD5F5705A}" dt="2025-01-21T02:04:23.233" v="2694" actId="20577"/>
          <ac:spMkLst>
            <pc:docMk/>
            <pc:sldMk cId="2966845362" sldId="272"/>
            <ac:spMk id="16" creationId="{294B9FBF-46BA-C5B5-963A-508C0E47FCD6}"/>
          </ac:spMkLst>
        </pc:spChg>
        <pc:spChg chg="mod">
          <ac:chgData name="Meg Burkes" userId="1efcd6318e7a8f65" providerId="LiveId" clId="{E1995915-B24E-46C1-ABB3-DC3BD5F5705A}" dt="2025-01-16T03:15:19.476" v="1058" actId="20577"/>
          <ac:spMkLst>
            <pc:docMk/>
            <pc:sldMk cId="2966845362" sldId="272"/>
            <ac:spMk id="18" creationId="{721A08FF-6803-CF25-D906-63A42FA376E3}"/>
          </ac:spMkLst>
        </pc:spChg>
        <pc:picChg chg="mod">
          <ac:chgData name="Meg Burkes" userId="1efcd6318e7a8f65" providerId="LiveId" clId="{E1995915-B24E-46C1-ABB3-DC3BD5F5705A}" dt="2025-01-21T02:01:08.809" v="2668" actId="1076"/>
          <ac:picMkLst>
            <pc:docMk/>
            <pc:sldMk cId="2966845362" sldId="272"/>
            <ac:picMk id="7" creationId="{634DBCD1-EAB6-DBA1-2C27-A457B71179C6}"/>
          </ac:picMkLst>
        </pc:picChg>
      </pc:sldChg>
      <pc:sldChg chg="addSp delSp modSp add mod modNotesTx">
        <pc:chgData name="Meg Burkes" userId="1efcd6318e7a8f65" providerId="LiveId" clId="{E1995915-B24E-46C1-ABB3-DC3BD5F5705A}" dt="2025-01-21T02:04:29.739" v="2702" actId="20577"/>
        <pc:sldMkLst>
          <pc:docMk/>
          <pc:sldMk cId="2796515587" sldId="273"/>
        </pc:sldMkLst>
        <pc:spChg chg="mod">
          <ac:chgData name="Meg Burkes" userId="1efcd6318e7a8f65" providerId="LiveId" clId="{E1995915-B24E-46C1-ABB3-DC3BD5F5705A}" dt="2025-01-16T02:50:57.759" v="154" actId="20577"/>
          <ac:spMkLst>
            <pc:docMk/>
            <pc:sldMk cId="2796515587" sldId="273"/>
            <ac:spMk id="2" creationId="{18844004-B796-A5AC-159C-1D71E0376B12}"/>
          </ac:spMkLst>
        </pc:spChg>
        <pc:spChg chg="mod">
          <ac:chgData name="Meg Burkes" userId="1efcd6318e7a8f65" providerId="LiveId" clId="{E1995915-B24E-46C1-ABB3-DC3BD5F5705A}" dt="2025-01-21T02:04:29.739" v="2702" actId="20577"/>
          <ac:spMkLst>
            <pc:docMk/>
            <pc:sldMk cId="2796515587" sldId="273"/>
            <ac:spMk id="16" creationId="{0041FEF7-DF58-BAD6-7504-556A63C8E38C}"/>
          </ac:spMkLst>
        </pc:spChg>
        <pc:spChg chg="mod">
          <ac:chgData name="Meg Burkes" userId="1efcd6318e7a8f65" providerId="LiveId" clId="{E1995915-B24E-46C1-ABB3-DC3BD5F5705A}" dt="2025-01-16T03:15:25.869" v="1060" actId="20577"/>
          <ac:spMkLst>
            <pc:docMk/>
            <pc:sldMk cId="2796515587" sldId="273"/>
            <ac:spMk id="18" creationId="{6A27222D-C2E9-A899-39A2-7D0DCFA7A4B5}"/>
          </ac:spMkLst>
        </pc:spChg>
        <pc:graphicFrameChg chg="add mod modGraphic">
          <ac:chgData name="Meg Burkes" userId="1efcd6318e7a8f65" providerId="LiveId" clId="{E1995915-B24E-46C1-ABB3-DC3BD5F5705A}" dt="2025-01-21T01:53:29.646" v="2656" actId="20577"/>
          <ac:graphicFrameMkLst>
            <pc:docMk/>
            <pc:sldMk cId="2796515587" sldId="273"/>
            <ac:graphicFrameMk id="9" creationId="{54E5D89D-5F98-F6B8-6560-343C51702D53}"/>
          </ac:graphicFrameMkLst>
        </pc:graphicFrameChg>
      </pc:sldChg>
      <pc:sldChg chg="delSp modSp add mod ord">
        <pc:chgData name="Meg Burkes" userId="1efcd6318e7a8f65" providerId="LiveId" clId="{E1995915-B24E-46C1-ABB3-DC3BD5F5705A}" dt="2025-01-21T02:04:02.774" v="2678" actId="20577"/>
        <pc:sldMkLst>
          <pc:docMk/>
          <pc:sldMk cId="3848341380" sldId="289"/>
        </pc:sldMkLst>
        <pc:spChg chg="mod">
          <ac:chgData name="Meg Burkes" userId="1efcd6318e7a8f65" providerId="LiveId" clId="{E1995915-B24E-46C1-ABB3-DC3BD5F5705A}" dt="2025-01-21T02:04:02.774" v="2678" actId="20577"/>
          <ac:spMkLst>
            <pc:docMk/>
            <pc:sldMk cId="3848341380" sldId="289"/>
            <ac:spMk id="16" creationId="{00912F8E-F44C-4DFC-78FA-1974A31E6212}"/>
          </ac:spMkLst>
        </pc:spChg>
        <pc:spChg chg="mod">
          <ac:chgData name="Meg Burkes" userId="1efcd6318e7a8f65" providerId="LiveId" clId="{E1995915-B24E-46C1-ABB3-DC3BD5F5705A}" dt="2025-01-16T02:53:57.757" v="226" actId="20577"/>
          <ac:spMkLst>
            <pc:docMk/>
            <pc:sldMk cId="3848341380" sldId="289"/>
            <ac:spMk id="18" creationId="{2C821169-596F-9DCD-9790-D633547E796E}"/>
          </ac:spMkLst>
        </pc:spChg>
        <pc:spChg chg="mod">
          <ac:chgData name="Meg Burkes" userId="1efcd6318e7a8f65" providerId="LiveId" clId="{E1995915-B24E-46C1-ABB3-DC3BD5F5705A}" dt="2025-01-16T02:53:12.049" v="202" actId="1076"/>
          <ac:spMkLst>
            <pc:docMk/>
            <pc:sldMk cId="3848341380" sldId="289"/>
            <ac:spMk id="19" creationId="{D1063BA3-0369-2E85-0773-9593F1418400}"/>
          </ac:spMkLst>
        </pc:spChg>
        <pc:picChg chg="mod">
          <ac:chgData name="Meg Burkes" userId="1efcd6318e7a8f65" providerId="LiveId" clId="{E1995915-B24E-46C1-ABB3-DC3BD5F5705A}" dt="2025-01-16T02:53:07.289" v="201" actId="1076"/>
          <ac:picMkLst>
            <pc:docMk/>
            <pc:sldMk cId="3848341380" sldId="289"/>
            <ac:picMk id="7" creationId="{7541D062-67B5-FF52-685D-4874BDF7F695}"/>
          </ac:picMkLst>
        </pc:picChg>
      </pc:sldChg>
      <pc:sldMasterChg chg="del delSldLayout">
        <pc:chgData name="Meg Burkes" userId="1efcd6318e7a8f65" providerId="LiveId" clId="{E1995915-B24E-46C1-ABB3-DC3BD5F5705A}" dt="2025-01-16T02:48:14.324" v="4" actId="47"/>
        <pc:sldMasterMkLst>
          <pc:docMk/>
          <pc:sldMasterMk cId="3486217234" sldId="2147483648"/>
        </pc:sldMasterMkLst>
        <pc:sldLayoutChg chg="del">
          <pc:chgData name="Meg Burkes" userId="1efcd6318e7a8f65" providerId="LiveId" clId="{E1995915-B24E-46C1-ABB3-DC3BD5F5705A}" dt="2025-01-16T02:48:14.324" v="4" actId="47"/>
          <pc:sldLayoutMkLst>
            <pc:docMk/>
            <pc:sldMasterMk cId="3486217234" sldId="2147483648"/>
            <pc:sldLayoutMk cId="2129200638" sldId="2147483649"/>
          </pc:sldLayoutMkLst>
        </pc:sldLayoutChg>
        <pc:sldLayoutChg chg="del">
          <pc:chgData name="Meg Burkes" userId="1efcd6318e7a8f65" providerId="LiveId" clId="{E1995915-B24E-46C1-ABB3-DC3BD5F5705A}" dt="2025-01-16T02:48:14.324" v="4" actId="47"/>
          <pc:sldLayoutMkLst>
            <pc:docMk/>
            <pc:sldMasterMk cId="3486217234" sldId="2147483648"/>
            <pc:sldLayoutMk cId="887298560" sldId="2147483650"/>
          </pc:sldLayoutMkLst>
        </pc:sldLayoutChg>
        <pc:sldLayoutChg chg="del">
          <pc:chgData name="Meg Burkes" userId="1efcd6318e7a8f65" providerId="LiveId" clId="{E1995915-B24E-46C1-ABB3-DC3BD5F5705A}" dt="2025-01-16T02:48:14.324" v="4" actId="47"/>
          <pc:sldLayoutMkLst>
            <pc:docMk/>
            <pc:sldMasterMk cId="3486217234" sldId="2147483648"/>
            <pc:sldLayoutMk cId="4031850553" sldId="2147483651"/>
          </pc:sldLayoutMkLst>
        </pc:sldLayoutChg>
        <pc:sldLayoutChg chg="del">
          <pc:chgData name="Meg Burkes" userId="1efcd6318e7a8f65" providerId="LiveId" clId="{E1995915-B24E-46C1-ABB3-DC3BD5F5705A}" dt="2025-01-16T02:48:14.324" v="4" actId="47"/>
          <pc:sldLayoutMkLst>
            <pc:docMk/>
            <pc:sldMasterMk cId="3486217234" sldId="2147483648"/>
            <pc:sldLayoutMk cId="403002063" sldId="2147483652"/>
          </pc:sldLayoutMkLst>
        </pc:sldLayoutChg>
        <pc:sldLayoutChg chg="del">
          <pc:chgData name="Meg Burkes" userId="1efcd6318e7a8f65" providerId="LiveId" clId="{E1995915-B24E-46C1-ABB3-DC3BD5F5705A}" dt="2025-01-16T02:48:14.324" v="4" actId="47"/>
          <pc:sldLayoutMkLst>
            <pc:docMk/>
            <pc:sldMasterMk cId="3486217234" sldId="2147483648"/>
            <pc:sldLayoutMk cId="3621633146" sldId="2147483653"/>
          </pc:sldLayoutMkLst>
        </pc:sldLayoutChg>
        <pc:sldLayoutChg chg="del">
          <pc:chgData name="Meg Burkes" userId="1efcd6318e7a8f65" providerId="LiveId" clId="{E1995915-B24E-46C1-ABB3-DC3BD5F5705A}" dt="2025-01-16T02:48:14.324" v="4" actId="47"/>
          <pc:sldLayoutMkLst>
            <pc:docMk/>
            <pc:sldMasterMk cId="3486217234" sldId="2147483648"/>
            <pc:sldLayoutMk cId="3157857351" sldId="2147483654"/>
          </pc:sldLayoutMkLst>
        </pc:sldLayoutChg>
        <pc:sldLayoutChg chg="del">
          <pc:chgData name="Meg Burkes" userId="1efcd6318e7a8f65" providerId="LiveId" clId="{E1995915-B24E-46C1-ABB3-DC3BD5F5705A}" dt="2025-01-16T02:48:14.324" v="4" actId="47"/>
          <pc:sldLayoutMkLst>
            <pc:docMk/>
            <pc:sldMasterMk cId="3486217234" sldId="2147483648"/>
            <pc:sldLayoutMk cId="1005625085" sldId="2147483655"/>
          </pc:sldLayoutMkLst>
        </pc:sldLayoutChg>
        <pc:sldLayoutChg chg="del">
          <pc:chgData name="Meg Burkes" userId="1efcd6318e7a8f65" providerId="LiveId" clId="{E1995915-B24E-46C1-ABB3-DC3BD5F5705A}" dt="2025-01-16T02:48:14.324" v="4" actId="47"/>
          <pc:sldLayoutMkLst>
            <pc:docMk/>
            <pc:sldMasterMk cId="3486217234" sldId="2147483648"/>
            <pc:sldLayoutMk cId="880833698" sldId="2147483656"/>
          </pc:sldLayoutMkLst>
        </pc:sldLayoutChg>
        <pc:sldLayoutChg chg="del">
          <pc:chgData name="Meg Burkes" userId="1efcd6318e7a8f65" providerId="LiveId" clId="{E1995915-B24E-46C1-ABB3-DC3BD5F5705A}" dt="2025-01-16T02:48:14.324" v="4" actId="47"/>
          <pc:sldLayoutMkLst>
            <pc:docMk/>
            <pc:sldMasterMk cId="3486217234" sldId="2147483648"/>
            <pc:sldLayoutMk cId="1150793568" sldId="2147483657"/>
          </pc:sldLayoutMkLst>
        </pc:sldLayoutChg>
        <pc:sldLayoutChg chg="del">
          <pc:chgData name="Meg Burkes" userId="1efcd6318e7a8f65" providerId="LiveId" clId="{E1995915-B24E-46C1-ABB3-DC3BD5F5705A}" dt="2025-01-16T02:48:14.324" v="4" actId="47"/>
          <pc:sldLayoutMkLst>
            <pc:docMk/>
            <pc:sldMasterMk cId="3486217234" sldId="2147483648"/>
            <pc:sldLayoutMk cId="2613820130" sldId="2147483658"/>
          </pc:sldLayoutMkLst>
        </pc:sldLayoutChg>
        <pc:sldLayoutChg chg="del">
          <pc:chgData name="Meg Burkes" userId="1efcd6318e7a8f65" providerId="LiveId" clId="{E1995915-B24E-46C1-ABB3-DC3BD5F5705A}" dt="2025-01-16T02:48:14.324" v="4" actId="47"/>
          <pc:sldLayoutMkLst>
            <pc:docMk/>
            <pc:sldMasterMk cId="3486217234" sldId="2147483648"/>
            <pc:sldLayoutMk cId="403926840" sldId="2147483659"/>
          </pc:sldLayoutMkLst>
        </pc:sldLayoutChg>
      </pc:sldMasterChg>
    </pc:docChg>
  </pc:docChgLst>
  <pc:docChgLst>
    <pc:chgData name="Guest User" providerId="Windows Live" clId="Web-{00863F69-72E7-F1C2-DBA7-E14B20B30988}"/>
    <pc:docChg chg="modSld">
      <pc:chgData name="Guest User" userId="" providerId="Windows Live" clId="Web-{00863F69-72E7-F1C2-DBA7-E14B20B30988}" dt="2025-01-20T23:37:39.089" v="53" actId="20577"/>
      <pc:docMkLst>
        <pc:docMk/>
      </pc:docMkLst>
      <pc:sldChg chg="modSp">
        <pc:chgData name="Guest User" userId="" providerId="Windows Live" clId="Web-{00863F69-72E7-F1C2-DBA7-E14B20B30988}" dt="2025-01-20T23:37:39.089" v="53" actId="20577"/>
        <pc:sldMkLst>
          <pc:docMk/>
          <pc:sldMk cId="2966845362" sldId="272"/>
        </pc:sldMkLst>
        <pc:spChg chg="mod">
          <ac:chgData name="Guest User" userId="" providerId="Windows Live" clId="Web-{00863F69-72E7-F1C2-DBA7-E14B20B30988}" dt="2025-01-20T23:37:39.089" v="53" actId="20577"/>
          <ac:spMkLst>
            <pc:docMk/>
            <pc:sldMk cId="2966845362" sldId="272"/>
            <ac:spMk id="3" creationId="{66110D45-AB0D-7792-7E20-5BD9B2C53C71}"/>
          </ac:spMkLst>
        </pc:spChg>
      </pc:sldChg>
    </pc:docChg>
  </pc:docChgLst>
  <pc:docChgLst>
    <pc:chgData name="Guest User" providerId="Windows Live" clId="Web-{E8AB3938-6D79-74EA-4F25-B8BBB9483CB7}"/>
    <pc:docChg chg="addSld delSld modSld">
      <pc:chgData name="Guest User" userId="" providerId="Windows Live" clId="Web-{E8AB3938-6D79-74EA-4F25-B8BBB9483CB7}" dt="2025-01-21T02:50:02.822" v="47" actId="20577"/>
      <pc:docMkLst>
        <pc:docMk/>
      </pc:docMkLst>
      <pc:sldChg chg="addSp delSp modSp">
        <pc:chgData name="Guest User" userId="" providerId="Windows Live" clId="Web-{E8AB3938-6D79-74EA-4F25-B8BBB9483CB7}" dt="2025-01-21T02:48:40.069" v="41" actId="1076"/>
        <pc:sldMkLst>
          <pc:docMk/>
          <pc:sldMk cId="1270847704" sldId="270"/>
        </pc:sldMkLst>
        <pc:spChg chg="mod">
          <ac:chgData name="Guest User" userId="" providerId="Windows Live" clId="Web-{E8AB3938-6D79-74EA-4F25-B8BBB9483CB7}" dt="2025-01-21T02:48:27.335" v="38" actId="1076"/>
          <ac:spMkLst>
            <pc:docMk/>
            <pc:sldMk cId="1270847704" sldId="270"/>
            <ac:spMk id="2" creationId="{F8834CF8-F2D5-D643-B952-2D4527BD55F1}"/>
          </ac:spMkLst>
        </pc:spChg>
        <pc:spChg chg="mod">
          <ac:chgData name="Guest User" userId="" providerId="Windows Live" clId="Web-{E8AB3938-6D79-74EA-4F25-B8BBB9483CB7}" dt="2025-01-21T02:48:21.319" v="37" actId="1076"/>
          <ac:spMkLst>
            <pc:docMk/>
            <pc:sldMk cId="1270847704" sldId="270"/>
            <ac:spMk id="3" creationId="{66110D45-AB0D-7792-7E20-5BD9B2C53C71}"/>
          </ac:spMkLst>
        </pc:spChg>
        <pc:picChg chg="add mod">
          <ac:chgData name="Guest User" userId="" providerId="Windows Live" clId="Web-{E8AB3938-6D79-74EA-4F25-B8BBB9483CB7}" dt="2025-01-21T02:48:40.069" v="41" actId="1076"/>
          <ac:picMkLst>
            <pc:docMk/>
            <pc:sldMk cId="1270847704" sldId="270"/>
            <ac:picMk id="4" creationId="{241E5567-7B4F-21F4-FD92-A848C1A2FB22}"/>
          </ac:picMkLst>
        </pc:picChg>
        <pc:picChg chg="add del mod">
          <ac:chgData name="Guest User" userId="" providerId="Windows Live" clId="Web-{E8AB3938-6D79-74EA-4F25-B8BBB9483CB7}" dt="2025-01-21T01:50:19.894" v="12"/>
          <ac:picMkLst>
            <pc:docMk/>
            <pc:sldMk cId="1270847704" sldId="270"/>
            <ac:picMk id="4" creationId="{B51CBC7D-D7D1-A70A-360E-51C641F0BB94}"/>
          </ac:picMkLst>
        </pc:picChg>
      </pc:sldChg>
      <pc:sldChg chg="modSp">
        <pc:chgData name="Guest User" userId="" providerId="Windows Live" clId="Web-{E8AB3938-6D79-74EA-4F25-B8BBB9483CB7}" dt="2025-01-21T02:49:54.056" v="44" actId="20577"/>
        <pc:sldMkLst>
          <pc:docMk/>
          <pc:sldMk cId="2689845033" sldId="271"/>
        </pc:sldMkLst>
        <pc:spChg chg="mod">
          <ac:chgData name="Guest User" userId="" providerId="Windows Live" clId="Web-{E8AB3938-6D79-74EA-4F25-B8BBB9483CB7}" dt="2025-01-21T02:49:54.056" v="44" actId="20577"/>
          <ac:spMkLst>
            <pc:docMk/>
            <pc:sldMk cId="2689845033" sldId="271"/>
            <ac:spMk id="18" creationId="{721A08FF-6803-CF25-D906-63A42FA376E3}"/>
          </ac:spMkLst>
        </pc:spChg>
      </pc:sldChg>
      <pc:sldChg chg="modSp">
        <pc:chgData name="Guest User" userId="" providerId="Windows Live" clId="Web-{E8AB3938-6D79-74EA-4F25-B8BBB9483CB7}" dt="2025-01-21T02:49:58.134" v="46" actId="20577"/>
        <pc:sldMkLst>
          <pc:docMk/>
          <pc:sldMk cId="2966845362" sldId="272"/>
        </pc:sldMkLst>
        <pc:spChg chg="mod">
          <ac:chgData name="Guest User" userId="" providerId="Windows Live" clId="Web-{E8AB3938-6D79-74EA-4F25-B8BBB9483CB7}" dt="2025-01-21T02:49:58.134" v="46" actId="20577"/>
          <ac:spMkLst>
            <pc:docMk/>
            <pc:sldMk cId="2966845362" sldId="272"/>
            <ac:spMk id="18" creationId="{721A08FF-6803-CF25-D906-63A42FA376E3}"/>
          </ac:spMkLst>
        </pc:spChg>
      </pc:sldChg>
      <pc:sldChg chg="modSp">
        <pc:chgData name="Guest User" userId="" providerId="Windows Live" clId="Web-{E8AB3938-6D79-74EA-4F25-B8BBB9483CB7}" dt="2025-01-21T02:50:02.822" v="47" actId="20577"/>
        <pc:sldMkLst>
          <pc:docMk/>
          <pc:sldMk cId="2796515587" sldId="273"/>
        </pc:sldMkLst>
        <pc:spChg chg="mod">
          <ac:chgData name="Guest User" userId="" providerId="Windows Live" clId="Web-{E8AB3938-6D79-74EA-4F25-B8BBB9483CB7}" dt="2025-01-21T02:50:02.822" v="47" actId="20577"/>
          <ac:spMkLst>
            <pc:docMk/>
            <pc:sldMk cId="2796515587" sldId="273"/>
            <ac:spMk id="18" creationId="{6A27222D-C2E9-A899-39A2-7D0DCFA7A4B5}"/>
          </ac:spMkLst>
        </pc:spChg>
      </pc:sldChg>
      <pc:sldChg chg="addSp delSp modSp add replId">
        <pc:chgData name="Guest User" userId="" providerId="Windows Live" clId="Web-{E8AB3938-6D79-74EA-4F25-B8BBB9483CB7}" dt="2025-01-21T02:49:49.915" v="42" actId="20577"/>
        <pc:sldMkLst>
          <pc:docMk/>
          <pc:sldMk cId="8872704" sldId="290"/>
        </pc:sldMkLst>
        <pc:spChg chg="mod">
          <ac:chgData name="Guest User" userId="" providerId="Windows Live" clId="Web-{E8AB3938-6D79-74EA-4F25-B8BBB9483CB7}" dt="2025-01-21T02:45:33.861" v="28" actId="20577"/>
          <ac:spMkLst>
            <pc:docMk/>
            <pc:sldMk cId="8872704" sldId="290"/>
            <ac:spMk id="2" creationId="{F8834CF8-F2D5-D643-B952-2D4527BD55F1}"/>
          </ac:spMkLst>
        </pc:spChg>
        <pc:spChg chg="mod">
          <ac:chgData name="Guest User" userId="" providerId="Windows Live" clId="Web-{E8AB3938-6D79-74EA-4F25-B8BBB9483CB7}" dt="2025-01-21T02:49:49.915" v="42" actId="20577"/>
          <ac:spMkLst>
            <pc:docMk/>
            <pc:sldMk cId="8872704" sldId="290"/>
            <ac:spMk id="18" creationId="{721A08FF-6803-CF25-D906-63A42FA376E3}"/>
          </ac:spMkLst>
        </pc:spChg>
        <pc:picChg chg="del">
          <ac:chgData name="Guest User" userId="" providerId="Windows Live" clId="Web-{E8AB3938-6D79-74EA-4F25-B8BBB9483CB7}" dt="2025-01-21T02:45:39.893" v="29"/>
          <ac:picMkLst>
            <pc:docMk/>
            <pc:sldMk cId="8872704" sldId="290"/>
            <ac:picMk id="4" creationId="{241E5567-7B4F-21F4-FD92-A848C1A2FB22}"/>
          </ac:picMkLst>
        </pc:picChg>
        <pc:picChg chg="add mod">
          <ac:chgData name="Guest User" userId="" providerId="Windows Live" clId="Web-{E8AB3938-6D79-74EA-4F25-B8BBB9483CB7}" dt="2025-01-21T02:47:52.818" v="35" actId="1076"/>
          <ac:picMkLst>
            <pc:docMk/>
            <pc:sldMk cId="8872704" sldId="290"/>
            <ac:picMk id="5" creationId="{A6EA7CCF-45B9-4195-036D-B990DAA9A47E}"/>
          </ac:picMkLst>
        </pc:picChg>
      </pc:sldChg>
      <pc:sldChg chg="new del">
        <pc:chgData name="Guest User" userId="" providerId="Windows Live" clId="Web-{E8AB3938-6D79-74EA-4F25-B8BBB9483CB7}" dt="2025-01-21T02:45:25.283" v="25"/>
        <pc:sldMkLst>
          <pc:docMk/>
          <pc:sldMk cId="3689095196" sldId="290"/>
        </pc:sldMkLst>
      </pc:sldChg>
    </pc:docChg>
  </pc:docChgLst>
  <pc:docChgLst>
    <pc:chgData name="Guest User" providerId="Windows Live" clId="Web-{9239E44A-AFBC-E1B5-91C2-A1BB3B31DD2B}"/>
    <pc:docChg chg="modSld">
      <pc:chgData name="Guest User" userId="" providerId="Windows Live" clId="Web-{9239E44A-AFBC-E1B5-91C2-A1BB3B31DD2B}" dt="2025-01-21T02:18:23.928" v="366" actId="20577"/>
      <pc:docMkLst>
        <pc:docMk/>
      </pc:docMkLst>
      <pc:sldChg chg="modSp">
        <pc:chgData name="Guest User" userId="" providerId="Windows Live" clId="Web-{9239E44A-AFBC-E1B5-91C2-A1BB3B31DD2B}" dt="2025-01-21T01:38:37.313" v="0" actId="1076"/>
        <pc:sldMkLst>
          <pc:docMk/>
          <pc:sldMk cId="1270847704" sldId="270"/>
        </pc:sldMkLst>
        <pc:picChg chg="mod">
          <ac:chgData name="Guest User" userId="" providerId="Windows Live" clId="Web-{9239E44A-AFBC-E1B5-91C2-A1BB3B31DD2B}" dt="2025-01-21T01:38:37.313" v="0" actId="1076"/>
          <ac:picMkLst>
            <pc:docMk/>
            <pc:sldMk cId="1270847704" sldId="270"/>
            <ac:picMk id="4" creationId="{B51CBC7D-D7D1-A70A-360E-51C641F0BB94}"/>
          </ac:picMkLst>
        </pc:picChg>
      </pc:sldChg>
      <pc:sldChg chg="addSp delSp modSp">
        <pc:chgData name="Guest User" userId="" providerId="Windows Live" clId="Web-{9239E44A-AFBC-E1B5-91C2-A1BB3B31DD2B}" dt="2025-01-21T02:18:23.928" v="366" actId="20577"/>
        <pc:sldMkLst>
          <pc:docMk/>
          <pc:sldMk cId="2966845362" sldId="272"/>
        </pc:sldMkLst>
        <pc:spChg chg="mod">
          <ac:chgData name="Guest User" userId="" providerId="Windows Live" clId="Web-{9239E44A-AFBC-E1B5-91C2-A1BB3B31DD2B}" dt="2025-01-21T02:18:23.928" v="366" actId="20577"/>
          <ac:spMkLst>
            <pc:docMk/>
            <pc:sldMk cId="2966845362" sldId="272"/>
            <ac:spMk id="3" creationId="{66110D45-AB0D-7792-7E20-5BD9B2C53C71}"/>
          </ac:spMkLst>
        </pc:spChg>
        <pc:spChg chg="add del">
          <ac:chgData name="Guest User" userId="" providerId="Windows Live" clId="Web-{9239E44A-AFBC-E1B5-91C2-A1BB3B31DD2B}" dt="2025-01-21T01:54:24.532" v="103"/>
          <ac:spMkLst>
            <pc:docMk/>
            <pc:sldMk cId="2966845362" sldId="272"/>
            <ac:spMk id="4" creationId="{ABF15E45-454F-5255-9B95-589AD0B7D299}"/>
          </ac:spMkLst>
        </pc:spChg>
        <pc:spChg chg="add mod">
          <ac:chgData name="Guest User" userId="" providerId="Windows Live" clId="Web-{9239E44A-AFBC-E1B5-91C2-A1BB3B31DD2B}" dt="2025-01-21T02:18:02.631" v="356" actId="20577"/>
          <ac:spMkLst>
            <pc:docMk/>
            <pc:sldMk cId="2966845362" sldId="272"/>
            <ac:spMk id="5" creationId="{BBB4F72D-E3B5-A2A5-A904-F4B284F62125}"/>
          </ac:spMkLst>
        </pc:spChg>
        <pc:picChg chg="add mod">
          <ac:chgData name="Guest User" userId="" providerId="Windows Live" clId="Web-{9239E44A-AFBC-E1B5-91C2-A1BB3B31DD2B}" dt="2025-01-21T02:17:34.349" v="348" actId="1076"/>
          <ac:picMkLst>
            <pc:docMk/>
            <pc:sldMk cId="2966845362" sldId="272"/>
            <ac:picMk id="7" creationId="{634DBCD1-EAB6-DBA1-2C27-A457B71179C6}"/>
          </ac:picMkLst>
        </pc:picChg>
        <pc:picChg chg="add del mod">
          <ac:chgData name="Guest User" userId="" providerId="Windows Live" clId="Web-{9239E44A-AFBC-E1B5-91C2-A1BB3B31DD2B}" dt="2025-01-21T02:00:19.201" v="145"/>
          <ac:picMkLst>
            <pc:docMk/>
            <pc:sldMk cId="2966845362" sldId="272"/>
            <ac:picMk id="9" creationId="{068AED98-38F4-3B0D-19CA-DD1BE874D71E}"/>
          </ac:picMkLst>
        </pc:picChg>
        <pc:picChg chg="add mod">
          <ac:chgData name="Guest User" userId="" providerId="Windows Live" clId="Web-{9239E44A-AFBC-E1B5-91C2-A1BB3B31DD2B}" dt="2025-01-21T02:17:52.005" v="351" actId="1076"/>
          <ac:picMkLst>
            <pc:docMk/>
            <pc:sldMk cId="2966845362" sldId="272"/>
            <ac:picMk id="10" creationId="{EB06BF28-640F-FC94-C0E3-FA0EC2EDC62C}"/>
          </ac:picMkLst>
        </pc:picChg>
      </pc:sldChg>
    </pc:docChg>
  </pc:docChgLst>
</pc:chgInfo>
</file>

<file path=ppt/comments/modernComment_10F_A053C729.xml><?xml version="1.0" encoding="utf-8"?>
<p188:cmLst xmlns:a="http://schemas.openxmlformats.org/drawingml/2006/main" xmlns:r="http://schemas.openxmlformats.org/officeDocument/2006/relationships" xmlns:p188="http://schemas.microsoft.com/office/powerpoint/2018/8/main">
  <p188:cm id="{F7948835-90FB-463D-8D7C-3C574DF34DA7}" authorId="{95582667-6102-27E7-ED8E-01A166EB4B6B}" created="2025-01-18T19:54:08.074">
    <pc:sldMkLst xmlns:pc="http://schemas.microsoft.com/office/powerpoint/2013/main/command">
      <pc:docMk/>
      <pc:sldMk cId="2689845033" sldId="271"/>
    </pc:sldMkLst>
    <p188:txBody>
      <a:bodyPr/>
      <a:lstStyle/>
      <a:p>
        <a:r>
          <a:rPr lang="en-US"/>
          <a:t>Mention that most of the parts have already come in, and the last part we will receive is the custom brush from Industrial Brush Corporation which will not ship until February 13.</a:t>
        </a:r>
      </a:p>
    </p188:txBody>
  </p188:cm>
</p188: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CC3EA3-8F21-4DEF-B820-F87E5708BC97}"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E1329BB6-7809-49FB-88D9-DE848F683E9B}">
      <dgm:prSet phldrT="[Text]"/>
      <dgm:spPr/>
      <dgm:t>
        <a:bodyPr/>
        <a:lstStyle/>
        <a:p>
          <a:r>
            <a:rPr lang="en-US"/>
            <a:t>William</a:t>
          </a:r>
        </a:p>
      </dgm:t>
    </dgm:pt>
    <dgm:pt modelId="{FCCCB25C-C9A5-487F-B95F-86B2B7030AC5}" type="parTrans" cxnId="{169C6A75-6FD6-4E04-937A-0314351149A5}">
      <dgm:prSet/>
      <dgm:spPr/>
      <dgm:t>
        <a:bodyPr/>
        <a:lstStyle/>
        <a:p>
          <a:endParaRPr lang="en-US"/>
        </a:p>
      </dgm:t>
    </dgm:pt>
    <dgm:pt modelId="{A7B2ACE6-0D4F-4ED9-A844-49051D9BBB5E}" type="sibTrans" cxnId="{169C6A75-6FD6-4E04-937A-0314351149A5}">
      <dgm:prSet/>
      <dgm:spPr/>
      <dgm:t>
        <a:bodyPr/>
        <a:lstStyle/>
        <a:p>
          <a:endParaRPr lang="en-US"/>
        </a:p>
      </dgm:t>
    </dgm:pt>
    <dgm:pt modelId="{F4C3A82F-D544-416B-9547-EAA87203F79C}">
      <dgm:prSet phldrT="[Text]"/>
      <dgm:spPr/>
      <dgm:t>
        <a:bodyPr/>
        <a:lstStyle/>
        <a:p>
          <a:r>
            <a:rPr lang="en-US"/>
            <a:t>Fix the camera and breakers</a:t>
          </a:r>
        </a:p>
      </dgm:t>
    </dgm:pt>
    <dgm:pt modelId="{463FE064-BB66-4D89-ACC5-E871B6211057}" type="parTrans" cxnId="{A5C74A1F-F62C-4491-9EE9-A7A7E7F682DD}">
      <dgm:prSet/>
      <dgm:spPr/>
      <dgm:t>
        <a:bodyPr/>
        <a:lstStyle/>
        <a:p>
          <a:endParaRPr lang="en-US"/>
        </a:p>
      </dgm:t>
    </dgm:pt>
    <dgm:pt modelId="{F263C15B-6230-42F9-A4DB-892454DDD33D}" type="sibTrans" cxnId="{A5C74A1F-F62C-4491-9EE9-A7A7E7F682DD}">
      <dgm:prSet/>
      <dgm:spPr/>
      <dgm:t>
        <a:bodyPr/>
        <a:lstStyle/>
        <a:p>
          <a:endParaRPr lang="en-US"/>
        </a:p>
      </dgm:t>
    </dgm:pt>
    <dgm:pt modelId="{1C9FC9C3-4099-4ADA-92BE-945E7397F72C}">
      <dgm:prSet phldrT="[Text]"/>
      <dgm:spPr/>
      <dgm:t>
        <a:bodyPr/>
        <a:lstStyle/>
        <a:p>
          <a:r>
            <a:rPr lang="en-US"/>
            <a:t>Assemble the solar panel and frame</a:t>
          </a:r>
        </a:p>
      </dgm:t>
    </dgm:pt>
    <dgm:pt modelId="{FEB84996-B99A-49E6-B217-2C46FF136E24}" type="parTrans" cxnId="{6BA4ECBD-E90F-49D3-B4F8-5B7C0BD9E449}">
      <dgm:prSet/>
      <dgm:spPr/>
      <dgm:t>
        <a:bodyPr/>
        <a:lstStyle/>
        <a:p>
          <a:endParaRPr lang="en-US"/>
        </a:p>
      </dgm:t>
    </dgm:pt>
    <dgm:pt modelId="{0B24B780-2AA6-41B6-9C0C-1B49711ECAD3}" type="sibTrans" cxnId="{6BA4ECBD-E90F-49D3-B4F8-5B7C0BD9E449}">
      <dgm:prSet/>
      <dgm:spPr/>
      <dgm:t>
        <a:bodyPr/>
        <a:lstStyle/>
        <a:p>
          <a:endParaRPr lang="en-US"/>
        </a:p>
      </dgm:t>
    </dgm:pt>
    <dgm:pt modelId="{65203965-63BE-47BB-83B7-26BFD6540D7E}">
      <dgm:prSet phldrT="[Text]"/>
      <dgm:spPr/>
      <dgm:t>
        <a:bodyPr/>
        <a:lstStyle/>
        <a:p>
          <a:r>
            <a:rPr lang="en-US"/>
            <a:t>Margaret</a:t>
          </a:r>
        </a:p>
      </dgm:t>
    </dgm:pt>
    <dgm:pt modelId="{A2B9CA1C-E4AA-4526-86F5-7C409350A9ED}" type="parTrans" cxnId="{82920E8A-5781-44E8-B1DC-132C70C394DE}">
      <dgm:prSet/>
      <dgm:spPr/>
      <dgm:t>
        <a:bodyPr/>
        <a:lstStyle/>
        <a:p>
          <a:endParaRPr lang="en-US"/>
        </a:p>
      </dgm:t>
    </dgm:pt>
    <dgm:pt modelId="{423252EA-F81C-447E-8A28-C1E7559AE1F6}" type="sibTrans" cxnId="{82920E8A-5781-44E8-B1DC-132C70C394DE}">
      <dgm:prSet/>
      <dgm:spPr/>
      <dgm:t>
        <a:bodyPr/>
        <a:lstStyle/>
        <a:p>
          <a:endParaRPr lang="en-US"/>
        </a:p>
      </dgm:t>
    </dgm:pt>
    <dgm:pt modelId="{CF682312-F459-485B-8084-ECA9F536339D}">
      <dgm:prSet phldrT="[Text]"/>
      <dgm:spPr/>
      <dgm:t>
        <a:bodyPr/>
        <a:lstStyle/>
        <a:p>
          <a:r>
            <a:rPr lang="en-US"/>
            <a:t>Set up motor driver and the linear motor</a:t>
          </a:r>
        </a:p>
      </dgm:t>
    </dgm:pt>
    <dgm:pt modelId="{C30763D5-9A65-4BB9-861A-E0E070442452}" type="parTrans" cxnId="{FED7E257-24C3-4FEA-A159-E595DC32C85D}">
      <dgm:prSet/>
      <dgm:spPr/>
      <dgm:t>
        <a:bodyPr/>
        <a:lstStyle/>
        <a:p>
          <a:endParaRPr lang="en-US"/>
        </a:p>
      </dgm:t>
    </dgm:pt>
    <dgm:pt modelId="{10A91AAA-6383-45E5-9640-2691022DE24C}" type="sibTrans" cxnId="{FED7E257-24C3-4FEA-A159-E595DC32C85D}">
      <dgm:prSet/>
      <dgm:spPr/>
      <dgm:t>
        <a:bodyPr/>
        <a:lstStyle/>
        <a:p>
          <a:endParaRPr lang="en-US"/>
        </a:p>
      </dgm:t>
    </dgm:pt>
    <dgm:pt modelId="{0A0110E7-D674-4DDC-A6CA-751F5889ED76}">
      <dgm:prSet phldrT="[Text]"/>
      <dgm:spPr/>
      <dgm:t>
        <a:bodyPr/>
        <a:lstStyle/>
        <a:p>
          <a:r>
            <a:rPr lang="en-US"/>
            <a:t>Create a website with a QR code</a:t>
          </a:r>
        </a:p>
      </dgm:t>
    </dgm:pt>
    <dgm:pt modelId="{49D10B2F-9932-4D70-B84D-849B05AC1B03}" type="parTrans" cxnId="{64AE3C62-518C-499A-97FD-9771944A8DD4}">
      <dgm:prSet/>
      <dgm:spPr/>
      <dgm:t>
        <a:bodyPr/>
        <a:lstStyle/>
        <a:p>
          <a:endParaRPr lang="en-US"/>
        </a:p>
      </dgm:t>
    </dgm:pt>
    <dgm:pt modelId="{0FD44BF3-DA72-478B-9127-0267F899A52F}" type="sibTrans" cxnId="{64AE3C62-518C-499A-97FD-9771944A8DD4}">
      <dgm:prSet/>
      <dgm:spPr/>
      <dgm:t>
        <a:bodyPr/>
        <a:lstStyle/>
        <a:p>
          <a:endParaRPr lang="en-US"/>
        </a:p>
      </dgm:t>
    </dgm:pt>
    <dgm:pt modelId="{3079A2BC-915D-4A76-95C4-4A9CF76506FF}">
      <dgm:prSet phldrT="[Text]"/>
      <dgm:spPr/>
      <dgm:t>
        <a:bodyPr/>
        <a:lstStyle/>
        <a:p>
          <a:r>
            <a:rPr lang="en-US"/>
            <a:t>Keldon</a:t>
          </a:r>
        </a:p>
      </dgm:t>
    </dgm:pt>
    <dgm:pt modelId="{4E542BF7-0C60-4BD0-AE05-5B7EC2DED500}" type="parTrans" cxnId="{BE54B9E3-4171-418B-84FF-F18C0B7C234F}">
      <dgm:prSet/>
      <dgm:spPr/>
      <dgm:t>
        <a:bodyPr/>
        <a:lstStyle/>
        <a:p>
          <a:endParaRPr lang="en-US"/>
        </a:p>
      </dgm:t>
    </dgm:pt>
    <dgm:pt modelId="{F46914D5-A405-44AD-90D0-772036E95758}" type="sibTrans" cxnId="{BE54B9E3-4171-418B-84FF-F18C0B7C234F}">
      <dgm:prSet/>
      <dgm:spPr/>
      <dgm:t>
        <a:bodyPr/>
        <a:lstStyle/>
        <a:p>
          <a:endParaRPr lang="en-US"/>
        </a:p>
      </dgm:t>
    </dgm:pt>
    <dgm:pt modelId="{4FE24A96-F7B7-47EA-AC90-66685C121DF3}">
      <dgm:prSet phldrT="[Text]"/>
      <dgm:spPr/>
      <dgm:t>
        <a:bodyPr/>
        <a:lstStyle/>
        <a:p>
          <a:r>
            <a:rPr lang="en-US"/>
            <a:t>Set up motor driver and the rotational motor</a:t>
          </a:r>
        </a:p>
      </dgm:t>
    </dgm:pt>
    <dgm:pt modelId="{C39A1823-1822-4414-9093-E0189AEB7121}" type="parTrans" cxnId="{A37471E7-22AE-480F-A6B3-DEBDFAC2D95B}">
      <dgm:prSet/>
      <dgm:spPr/>
      <dgm:t>
        <a:bodyPr/>
        <a:lstStyle/>
        <a:p>
          <a:endParaRPr lang="en-US"/>
        </a:p>
      </dgm:t>
    </dgm:pt>
    <dgm:pt modelId="{D97284DE-A533-4FE9-A18E-94122F10D7FB}" type="sibTrans" cxnId="{A37471E7-22AE-480F-A6B3-DEBDFAC2D95B}">
      <dgm:prSet/>
      <dgm:spPr/>
      <dgm:t>
        <a:bodyPr/>
        <a:lstStyle/>
        <a:p>
          <a:endParaRPr lang="en-US"/>
        </a:p>
      </dgm:t>
    </dgm:pt>
    <dgm:pt modelId="{EA34EC5C-9373-4983-B552-C3F06A1B32B2}">
      <dgm:prSet phldrT="[Text]"/>
      <dgm:spPr/>
      <dgm:t>
        <a:bodyPr/>
        <a:lstStyle/>
        <a:p>
          <a:r>
            <a:rPr lang="en-US"/>
            <a:t>Bowen</a:t>
          </a:r>
        </a:p>
      </dgm:t>
    </dgm:pt>
    <dgm:pt modelId="{F42F6F1B-309C-436E-A6D2-2DC5B6D8A414}" type="parTrans" cxnId="{DF2E1F09-675A-4576-B020-CD9106771942}">
      <dgm:prSet/>
      <dgm:spPr/>
      <dgm:t>
        <a:bodyPr/>
        <a:lstStyle/>
        <a:p>
          <a:endParaRPr lang="en-US"/>
        </a:p>
      </dgm:t>
    </dgm:pt>
    <dgm:pt modelId="{07007ADD-5EFA-4029-A892-C57E7361E27D}" type="sibTrans" cxnId="{DF2E1F09-675A-4576-B020-CD9106771942}">
      <dgm:prSet/>
      <dgm:spPr/>
      <dgm:t>
        <a:bodyPr/>
        <a:lstStyle/>
        <a:p>
          <a:endParaRPr lang="en-US"/>
        </a:p>
      </dgm:t>
    </dgm:pt>
    <dgm:pt modelId="{74C045A7-218E-475B-B8B4-4C9D4234384A}">
      <dgm:prSet phldrT="[Text]"/>
      <dgm:spPr/>
      <dgm:t>
        <a:bodyPr/>
        <a:lstStyle/>
        <a:p>
          <a:r>
            <a:rPr lang="en-US"/>
            <a:t>Kenny</a:t>
          </a:r>
        </a:p>
      </dgm:t>
    </dgm:pt>
    <dgm:pt modelId="{0A32E6A1-FCC2-42F4-B68F-39D4C45E6D72}" type="parTrans" cxnId="{F215D4B3-DE4A-48B0-9058-85FD8536E115}">
      <dgm:prSet/>
      <dgm:spPr/>
      <dgm:t>
        <a:bodyPr/>
        <a:lstStyle/>
        <a:p>
          <a:endParaRPr lang="en-US"/>
        </a:p>
      </dgm:t>
    </dgm:pt>
    <dgm:pt modelId="{72535F67-45DF-4972-AF47-3367DF225BC9}" type="sibTrans" cxnId="{F215D4B3-DE4A-48B0-9058-85FD8536E115}">
      <dgm:prSet/>
      <dgm:spPr/>
      <dgm:t>
        <a:bodyPr/>
        <a:lstStyle/>
        <a:p>
          <a:endParaRPr lang="en-US"/>
        </a:p>
      </dgm:t>
    </dgm:pt>
    <dgm:pt modelId="{9D43CC1C-DD85-4F08-93BD-105793DCB32D}">
      <dgm:prSet phldrT="[Text]"/>
      <dgm:spPr/>
      <dgm:t>
        <a:bodyPr/>
        <a:lstStyle/>
        <a:p>
          <a:r>
            <a:rPr lang="en-US"/>
            <a:t>Build the linear actuator</a:t>
          </a:r>
        </a:p>
      </dgm:t>
    </dgm:pt>
    <dgm:pt modelId="{9108C966-633C-4C14-A71F-59AC02C57D71}" type="parTrans" cxnId="{24B3BA86-D45D-41CD-B830-7956B5C7FAD8}">
      <dgm:prSet/>
      <dgm:spPr/>
      <dgm:t>
        <a:bodyPr/>
        <a:lstStyle/>
        <a:p>
          <a:endParaRPr lang="en-US"/>
        </a:p>
      </dgm:t>
    </dgm:pt>
    <dgm:pt modelId="{9ABDBB18-0793-4041-8B9D-0F9F87C96CBD}" type="sibTrans" cxnId="{24B3BA86-D45D-41CD-B830-7956B5C7FAD8}">
      <dgm:prSet/>
      <dgm:spPr/>
      <dgm:t>
        <a:bodyPr/>
        <a:lstStyle/>
        <a:p>
          <a:endParaRPr lang="en-US"/>
        </a:p>
      </dgm:t>
    </dgm:pt>
    <dgm:pt modelId="{F0B9FB7B-D8C8-46C7-99D4-59141189C019}">
      <dgm:prSet phldrT="[Text]"/>
      <dgm:spPr/>
      <dgm:t>
        <a:bodyPr/>
        <a:lstStyle/>
        <a:p>
          <a:r>
            <a:rPr lang="en-US"/>
            <a:t>Program the Arduino</a:t>
          </a:r>
        </a:p>
      </dgm:t>
    </dgm:pt>
    <dgm:pt modelId="{089F34BE-2032-404E-966A-5DB2C9487186}" type="parTrans" cxnId="{78111ADB-6241-41F1-958A-77F634FC9AE8}">
      <dgm:prSet/>
      <dgm:spPr/>
      <dgm:t>
        <a:bodyPr/>
        <a:lstStyle/>
        <a:p>
          <a:endParaRPr lang="en-US"/>
        </a:p>
      </dgm:t>
    </dgm:pt>
    <dgm:pt modelId="{92BF927E-0C1B-4B4D-A980-8442517271E5}" type="sibTrans" cxnId="{78111ADB-6241-41F1-958A-77F634FC9AE8}">
      <dgm:prSet/>
      <dgm:spPr/>
      <dgm:t>
        <a:bodyPr/>
        <a:lstStyle/>
        <a:p>
          <a:endParaRPr lang="en-US"/>
        </a:p>
      </dgm:t>
    </dgm:pt>
    <dgm:pt modelId="{877FD5AB-56B1-4CF2-87BB-AFBA5164096C}">
      <dgm:prSet phldrT="[Text]"/>
      <dgm:spPr/>
      <dgm:t>
        <a:bodyPr/>
        <a:lstStyle/>
        <a:p>
          <a:r>
            <a:rPr lang="en-US"/>
            <a:t>Assemble the flange and brush system</a:t>
          </a:r>
        </a:p>
      </dgm:t>
    </dgm:pt>
    <dgm:pt modelId="{0201C587-6A0A-49E3-9280-F79F475A40EB}" type="parTrans" cxnId="{B4BBB9C4-5808-4C4F-B261-379BAC6F12EC}">
      <dgm:prSet/>
      <dgm:spPr/>
      <dgm:t>
        <a:bodyPr/>
        <a:lstStyle/>
        <a:p>
          <a:endParaRPr lang="en-US"/>
        </a:p>
      </dgm:t>
    </dgm:pt>
    <dgm:pt modelId="{5E91D2EE-C37D-4FB4-8212-6C2D2B1E5EE9}" type="sibTrans" cxnId="{B4BBB9C4-5808-4C4F-B261-379BAC6F12EC}">
      <dgm:prSet/>
      <dgm:spPr/>
      <dgm:t>
        <a:bodyPr/>
        <a:lstStyle/>
        <a:p>
          <a:endParaRPr lang="en-US"/>
        </a:p>
      </dgm:t>
    </dgm:pt>
    <dgm:pt modelId="{C7B309D1-6BE2-4887-AA63-1B70D782600D}">
      <dgm:prSet phldrT="[Text]"/>
      <dgm:spPr/>
      <dgm:t>
        <a:bodyPr/>
        <a:lstStyle/>
        <a:p>
          <a:r>
            <a:rPr lang="en-US"/>
            <a:t>Design and manufacture the gantry plate</a:t>
          </a:r>
        </a:p>
      </dgm:t>
    </dgm:pt>
    <dgm:pt modelId="{A4E00EFD-C96B-4862-BB44-B6F002917338}" type="parTrans" cxnId="{860CA5CA-99A2-4438-852B-8DCE83317DC3}">
      <dgm:prSet/>
      <dgm:spPr/>
      <dgm:t>
        <a:bodyPr/>
        <a:lstStyle/>
        <a:p>
          <a:endParaRPr lang="en-US"/>
        </a:p>
      </dgm:t>
    </dgm:pt>
    <dgm:pt modelId="{15F7B772-1FDA-42DC-9E0D-2A97F3B0F623}" type="sibTrans" cxnId="{860CA5CA-99A2-4438-852B-8DCE83317DC3}">
      <dgm:prSet/>
      <dgm:spPr/>
      <dgm:t>
        <a:bodyPr/>
        <a:lstStyle/>
        <a:p>
          <a:endParaRPr lang="en-US"/>
        </a:p>
      </dgm:t>
    </dgm:pt>
    <dgm:pt modelId="{243375F4-4385-48D7-B3E4-89637C0878FB}">
      <dgm:prSet phldrT="[Text]"/>
      <dgm:spPr/>
      <dgm:t>
        <a:bodyPr/>
        <a:lstStyle/>
        <a:p>
          <a:r>
            <a:rPr lang="en-US"/>
            <a:t>Program and connect the charge controller</a:t>
          </a:r>
        </a:p>
      </dgm:t>
    </dgm:pt>
    <dgm:pt modelId="{E6E6094C-C8F6-47B0-B011-CAAF72C39F33}" type="parTrans" cxnId="{221B329F-8768-479A-A3DA-B27DF7E9CDBA}">
      <dgm:prSet/>
      <dgm:spPr/>
      <dgm:t>
        <a:bodyPr/>
        <a:lstStyle/>
        <a:p>
          <a:endParaRPr lang="en-US"/>
        </a:p>
      </dgm:t>
    </dgm:pt>
    <dgm:pt modelId="{BD0A351C-55C9-4296-BC2B-F2B34AA26979}" type="sibTrans" cxnId="{221B329F-8768-479A-A3DA-B27DF7E9CDBA}">
      <dgm:prSet/>
      <dgm:spPr/>
      <dgm:t>
        <a:bodyPr/>
        <a:lstStyle/>
        <a:p>
          <a:endParaRPr lang="en-US"/>
        </a:p>
      </dgm:t>
    </dgm:pt>
    <dgm:pt modelId="{22AA9165-7F72-4F1E-9406-4E7C98423483}">
      <dgm:prSet phldrT="[Text]"/>
      <dgm:spPr/>
      <dgm:t>
        <a:bodyPr/>
        <a:lstStyle/>
        <a:p>
          <a:r>
            <a:rPr lang="en-US"/>
            <a:t>Set up limit switch</a:t>
          </a:r>
        </a:p>
      </dgm:t>
    </dgm:pt>
    <dgm:pt modelId="{3F867264-F65A-4C8A-A57E-E6F0930243FB}" type="parTrans" cxnId="{31593309-DF79-40BA-9886-CEB9426B2DB4}">
      <dgm:prSet/>
      <dgm:spPr/>
      <dgm:t>
        <a:bodyPr/>
        <a:lstStyle/>
        <a:p>
          <a:endParaRPr lang="en-US"/>
        </a:p>
      </dgm:t>
    </dgm:pt>
    <dgm:pt modelId="{CC74E03B-F7E7-4745-8FD3-768A8ED563F3}" type="sibTrans" cxnId="{31593309-DF79-40BA-9886-CEB9426B2DB4}">
      <dgm:prSet/>
      <dgm:spPr/>
      <dgm:t>
        <a:bodyPr/>
        <a:lstStyle/>
        <a:p>
          <a:endParaRPr lang="en-US"/>
        </a:p>
      </dgm:t>
    </dgm:pt>
    <dgm:pt modelId="{F4B3389D-11AF-40DF-9BCA-004DBEC5B60A}">
      <dgm:prSet phldrT="[Text]"/>
      <dgm:spPr/>
      <dgm:t>
        <a:bodyPr/>
        <a:lstStyle/>
        <a:p>
          <a:r>
            <a:rPr lang="en-US"/>
            <a:t>Pyranometer</a:t>
          </a:r>
        </a:p>
      </dgm:t>
    </dgm:pt>
    <dgm:pt modelId="{B0C4E7BD-5F57-4A9B-8C96-7F211ACCC447}" type="parTrans" cxnId="{48C0A246-33B3-421B-BAF7-64831F4D713E}">
      <dgm:prSet/>
      <dgm:spPr/>
      <dgm:t>
        <a:bodyPr/>
        <a:lstStyle/>
        <a:p>
          <a:endParaRPr lang="en-US"/>
        </a:p>
      </dgm:t>
    </dgm:pt>
    <dgm:pt modelId="{C126C319-B412-40D6-ABD5-B20212463083}" type="sibTrans" cxnId="{48C0A246-33B3-421B-BAF7-64831F4D713E}">
      <dgm:prSet/>
      <dgm:spPr/>
      <dgm:t>
        <a:bodyPr/>
        <a:lstStyle/>
        <a:p>
          <a:endParaRPr lang="en-US"/>
        </a:p>
      </dgm:t>
    </dgm:pt>
    <dgm:pt modelId="{B65E317E-9054-4F57-94BC-D3AF59C8E3DF}" type="pres">
      <dgm:prSet presAssocID="{BACC3EA3-8F21-4DEF-B820-F87E5708BC97}" presName="Name0" presStyleCnt="0">
        <dgm:presLayoutVars>
          <dgm:dir/>
          <dgm:animLvl val="lvl"/>
          <dgm:resizeHandles val="exact"/>
        </dgm:presLayoutVars>
      </dgm:prSet>
      <dgm:spPr/>
    </dgm:pt>
    <dgm:pt modelId="{F40D365C-4AAB-4756-9958-465DFCF36FA2}" type="pres">
      <dgm:prSet presAssocID="{E1329BB6-7809-49FB-88D9-DE848F683E9B}" presName="composite" presStyleCnt="0"/>
      <dgm:spPr/>
    </dgm:pt>
    <dgm:pt modelId="{2DD2E32E-11B3-4A28-AA3E-D1A207390921}" type="pres">
      <dgm:prSet presAssocID="{E1329BB6-7809-49FB-88D9-DE848F683E9B}" presName="parTx" presStyleLbl="alignNode1" presStyleIdx="0" presStyleCnt="5">
        <dgm:presLayoutVars>
          <dgm:chMax val="0"/>
          <dgm:chPref val="0"/>
          <dgm:bulletEnabled val="1"/>
        </dgm:presLayoutVars>
      </dgm:prSet>
      <dgm:spPr/>
    </dgm:pt>
    <dgm:pt modelId="{227AE60C-C2D6-42D2-92BF-78AACF6AA3EB}" type="pres">
      <dgm:prSet presAssocID="{E1329BB6-7809-49FB-88D9-DE848F683E9B}" presName="desTx" presStyleLbl="alignAccFollowNode1" presStyleIdx="0" presStyleCnt="5">
        <dgm:presLayoutVars>
          <dgm:bulletEnabled val="1"/>
        </dgm:presLayoutVars>
      </dgm:prSet>
      <dgm:spPr/>
    </dgm:pt>
    <dgm:pt modelId="{F49EE61E-B05D-4AD1-BE0D-3213EA047CAE}" type="pres">
      <dgm:prSet presAssocID="{A7B2ACE6-0D4F-4ED9-A844-49051D9BBB5E}" presName="space" presStyleCnt="0"/>
      <dgm:spPr/>
    </dgm:pt>
    <dgm:pt modelId="{EBE1C749-6B56-4BF5-B3BF-A3D24A07C6F6}" type="pres">
      <dgm:prSet presAssocID="{65203965-63BE-47BB-83B7-26BFD6540D7E}" presName="composite" presStyleCnt="0"/>
      <dgm:spPr/>
    </dgm:pt>
    <dgm:pt modelId="{D5D0A54F-61A4-4275-8290-2F857DC62A05}" type="pres">
      <dgm:prSet presAssocID="{65203965-63BE-47BB-83B7-26BFD6540D7E}" presName="parTx" presStyleLbl="alignNode1" presStyleIdx="1" presStyleCnt="5">
        <dgm:presLayoutVars>
          <dgm:chMax val="0"/>
          <dgm:chPref val="0"/>
          <dgm:bulletEnabled val="1"/>
        </dgm:presLayoutVars>
      </dgm:prSet>
      <dgm:spPr/>
    </dgm:pt>
    <dgm:pt modelId="{FF0229D7-AF56-4353-AD7D-66DADA8A32F6}" type="pres">
      <dgm:prSet presAssocID="{65203965-63BE-47BB-83B7-26BFD6540D7E}" presName="desTx" presStyleLbl="alignAccFollowNode1" presStyleIdx="1" presStyleCnt="5">
        <dgm:presLayoutVars>
          <dgm:bulletEnabled val="1"/>
        </dgm:presLayoutVars>
      </dgm:prSet>
      <dgm:spPr/>
    </dgm:pt>
    <dgm:pt modelId="{D2DB01E4-9EE2-4A5A-8405-9CC75CCACC29}" type="pres">
      <dgm:prSet presAssocID="{423252EA-F81C-447E-8A28-C1E7559AE1F6}" presName="space" presStyleCnt="0"/>
      <dgm:spPr/>
    </dgm:pt>
    <dgm:pt modelId="{3F5E7E93-E251-47C4-8107-1BD4E3154AC6}" type="pres">
      <dgm:prSet presAssocID="{3079A2BC-915D-4A76-95C4-4A9CF76506FF}" presName="composite" presStyleCnt="0"/>
      <dgm:spPr/>
    </dgm:pt>
    <dgm:pt modelId="{A94235E3-C511-4CE5-8518-CA45DECD18AC}" type="pres">
      <dgm:prSet presAssocID="{3079A2BC-915D-4A76-95C4-4A9CF76506FF}" presName="parTx" presStyleLbl="alignNode1" presStyleIdx="2" presStyleCnt="5">
        <dgm:presLayoutVars>
          <dgm:chMax val="0"/>
          <dgm:chPref val="0"/>
          <dgm:bulletEnabled val="1"/>
        </dgm:presLayoutVars>
      </dgm:prSet>
      <dgm:spPr/>
    </dgm:pt>
    <dgm:pt modelId="{A272274B-18A4-4551-BC42-D7D8DE031C42}" type="pres">
      <dgm:prSet presAssocID="{3079A2BC-915D-4A76-95C4-4A9CF76506FF}" presName="desTx" presStyleLbl="alignAccFollowNode1" presStyleIdx="2" presStyleCnt="5">
        <dgm:presLayoutVars>
          <dgm:bulletEnabled val="1"/>
        </dgm:presLayoutVars>
      </dgm:prSet>
      <dgm:spPr/>
    </dgm:pt>
    <dgm:pt modelId="{E26D0B8C-9EE0-4247-A036-00F93C5C7343}" type="pres">
      <dgm:prSet presAssocID="{F46914D5-A405-44AD-90D0-772036E95758}" presName="space" presStyleCnt="0"/>
      <dgm:spPr/>
    </dgm:pt>
    <dgm:pt modelId="{F5824508-47C5-4B55-A1ED-192FA3964690}" type="pres">
      <dgm:prSet presAssocID="{74C045A7-218E-475B-B8B4-4C9D4234384A}" presName="composite" presStyleCnt="0"/>
      <dgm:spPr/>
    </dgm:pt>
    <dgm:pt modelId="{75DC8CDE-94FD-44D4-9EB7-17A348798BB9}" type="pres">
      <dgm:prSet presAssocID="{74C045A7-218E-475B-B8B4-4C9D4234384A}" presName="parTx" presStyleLbl="alignNode1" presStyleIdx="3" presStyleCnt="5">
        <dgm:presLayoutVars>
          <dgm:chMax val="0"/>
          <dgm:chPref val="0"/>
          <dgm:bulletEnabled val="1"/>
        </dgm:presLayoutVars>
      </dgm:prSet>
      <dgm:spPr/>
    </dgm:pt>
    <dgm:pt modelId="{6494A622-0ABD-451A-A579-EAC553311AAA}" type="pres">
      <dgm:prSet presAssocID="{74C045A7-218E-475B-B8B4-4C9D4234384A}" presName="desTx" presStyleLbl="alignAccFollowNode1" presStyleIdx="3" presStyleCnt="5">
        <dgm:presLayoutVars>
          <dgm:bulletEnabled val="1"/>
        </dgm:presLayoutVars>
      </dgm:prSet>
      <dgm:spPr/>
    </dgm:pt>
    <dgm:pt modelId="{D853C0D8-0221-4C3F-B139-BA16F675AAC0}" type="pres">
      <dgm:prSet presAssocID="{72535F67-45DF-4972-AF47-3367DF225BC9}" presName="space" presStyleCnt="0"/>
      <dgm:spPr/>
    </dgm:pt>
    <dgm:pt modelId="{FA785345-ED8D-421E-ABF8-DD1F17C5D657}" type="pres">
      <dgm:prSet presAssocID="{EA34EC5C-9373-4983-B552-C3F06A1B32B2}" presName="composite" presStyleCnt="0"/>
      <dgm:spPr/>
    </dgm:pt>
    <dgm:pt modelId="{2D52AF22-066E-4E30-AFC6-11BC5613A040}" type="pres">
      <dgm:prSet presAssocID="{EA34EC5C-9373-4983-B552-C3F06A1B32B2}" presName="parTx" presStyleLbl="alignNode1" presStyleIdx="4" presStyleCnt="5">
        <dgm:presLayoutVars>
          <dgm:chMax val="0"/>
          <dgm:chPref val="0"/>
          <dgm:bulletEnabled val="1"/>
        </dgm:presLayoutVars>
      </dgm:prSet>
      <dgm:spPr/>
    </dgm:pt>
    <dgm:pt modelId="{A870D7C6-9FC9-43B3-B0B9-3588CD1EB95A}" type="pres">
      <dgm:prSet presAssocID="{EA34EC5C-9373-4983-B552-C3F06A1B32B2}" presName="desTx" presStyleLbl="alignAccFollowNode1" presStyleIdx="4" presStyleCnt="5">
        <dgm:presLayoutVars>
          <dgm:bulletEnabled val="1"/>
        </dgm:presLayoutVars>
      </dgm:prSet>
      <dgm:spPr/>
    </dgm:pt>
  </dgm:ptLst>
  <dgm:cxnLst>
    <dgm:cxn modelId="{DB716C07-0BC4-43DE-A911-5B5007C6D9DB}" type="presOf" srcId="{243375F4-4385-48D7-B3E4-89637C0878FB}" destId="{A870D7C6-9FC9-43B3-B0B9-3588CD1EB95A}" srcOrd="0" destOrd="1" presId="urn:microsoft.com/office/officeart/2005/8/layout/hList1"/>
    <dgm:cxn modelId="{514D7607-BD9C-4ED4-BDB7-909C4EE5B0F5}" type="presOf" srcId="{877FD5AB-56B1-4CF2-87BB-AFBA5164096C}" destId="{A870D7C6-9FC9-43B3-B0B9-3588CD1EB95A}" srcOrd="0" destOrd="0" presId="urn:microsoft.com/office/officeart/2005/8/layout/hList1"/>
    <dgm:cxn modelId="{DF2E1F09-675A-4576-B020-CD9106771942}" srcId="{BACC3EA3-8F21-4DEF-B820-F87E5708BC97}" destId="{EA34EC5C-9373-4983-B552-C3F06A1B32B2}" srcOrd="4" destOrd="0" parTransId="{F42F6F1B-309C-436E-A6D2-2DC5B6D8A414}" sibTransId="{07007ADD-5EFA-4029-A892-C57E7361E27D}"/>
    <dgm:cxn modelId="{31593309-DF79-40BA-9886-CEB9426B2DB4}" srcId="{74C045A7-218E-475B-B8B4-4C9D4234384A}" destId="{22AA9165-7F72-4F1E-9406-4E7C98423483}" srcOrd="2" destOrd="0" parTransId="{3F867264-F65A-4C8A-A57E-E6F0930243FB}" sibTransId="{CC74E03B-F7E7-4745-8FD3-768A8ED563F3}"/>
    <dgm:cxn modelId="{A5C74A1F-F62C-4491-9EE9-A7A7E7F682DD}" srcId="{E1329BB6-7809-49FB-88D9-DE848F683E9B}" destId="{F4C3A82F-D544-416B-9547-EAA87203F79C}" srcOrd="0" destOrd="0" parTransId="{463FE064-BB66-4D89-ACC5-E871B6211057}" sibTransId="{F263C15B-6230-42F9-A4DB-892454DDD33D}"/>
    <dgm:cxn modelId="{69685B36-AF9D-47CD-8D08-AAE731E4B2E7}" type="presOf" srcId="{F0B9FB7B-D8C8-46C7-99D4-59141189C019}" destId="{6494A622-0ABD-451A-A579-EAC553311AAA}" srcOrd="0" destOrd="0" presId="urn:microsoft.com/office/officeart/2005/8/layout/hList1"/>
    <dgm:cxn modelId="{64AE3C62-518C-499A-97FD-9771944A8DD4}" srcId="{65203965-63BE-47BB-83B7-26BFD6540D7E}" destId="{0A0110E7-D674-4DDC-A6CA-751F5889ED76}" srcOrd="1" destOrd="0" parTransId="{49D10B2F-9932-4D70-B84D-849B05AC1B03}" sibTransId="{0FD44BF3-DA72-478B-9127-0267F899A52F}"/>
    <dgm:cxn modelId="{2F6EE944-EFA2-42F6-80F0-9AD16DEB3D28}" type="presOf" srcId="{65203965-63BE-47BB-83B7-26BFD6540D7E}" destId="{D5D0A54F-61A4-4275-8290-2F857DC62A05}" srcOrd="0" destOrd="0" presId="urn:microsoft.com/office/officeart/2005/8/layout/hList1"/>
    <dgm:cxn modelId="{48C0A246-33B3-421B-BAF7-64831F4D713E}" srcId="{E1329BB6-7809-49FB-88D9-DE848F683E9B}" destId="{F4B3389D-11AF-40DF-9BCA-004DBEC5B60A}" srcOrd="2" destOrd="0" parTransId="{B0C4E7BD-5F57-4A9B-8C96-7F211ACCC447}" sibTransId="{C126C319-B412-40D6-ABD5-B20212463083}"/>
    <dgm:cxn modelId="{64276371-27E0-48FD-8BA3-48C343567300}" type="presOf" srcId="{BACC3EA3-8F21-4DEF-B820-F87E5708BC97}" destId="{B65E317E-9054-4F57-94BC-D3AF59C8E3DF}" srcOrd="0" destOrd="0" presId="urn:microsoft.com/office/officeart/2005/8/layout/hList1"/>
    <dgm:cxn modelId="{0F385374-08E8-43DC-9D1E-8DD853140773}" type="presOf" srcId="{0A0110E7-D674-4DDC-A6CA-751F5889ED76}" destId="{FF0229D7-AF56-4353-AD7D-66DADA8A32F6}" srcOrd="0" destOrd="1" presId="urn:microsoft.com/office/officeart/2005/8/layout/hList1"/>
    <dgm:cxn modelId="{169C6A75-6FD6-4E04-937A-0314351149A5}" srcId="{BACC3EA3-8F21-4DEF-B820-F87E5708BC97}" destId="{E1329BB6-7809-49FB-88D9-DE848F683E9B}" srcOrd="0" destOrd="0" parTransId="{FCCCB25C-C9A5-487F-B95F-86B2B7030AC5}" sibTransId="{A7B2ACE6-0D4F-4ED9-A844-49051D9BBB5E}"/>
    <dgm:cxn modelId="{53B7CA57-9285-4C9E-878E-305F89FF2877}" type="presOf" srcId="{E1329BB6-7809-49FB-88D9-DE848F683E9B}" destId="{2DD2E32E-11B3-4A28-AA3E-D1A207390921}" srcOrd="0" destOrd="0" presId="urn:microsoft.com/office/officeart/2005/8/layout/hList1"/>
    <dgm:cxn modelId="{FED7E257-24C3-4FEA-A159-E595DC32C85D}" srcId="{65203965-63BE-47BB-83B7-26BFD6540D7E}" destId="{CF682312-F459-485B-8084-ECA9F536339D}" srcOrd="0" destOrd="0" parTransId="{C30763D5-9A65-4BB9-861A-E0E070442452}" sibTransId="{10A91AAA-6383-45E5-9640-2691022DE24C}"/>
    <dgm:cxn modelId="{24B3BA86-D45D-41CD-B830-7956B5C7FAD8}" srcId="{74C045A7-218E-475B-B8B4-4C9D4234384A}" destId="{9D43CC1C-DD85-4F08-93BD-105793DCB32D}" srcOrd="1" destOrd="0" parTransId="{9108C966-633C-4C14-A71F-59AC02C57D71}" sibTransId="{9ABDBB18-0793-4041-8B9D-0F9F87C96CBD}"/>
    <dgm:cxn modelId="{82920E8A-5781-44E8-B1DC-132C70C394DE}" srcId="{BACC3EA3-8F21-4DEF-B820-F87E5708BC97}" destId="{65203965-63BE-47BB-83B7-26BFD6540D7E}" srcOrd="1" destOrd="0" parTransId="{A2B9CA1C-E4AA-4526-86F5-7C409350A9ED}" sibTransId="{423252EA-F81C-447E-8A28-C1E7559AE1F6}"/>
    <dgm:cxn modelId="{92317B90-CABA-41C6-9C3D-19FFEF72CFA5}" type="presOf" srcId="{CF682312-F459-485B-8084-ECA9F536339D}" destId="{FF0229D7-AF56-4353-AD7D-66DADA8A32F6}" srcOrd="0" destOrd="0" presId="urn:microsoft.com/office/officeart/2005/8/layout/hList1"/>
    <dgm:cxn modelId="{221B329F-8768-479A-A3DA-B27DF7E9CDBA}" srcId="{EA34EC5C-9373-4983-B552-C3F06A1B32B2}" destId="{243375F4-4385-48D7-B3E4-89637C0878FB}" srcOrd="1" destOrd="0" parTransId="{E6E6094C-C8F6-47B0-B011-CAAF72C39F33}" sibTransId="{BD0A351C-55C9-4296-BC2B-F2B34AA26979}"/>
    <dgm:cxn modelId="{30D3CFA0-81AF-41AA-960A-15628FDA33F3}" type="presOf" srcId="{9D43CC1C-DD85-4F08-93BD-105793DCB32D}" destId="{6494A622-0ABD-451A-A579-EAC553311AAA}" srcOrd="0" destOrd="1" presId="urn:microsoft.com/office/officeart/2005/8/layout/hList1"/>
    <dgm:cxn modelId="{E52600B3-3E64-4F04-8F3B-AE3CCE1B32B0}" type="presOf" srcId="{3079A2BC-915D-4A76-95C4-4A9CF76506FF}" destId="{A94235E3-C511-4CE5-8518-CA45DECD18AC}" srcOrd="0" destOrd="0" presId="urn:microsoft.com/office/officeart/2005/8/layout/hList1"/>
    <dgm:cxn modelId="{F215D4B3-DE4A-48B0-9058-85FD8536E115}" srcId="{BACC3EA3-8F21-4DEF-B820-F87E5708BC97}" destId="{74C045A7-218E-475B-B8B4-4C9D4234384A}" srcOrd="3" destOrd="0" parTransId="{0A32E6A1-FCC2-42F4-B68F-39D4C45E6D72}" sibTransId="{72535F67-45DF-4972-AF47-3367DF225BC9}"/>
    <dgm:cxn modelId="{6A4A6DB4-CF36-4F68-A24F-3BE07A71801C}" type="presOf" srcId="{4FE24A96-F7B7-47EA-AC90-66685C121DF3}" destId="{A272274B-18A4-4551-BC42-D7D8DE031C42}" srcOrd="0" destOrd="0" presId="urn:microsoft.com/office/officeart/2005/8/layout/hList1"/>
    <dgm:cxn modelId="{6BA4ECBD-E90F-49D3-B4F8-5B7C0BD9E449}" srcId="{E1329BB6-7809-49FB-88D9-DE848F683E9B}" destId="{1C9FC9C3-4099-4ADA-92BE-945E7397F72C}" srcOrd="1" destOrd="0" parTransId="{FEB84996-B99A-49E6-B217-2C46FF136E24}" sibTransId="{0B24B780-2AA6-41B6-9C0C-1B49711ECAD3}"/>
    <dgm:cxn modelId="{0306B9BE-4E54-4FB3-A282-757CD5F44B5B}" type="presOf" srcId="{74C045A7-218E-475B-B8B4-4C9D4234384A}" destId="{75DC8CDE-94FD-44D4-9EB7-17A348798BB9}" srcOrd="0" destOrd="0" presId="urn:microsoft.com/office/officeart/2005/8/layout/hList1"/>
    <dgm:cxn modelId="{B4BBB9C4-5808-4C4F-B261-379BAC6F12EC}" srcId="{EA34EC5C-9373-4983-B552-C3F06A1B32B2}" destId="{877FD5AB-56B1-4CF2-87BB-AFBA5164096C}" srcOrd="0" destOrd="0" parTransId="{0201C587-6A0A-49E3-9280-F79F475A40EB}" sibTransId="{5E91D2EE-C37D-4FB4-8212-6C2D2B1E5EE9}"/>
    <dgm:cxn modelId="{860CA5CA-99A2-4438-852B-8DCE83317DC3}" srcId="{3079A2BC-915D-4A76-95C4-4A9CF76506FF}" destId="{C7B309D1-6BE2-4887-AA63-1B70D782600D}" srcOrd="1" destOrd="0" parTransId="{A4E00EFD-C96B-4862-BB44-B6F002917338}" sibTransId="{15F7B772-1FDA-42DC-9E0D-2A97F3B0F623}"/>
    <dgm:cxn modelId="{F8B83FD9-99EF-43E2-9883-37AA94BCFC4C}" type="presOf" srcId="{C7B309D1-6BE2-4887-AA63-1B70D782600D}" destId="{A272274B-18A4-4551-BC42-D7D8DE031C42}" srcOrd="0" destOrd="1" presId="urn:microsoft.com/office/officeart/2005/8/layout/hList1"/>
    <dgm:cxn modelId="{CDFDBDD9-F5CA-4A4E-A2B3-343F5356F6B2}" type="presOf" srcId="{EA34EC5C-9373-4983-B552-C3F06A1B32B2}" destId="{2D52AF22-066E-4E30-AFC6-11BC5613A040}" srcOrd="0" destOrd="0" presId="urn:microsoft.com/office/officeart/2005/8/layout/hList1"/>
    <dgm:cxn modelId="{78111ADB-6241-41F1-958A-77F634FC9AE8}" srcId="{74C045A7-218E-475B-B8B4-4C9D4234384A}" destId="{F0B9FB7B-D8C8-46C7-99D4-59141189C019}" srcOrd="0" destOrd="0" parTransId="{089F34BE-2032-404E-966A-5DB2C9487186}" sibTransId="{92BF927E-0C1B-4B4D-A980-8442517271E5}"/>
    <dgm:cxn modelId="{035D94E0-963A-4C8A-A7D3-F791FDDB2344}" type="presOf" srcId="{F4C3A82F-D544-416B-9547-EAA87203F79C}" destId="{227AE60C-C2D6-42D2-92BF-78AACF6AA3EB}" srcOrd="0" destOrd="0" presId="urn:microsoft.com/office/officeart/2005/8/layout/hList1"/>
    <dgm:cxn modelId="{BE54B9E3-4171-418B-84FF-F18C0B7C234F}" srcId="{BACC3EA3-8F21-4DEF-B820-F87E5708BC97}" destId="{3079A2BC-915D-4A76-95C4-4A9CF76506FF}" srcOrd="2" destOrd="0" parTransId="{4E542BF7-0C60-4BD0-AE05-5B7EC2DED500}" sibTransId="{F46914D5-A405-44AD-90D0-772036E95758}"/>
    <dgm:cxn modelId="{9A4523E7-DAF5-4F68-93A3-EE58172264A8}" type="presOf" srcId="{22AA9165-7F72-4F1E-9406-4E7C98423483}" destId="{6494A622-0ABD-451A-A579-EAC553311AAA}" srcOrd="0" destOrd="2" presId="urn:microsoft.com/office/officeart/2005/8/layout/hList1"/>
    <dgm:cxn modelId="{A37471E7-22AE-480F-A6B3-DEBDFAC2D95B}" srcId="{3079A2BC-915D-4A76-95C4-4A9CF76506FF}" destId="{4FE24A96-F7B7-47EA-AC90-66685C121DF3}" srcOrd="0" destOrd="0" parTransId="{C39A1823-1822-4414-9093-E0189AEB7121}" sibTransId="{D97284DE-A533-4FE9-A18E-94122F10D7FB}"/>
    <dgm:cxn modelId="{3D48DFF6-6B01-4173-AA0A-5A5EF7C2DB50}" type="presOf" srcId="{F4B3389D-11AF-40DF-9BCA-004DBEC5B60A}" destId="{227AE60C-C2D6-42D2-92BF-78AACF6AA3EB}" srcOrd="0" destOrd="2" presId="urn:microsoft.com/office/officeart/2005/8/layout/hList1"/>
    <dgm:cxn modelId="{F52B41FC-656E-4FC0-A396-4F2848B39476}" type="presOf" srcId="{1C9FC9C3-4099-4ADA-92BE-945E7397F72C}" destId="{227AE60C-C2D6-42D2-92BF-78AACF6AA3EB}" srcOrd="0" destOrd="1" presId="urn:microsoft.com/office/officeart/2005/8/layout/hList1"/>
    <dgm:cxn modelId="{DB284496-59D3-4861-8353-3C7F7E5C4A87}" type="presParOf" srcId="{B65E317E-9054-4F57-94BC-D3AF59C8E3DF}" destId="{F40D365C-4AAB-4756-9958-465DFCF36FA2}" srcOrd="0" destOrd="0" presId="urn:microsoft.com/office/officeart/2005/8/layout/hList1"/>
    <dgm:cxn modelId="{3C1058EF-2617-4A0F-AAF1-24BC5943A6A7}" type="presParOf" srcId="{F40D365C-4AAB-4756-9958-465DFCF36FA2}" destId="{2DD2E32E-11B3-4A28-AA3E-D1A207390921}" srcOrd="0" destOrd="0" presId="urn:microsoft.com/office/officeart/2005/8/layout/hList1"/>
    <dgm:cxn modelId="{CA982459-3303-483A-848E-A4E63994309E}" type="presParOf" srcId="{F40D365C-4AAB-4756-9958-465DFCF36FA2}" destId="{227AE60C-C2D6-42D2-92BF-78AACF6AA3EB}" srcOrd="1" destOrd="0" presId="urn:microsoft.com/office/officeart/2005/8/layout/hList1"/>
    <dgm:cxn modelId="{7A3A6AD8-F3AB-4FAA-A402-CE60E1E1DC02}" type="presParOf" srcId="{B65E317E-9054-4F57-94BC-D3AF59C8E3DF}" destId="{F49EE61E-B05D-4AD1-BE0D-3213EA047CAE}" srcOrd="1" destOrd="0" presId="urn:microsoft.com/office/officeart/2005/8/layout/hList1"/>
    <dgm:cxn modelId="{9E427E93-315A-4BF0-9537-AB3971867FDE}" type="presParOf" srcId="{B65E317E-9054-4F57-94BC-D3AF59C8E3DF}" destId="{EBE1C749-6B56-4BF5-B3BF-A3D24A07C6F6}" srcOrd="2" destOrd="0" presId="urn:microsoft.com/office/officeart/2005/8/layout/hList1"/>
    <dgm:cxn modelId="{C1B85EA9-C3B6-46B4-AB30-C776B1F10659}" type="presParOf" srcId="{EBE1C749-6B56-4BF5-B3BF-A3D24A07C6F6}" destId="{D5D0A54F-61A4-4275-8290-2F857DC62A05}" srcOrd="0" destOrd="0" presId="urn:microsoft.com/office/officeart/2005/8/layout/hList1"/>
    <dgm:cxn modelId="{91168169-76E0-4C97-86A8-DBF557EB2639}" type="presParOf" srcId="{EBE1C749-6B56-4BF5-B3BF-A3D24A07C6F6}" destId="{FF0229D7-AF56-4353-AD7D-66DADA8A32F6}" srcOrd="1" destOrd="0" presId="urn:microsoft.com/office/officeart/2005/8/layout/hList1"/>
    <dgm:cxn modelId="{4D07D846-833C-4BF6-B2E2-C3F4FCF47742}" type="presParOf" srcId="{B65E317E-9054-4F57-94BC-D3AF59C8E3DF}" destId="{D2DB01E4-9EE2-4A5A-8405-9CC75CCACC29}" srcOrd="3" destOrd="0" presId="urn:microsoft.com/office/officeart/2005/8/layout/hList1"/>
    <dgm:cxn modelId="{A769DF5C-8623-4D1C-82AF-455BF1AA99AE}" type="presParOf" srcId="{B65E317E-9054-4F57-94BC-D3AF59C8E3DF}" destId="{3F5E7E93-E251-47C4-8107-1BD4E3154AC6}" srcOrd="4" destOrd="0" presId="urn:microsoft.com/office/officeart/2005/8/layout/hList1"/>
    <dgm:cxn modelId="{4FF48B3B-C8DB-44DB-81EE-3293C7278693}" type="presParOf" srcId="{3F5E7E93-E251-47C4-8107-1BD4E3154AC6}" destId="{A94235E3-C511-4CE5-8518-CA45DECD18AC}" srcOrd="0" destOrd="0" presId="urn:microsoft.com/office/officeart/2005/8/layout/hList1"/>
    <dgm:cxn modelId="{98C63BA7-07D4-4930-891F-A9E5D986A29D}" type="presParOf" srcId="{3F5E7E93-E251-47C4-8107-1BD4E3154AC6}" destId="{A272274B-18A4-4551-BC42-D7D8DE031C42}" srcOrd="1" destOrd="0" presId="urn:microsoft.com/office/officeart/2005/8/layout/hList1"/>
    <dgm:cxn modelId="{AA8E59DD-3407-45A2-BA78-8777004AB5A1}" type="presParOf" srcId="{B65E317E-9054-4F57-94BC-D3AF59C8E3DF}" destId="{E26D0B8C-9EE0-4247-A036-00F93C5C7343}" srcOrd="5" destOrd="0" presId="urn:microsoft.com/office/officeart/2005/8/layout/hList1"/>
    <dgm:cxn modelId="{6CCBAB91-3F2E-437A-B143-2F385CD51178}" type="presParOf" srcId="{B65E317E-9054-4F57-94BC-D3AF59C8E3DF}" destId="{F5824508-47C5-4B55-A1ED-192FA3964690}" srcOrd="6" destOrd="0" presId="urn:microsoft.com/office/officeart/2005/8/layout/hList1"/>
    <dgm:cxn modelId="{FEE433B6-303C-4C4A-8E08-BD995BA4FFFC}" type="presParOf" srcId="{F5824508-47C5-4B55-A1ED-192FA3964690}" destId="{75DC8CDE-94FD-44D4-9EB7-17A348798BB9}" srcOrd="0" destOrd="0" presId="urn:microsoft.com/office/officeart/2005/8/layout/hList1"/>
    <dgm:cxn modelId="{D57EBACB-5919-49DA-B54B-2B631D87DA6A}" type="presParOf" srcId="{F5824508-47C5-4B55-A1ED-192FA3964690}" destId="{6494A622-0ABD-451A-A579-EAC553311AAA}" srcOrd="1" destOrd="0" presId="urn:microsoft.com/office/officeart/2005/8/layout/hList1"/>
    <dgm:cxn modelId="{164A9786-FEC4-496A-AB1C-EDA3CF471F1B}" type="presParOf" srcId="{B65E317E-9054-4F57-94BC-D3AF59C8E3DF}" destId="{D853C0D8-0221-4C3F-B139-BA16F675AAC0}" srcOrd="7" destOrd="0" presId="urn:microsoft.com/office/officeart/2005/8/layout/hList1"/>
    <dgm:cxn modelId="{475A2AF3-5C26-45EA-80E9-FB20A4AC9591}" type="presParOf" srcId="{B65E317E-9054-4F57-94BC-D3AF59C8E3DF}" destId="{FA785345-ED8D-421E-ABF8-DD1F17C5D657}" srcOrd="8" destOrd="0" presId="urn:microsoft.com/office/officeart/2005/8/layout/hList1"/>
    <dgm:cxn modelId="{5B37B240-F494-4859-97C7-74B498C9236C}" type="presParOf" srcId="{FA785345-ED8D-421E-ABF8-DD1F17C5D657}" destId="{2D52AF22-066E-4E30-AFC6-11BC5613A040}" srcOrd="0" destOrd="0" presId="urn:microsoft.com/office/officeart/2005/8/layout/hList1"/>
    <dgm:cxn modelId="{42B06F16-03E1-4006-8CF0-616CC9057EA5}" type="presParOf" srcId="{FA785345-ED8D-421E-ABF8-DD1F17C5D657}" destId="{A870D7C6-9FC9-43B3-B0B9-3588CD1EB95A}" srcOrd="1" destOrd="0" presId="urn:microsoft.com/office/officeart/2005/8/layout/h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2E32E-11B3-4A28-AA3E-D1A207390921}">
      <dsp:nvSpPr>
        <dsp:cNvPr id="0" name=""/>
        <dsp:cNvSpPr/>
      </dsp:nvSpPr>
      <dsp:spPr>
        <a:xfrm>
          <a:off x="5365" y="505663"/>
          <a:ext cx="2056914" cy="633600"/>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William</a:t>
          </a:r>
        </a:p>
      </dsp:txBody>
      <dsp:txXfrm>
        <a:off x="5365" y="505663"/>
        <a:ext cx="2056914" cy="633600"/>
      </dsp:txXfrm>
    </dsp:sp>
    <dsp:sp modelId="{227AE60C-C2D6-42D2-92BF-78AACF6AA3EB}">
      <dsp:nvSpPr>
        <dsp:cNvPr id="0" name=""/>
        <dsp:cNvSpPr/>
      </dsp:nvSpPr>
      <dsp:spPr>
        <a:xfrm>
          <a:off x="5365" y="1139263"/>
          <a:ext cx="2056914" cy="3170475"/>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Fix the camera and breakers</a:t>
          </a:r>
        </a:p>
        <a:p>
          <a:pPr marL="228600" lvl="1" indent="-228600" algn="l" defTabSz="977900">
            <a:lnSpc>
              <a:spcPct val="90000"/>
            </a:lnSpc>
            <a:spcBef>
              <a:spcPct val="0"/>
            </a:spcBef>
            <a:spcAft>
              <a:spcPct val="15000"/>
            </a:spcAft>
            <a:buChar char="•"/>
          </a:pPr>
          <a:r>
            <a:rPr lang="en-US" sz="2200" kern="1200"/>
            <a:t>Assemble the solar panel and frame</a:t>
          </a:r>
        </a:p>
        <a:p>
          <a:pPr marL="228600" lvl="1" indent="-228600" algn="l" defTabSz="977900">
            <a:lnSpc>
              <a:spcPct val="90000"/>
            </a:lnSpc>
            <a:spcBef>
              <a:spcPct val="0"/>
            </a:spcBef>
            <a:spcAft>
              <a:spcPct val="15000"/>
            </a:spcAft>
            <a:buChar char="•"/>
          </a:pPr>
          <a:r>
            <a:rPr lang="en-US" sz="2200" kern="1200"/>
            <a:t>Pyranometer</a:t>
          </a:r>
        </a:p>
      </dsp:txBody>
      <dsp:txXfrm>
        <a:off x="5365" y="1139263"/>
        <a:ext cx="2056914" cy="3170475"/>
      </dsp:txXfrm>
    </dsp:sp>
    <dsp:sp modelId="{D5D0A54F-61A4-4275-8290-2F857DC62A05}">
      <dsp:nvSpPr>
        <dsp:cNvPr id="0" name=""/>
        <dsp:cNvSpPr/>
      </dsp:nvSpPr>
      <dsp:spPr>
        <a:xfrm>
          <a:off x="2350248" y="505663"/>
          <a:ext cx="2056914" cy="633600"/>
        </a:xfrm>
        <a:prstGeom prst="rect">
          <a:avLst/>
        </a:prstGeom>
        <a:solidFill>
          <a:schemeClr val="accent4">
            <a:hueOff val="1649984"/>
            <a:satOff val="-7300"/>
            <a:lumOff val="-1226"/>
            <a:alphaOff val="0"/>
          </a:schemeClr>
        </a:solidFill>
        <a:ln w="19050" cap="flat" cmpd="sng" algn="ctr">
          <a:solidFill>
            <a:schemeClr val="accent4">
              <a:hueOff val="1649984"/>
              <a:satOff val="-7300"/>
              <a:lumOff val="-12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Margaret</a:t>
          </a:r>
        </a:p>
      </dsp:txBody>
      <dsp:txXfrm>
        <a:off x="2350248" y="505663"/>
        <a:ext cx="2056914" cy="633600"/>
      </dsp:txXfrm>
    </dsp:sp>
    <dsp:sp modelId="{FF0229D7-AF56-4353-AD7D-66DADA8A32F6}">
      <dsp:nvSpPr>
        <dsp:cNvPr id="0" name=""/>
        <dsp:cNvSpPr/>
      </dsp:nvSpPr>
      <dsp:spPr>
        <a:xfrm>
          <a:off x="2350248" y="1139263"/>
          <a:ext cx="2056914" cy="3170475"/>
        </a:xfrm>
        <a:prstGeom prst="rect">
          <a:avLst/>
        </a:prstGeom>
        <a:solidFill>
          <a:schemeClr val="accent4">
            <a:tint val="40000"/>
            <a:alpha val="90000"/>
            <a:hueOff val="1539884"/>
            <a:satOff val="-7667"/>
            <a:lumOff val="-728"/>
            <a:alphaOff val="0"/>
          </a:schemeClr>
        </a:solidFill>
        <a:ln w="19050" cap="flat" cmpd="sng" algn="ctr">
          <a:solidFill>
            <a:schemeClr val="accent4">
              <a:tint val="40000"/>
              <a:alpha val="90000"/>
              <a:hueOff val="1539884"/>
              <a:satOff val="-7667"/>
              <a:lumOff val="-7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Set up motor driver and the linear motor</a:t>
          </a:r>
        </a:p>
        <a:p>
          <a:pPr marL="228600" lvl="1" indent="-228600" algn="l" defTabSz="977900">
            <a:lnSpc>
              <a:spcPct val="90000"/>
            </a:lnSpc>
            <a:spcBef>
              <a:spcPct val="0"/>
            </a:spcBef>
            <a:spcAft>
              <a:spcPct val="15000"/>
            </a:spcAft>
            <a:buChar char="•"/>
          </a:pPr>
          <a:r>
            <a:rPr lang="en-US" sz="2200" kern="1200"/>
            <a:t>Create a website with a QR code</a:t>
          </a:r>
        </a:p>
      </dsp:txBody>
      <dsp:txXfrm>
        <a:off x="2350248" y="1139263"/>
        <a:ext cx="2056914" cy="3170475"/>
      </dsp:txXfrm>
    </dsp:sp>
    <dsp:sp modelId="{A94235E3-C511-4CE5-8518-CA45DECD18AC}">
      <dsp:nvSpPr>
        <dsp:cNvPr id="0" name=""/>
        <dsp:cNvSpPr/>
      </dsp:nvSpPr>
      <dsp:spPr>
        <a:xfrm>
          <a:off x="4695132" y="505663"/>
          <a:ext cx="2056914" cy="633600"/>
        </a:xfrm>
        <a:prstGeom prst="rect">
          <a:avLst/>
        </a:prstGeom>
        <a:solidFill>
          <a:schemeClr val="accent4">
            <a:hueOff val="3299968"/>
            <a:satOff val="-14601"/>
            <a:lumOff val="-2452"/>
            <a:alphaOff val="0"/>
          </a:schemeClr>
        </a:solidFill>
        <a:ln w="19050" cap="flat" cmpd="sng" algn="ctr">
          <a:solidFill>
            <a:schemeClr val="accent4">
              <a:hueOff val="3299968"/>
              <a:satOff val="-14601"/>
              <a:lumOff val="-2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Keldon</a:t>
          </a:r>
        </a:p>
      </dsp:txBody>
      <dsp:txXfrm>
        <a:off x="4695132" y="505663"/>
        <a:ext cx="2056914" cy="633600"/>
      </dsp:txXfrm>
    </dsp:sp>
    <dsp:sp modelId="{A272274B-18A4-4551-BC42-D7D8DE031C42}">
      <dsp:nvSpPr>
        <dsp:cNvPr id="0" name=""/>
        <dsp:cNvSpPr/>
      </dsp:nvSpPr>
      <dsp:spPr>
        <a:xfrm>
          <a:off x="4695132" y="1139263"/>
          <a:ext cx="2056914" cy="3170475"/>
        </a:xfrm>
        <a:prstGeom prst="rect">
          <a:avLst/>
        </a:prstGeom>
        <a:solidFill>
          <a:schemeClr val="accent4">
            <a:tint val="40000"/>
            <a:alpha val="90000"/>
            <a:hueOff val="3079768"/>
            <a:satOff val="-15334"/>
            <a:lumOff val="-1455"/>
            <a:alphaOff val="0"/>
          </a:schemeClr>
        </a:solidFill>
        <a:ln w="19050" cap="flat" cmpd="sng" algn="ctr">
          <a:solidFill>
            <a:schemeClr val="accent4">
              <a:tint val="40000"/>
              <a:alpha val="90000"/>
              <a:hueOff val="3079768"/>
              <a:satOff val="-15334"/>
              <a:lumOff val="-145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Set up motor driver and the rotational motor</a:t>
          </a:r>
        </a:p>
        <a:p>
          <a:pPr marL="228600" lvl="1" indent="-228600" algn="l" defTabSz="977900">
            <a:lnSpc>
              <a:spcPct val="90000"/>
            </a:lnSpc>
            <a:spcBef>
              <a:spcPct val="0"/>
            </a:spcBef>
            <a:spcAft>
              <a:spcPct val="15000"/>
            </a:spcAft>
            <a:buChar char="•"/>
          </a:pPr>
          <a:r>
            <a:rPr lang="en-US" sz="2200" kern="1200"/>
            <a:t>Design and manufacture the gantry plate</a:t>
          </a:r>
        </a:p>
      </dsp:txBody>
      <dsp:txXfrm>
        <a:off x="4695132" y="1139263"/>
        <a:ext cx="2056914" cy="3170475"/>
      </dsp:txXfrm>
    </dsp:sp>
    <dsp:sp modelId="{75DC8CDE-94FD-44D4-9EB7-17A348798BB9}">
      <dsp:nvSpPr>
        <dsp:cNvPr id="0" name=""/>
        <dsp:cNvSpPr/>
      </dsp:nvSpPr>
      <dsp:spPr>
        <a:xfrm>
          <a:off x="7040015" y="505663"/>
          <a:ext cx="2056914" cy="633600"/>
        </a:xfrm>
        <a:prstGeom prst="rect">
          <a:avLst/>
        </a:prstGeom>
        <a:solidFill>
          <a:schemeClr val="accent4">
            <a:hueOff val="4949952"/>
            <a:satOff val="-21901"/>
            <a:lumOff val="-3677"/>
            <a:alphaOff val="0"/>
          </a:schemeClr>
        </a:solidFill>
        <a:ln w="19050" cap="flat" cmpd="sng" algn="ctr">
          <a:solidFill>
            <a:schemeClr val="accent4">
              <a:hueOff val="4949952"/>
              <a:satOff val="-21901"/>
              <a:lumOff val="-36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Kenny</a:t>
          </a:r>
        </a:p>
      </dsp:txBody>
      <dsp:txXfrm>
        <a:off x="7040015" y="505663"/>
        <a:ext cx="2056914" cy="633600"/>
      </dsp:txXfrm>
    </dsp:sp>
    <dsp:sp modelId="{6494A622-0ABD-451A-A579-EAC553311AAA}">
      <dsp:nvSpPr>
        <dsp:cNvPr id="0" name=""/>
        <dsp:cNvSpPr/>
      </dsp:nvSpPr>
      <dsp:spPr>
        <a:xfrm>
          <a:off x="7040015" y="1139263"/>
          <a:ext cx="2056914" cy="3170475"/>
        </a:xfrm>
        <a:prstGeom prst="rect">
          <a:avLst/>
        </a:prstGeom>
        <a:solidFill>
          <a:schemeClr val="accent4">
            <a:tint val="40000"/>
            <a:alpha val="90000"/>
            <a:hueOff val="4619651"/>
            <a:satOff val="-23002"/>
            <a:lumOff val="-2183"/>
            <a:alphaOff val="0"/>
          </a:schemeClr>
        </a:solidFill>
        <a:ln w="19050" cap="flat" cmpd="sng" algn="ctr">
          <a:solidFill>
            <a:schemeClr val="accent4">
              <a:tint val="40000"/>
              <a:alpha val="90000"/>
              <a:hueOff val="4619651"/>
              <a:satOff val="-23002"/>
              <a:lumOff val="-21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Program the Arduino</a:t>
          </a:r>
        </a:p>
        <a:p>
          <a:pPr marL="228600" lvl="1" indent="-228600" algn="l" defTabSz="977900">
            <a:lnSpc>
              <a:spcPct val="90000"/>
            </a:lnSpc>
            <a:spcBef>
              <a:spcPct val="0"/>
            </a:spcBef>
            <a:spcAft>
              <a:spcPct val="15000"/>
            </a:spcAft>
            <a:buChar char="•"/>
          </a:pPr>
          <a:r>
            <a:rPr lang="en-US" sz="2200" kern="1200"/>
            <a:t>Build the linear actuator</a:t>
          </a:r>
        </a:p>
        <a:p>
          <a:pPr marL="228600" lvl="1" indent="-228600" algn="l" defTabSz="977900">
            <a:lnSpc>
              <a:spcPct val="90000"/>
            </a:lnSpc>
            <a:spcBef>
              <a:spcPct val="0"/>
            </a:spcBef>
            <a:spcAft>
              <a:spcPct val="15000"/>
            </a:spcAft>
            <a:buChar char="•"/>
          </a:pPr>
          <a:r>
            <a:rPr lang="en-US" sz="2200" kern="1200"/>
            <a:t>Set up limit switch</a:t>
          </a:r>
        </a:p>
      </dsp:txBody>
      <dsp:txXfrm>
        <a:off x="7040015" y="1139263"/>
        <a:ext cx="2056914" cy="3170475"/>
      </dsp:txXfrm>
    </dsp:sp>
    <dsp:sp modelId="{2D52AF22-066E-4E30-AFC6-11BC5613A040}">
      <dsp:nvSpPr>
        <dsp:cNvPr id="0" name=""/>
        <dsp:cNvSpPr/>
      </dsp:nvSpPr>
      <dsp:spPr>
        <a:xfrm>
          <a:off x="9384898" y="505663"/>
          <a:ext cx="2056914" cy="633600"/>
        </a:xfrm>
        <a:prstGeom prst="rect">
          <a:avLst/>
        </a:prstGeom>
        <a:solidFill>
          <a:schemeClr val="accent4">
            <a:hueOff val="6599937"/>
            <a:satOff val="-29202"/>
            <a:lumOff val="-4903"/>
            <a:alphaOff val="0"/>
          </a:schemeClr>
        </a:solidFill>
        <a:ln w="19050" cap="flat" cmpd="sng" algn="ctr">
          <a:solidFill>
            <a:schemeClr val="accent4">
              <a:hueOff val="6599937"/>
              <a:satOff val="-29202"/>
              <a:lumOff val="-49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Bowen</a:t>
          </a:r>
        </a:p>
      </dsp:txBody>
      <dsp:txXfrm>
        <a:off x="9384898" y="505663"/>
        <a:ext cx="2056914" cy="633600"/>
      </dsp:txXfrm>
    </dsp:sp>
    <dsp:sp modelId="{A870D7C6-9FC9-43B3-B0B9-3588CD1EB95A}">
      <dsp:nvSpPr>
        <dsp:cNvPr id="0" name=""/>
        <dsp:cNvSpPr/>
      </dsp:nvSpPr>
      <dsp:spPr>
        <a:xfrm>
          <a:off x="9384898" y="1139263"/>
          <a:ext cx="2056914" cy="3170475"/>
        </a:xfrm>
        <a:prstGeom prst="rect">
          <a:avLst/>
        </a:prstGeom>
        <a:solidFill>
          <a:schemeClr val="accent4">
            <a:tint val="40000"/>
            <a:alpha val="90000"/>
            <a:hueOff val="6159535"/>
            <a:satOff val="-30669"/>
            <a:lumOff val="-2910"/>
            <a:alphaOff val="0"/>
          </a:schemeClr>
        </a:solidFill>
        <a:ln w="19050" cap="flat" cmpd="sng" algn="ctr">
          <a:solidFill>
            <a:schemeClr val="accent4">
              <a:tint val="40000"/>
              <a:alpha val="90000"/>
              <a:hueOff val="6159535"/>
              <a:satOff val="-30669"/>
              <a:lumOff val="-29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Assemble the flange and brush system</a:t>
          </a:r>
        </a:p>
        <a:p>
          <a:pPr marL="228600" lvl="1" indent="-228600" algn="l" defTabSz="977900">
            <a:lnSpc>
              <a:spcPct val="90000"/>
            </a:lnSpc>
            <a:spcBef>
              <a:spcPct val="0"/>
            </a:spcBef>
            <a:spcAft>
              <a:spcPct val="15000"/>
            </a:spcAft>
            <a:buChar char="•"/>
          </a:pPr>
          <a:r>
            <a:rPr lang="en-US" sz="2200" kern="1200"/>
            <a:t>Program and connect the charge controller</a:t>
          </a:r>
        </a:p>
      </dsp:txBody>
      <dsp:txXfrm>
        <a:off x="9384898" y="1139263"/>
        <a:ext cx="2056914" cy="317047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9T22:42:21.191"/>
    </inkml:context>
    <inkml:brush xml:id="br0">
      <inkml:brushProperty name="width" value="0.1" units="cm"/>
      <inkml:brushProperty name="height" value="0.1" units="cm"/>
      <inkml:brushProperty name="color" value="#FFFFFF"/>
    </inkml:brush>
  </inkml:definitions>
  <inkml:trace contextRef="#ctx0" brushRef="#br0">15939 8347 2751 0 0,'1'0'8192'0'0,"-1"0"-8064"0"0,0 1 160 0 0,-2 0-224 0 0,0 1-64 0 0,0 0 0 0 0,1 1 0 0 0,-1 0 0 0 0,1 1 64 0 0,1-1-64 0 0,-1 1 64 0 0,1-1-64 0 0,0 0 0 0 0,0 1 0 0 0,0 0 64 0 0,0 0-64 0 0,0 0 0 0 0,1 0 0 0 0,0 0 0 0 0,0 1 0 0 0,-1 0 0 0 0,1-1 0 0 0,-1 1 0 0 0,0 1 0 0 0,0-1 160 0 0,0 1-64 0 0,0-1 0 0 0,0 1 160 0 0,0 0 96 0 0,0-1-160 0 0,0-1 192 0 0,0 0-224 0 0,0 0-32 0 0,1-1-128 0 0,0 0 64 0 0,-1 0-64 0 0,1 1 0 0 0,-1-1 0 0 0,0 0 0 0 0,0 0 0 0 0,0 1 160 0 0,0-1 0 0 0,0 0 160 0 0,0 1-128 0 0,0-1-192 0 0,1 0 0 0 0,-1 0 0 0 0,1 1 0 0 0,0-1 0 0 0,0 0 0 0 0,0 0 64 0 0,0 0-96 0 0,-1 1 32 0 0,1-1 0 0 0,0 1 0 0 0,0-1 0 0 0,0 1 0 0 0,-1-1 0 0 0,1 0 0 0 0,0 1 0 0 0,-1-1 0 0 0,1 0 0 0 0,-1 0 0 0 0,0 1 0 0 0,0-1 0 0 0,0 0 0 0 0,0 1 0 0 0,0-1 0 0 0,0 0 0 0 0,0 1 0 0 0,0-1 0 0 0,0 0 0 0 0,0 0 0 0 0,1 1 0 0 0,0-1 0 0 0,-1 0 0 0 0,1 1 0 0 0,-1-1 0 0 0,1 0 0 0 0,-1 1 0 0 0,0-1 0 0 0,0 2 0 0 0,0-1 0 0 0,0 1 0 0 0,0-1 0 0 0,0 1 0 0 0,0-1 0 0 0,0 1 0 0 0,0-1 0 0 0,0 0 0 0 0,0-1 0 0 0,0 1 0 0 0,0-1 0 0 0,0 0 0 0 0,1 0 0 0 0,0 1 0 0 0,-1-1 0 0 0,1 0 0 0 0,0 0 0 0 0,0 1 0 0 0,0-1 0 0 0,-1 0 0 0 0,0 1 0 0 0,0-1 0 0 0,-1 0 0 0 0,0 1 0 0 0,1-1 0 0 0,1 0 0 0 0,-1 0 0 0 0,1 1 0 0 0,0-1 0 0 0,0 0-96 0 0,0 1 96 0 0,0-1 0 0 0,0 0 0 0 0,0 1 0 0 0,-1-1 0 0 0,1 0 0 0 0,-1 1 0 0 0,0-1 0 0 0,1 0 0 0 0,-1 0 0 0 0,1 1 0 0 0,0-1 0 0 0,-1 0 0 0 0,1 1 0 0 0,0-1 0 0 0,-1 0 0 0 0,1 1 0 0 0,-1-1 0 0 0,1 0 0 0 0,-1 1 0 0 0,0-1 0 0 0,0 0 0 0 0,-1 0 0 0 0,0 1 0 0 0,1-1 0 0 0,-1 0 0 0 0,0 1 0 0 0,1-1 0 0 0,-1 0 0 0 0,0 1 0 0 0,0-1 0 0 0,0 0 224 0 0,0-1 512 0 0,0-1-608 0 0,1-2-64 0 0,-1-1 32 0 0,1-1 32 0 0,1-1 0 0 0,0-1 32 0 0,-1 1-32 0 0,1-2 64 0 0,0 0-32 0 0,-1-1 32 0 0,1 0 0 0 0,-1 0-32 0 0,1-1 0 0 0,0 0 32 0 0,0-1-32 0 0,0 0 0 0 0,0-3 128 0 0,1-2-32 0 0,0-3-128 0 0,0-1-64 0 0,0 1-64 0 0,-1 1 0 0 0,0 2 0 0 0,-1 1 64 0 0,1 1-64 0 0,0 0 0 0 0,-1 1 0 0 0,0 1 0 0 0,0 0 0 0 0,-1 0 0 0 0,0 0 0 0 0,0 0 0 0 0,0 1 0 0 0,0-3 0 0 0,-1-1 0 0 0,0 0 0 0 0,0 1 0 0 0,0 1 0 0 0,0 2 0 0 0,1 1 0 0 0,0 1 0 0 0,0 2 0 0 0,1 1 0 0 0,-1 1 0 0 0,0 0 0 0 0,0 0 0 0 0,-1 0 0 0 0,0 1-96 0 0,1 1 96 0 0,1 2 0 0 0,1 1 0 0 0,0 1 0 0 0,0 3 0 0 0,1 0 0 0 0,1 1 0 0 0,-1 0 0 0 0,1 0 0 0 0,-1 0 0 0 0,0 0 0 0 0,0 0 0 0 0,0 0 0 0 0,0 1 0 0 0,1-1 0 0 0,-1 0 0 0 0,0 0 0 0 0,0 0 0 0 0,0 0 0 0 0,-1 0 0 0 0,1-1 0 0 0,0 1 0 0 0,-1 1 0 0 0,0-1 0 0 0,0 0 0 0 0,0 0 0 0 0,0 0 0 0 0,-1 0 0 0 0,0 0 0 0 0,1 0 0 0 0,-2 1 0 0 0,1-1 0 0 0,0 0 0 0 0,0 1 0 0 0,-1-1 0 0 0,0 1 0 0 0,1-1 0 0 0,-1-1 0 0 0,0 1 0 0 0,1-2 0 0 0,-1 1 0 0 0,0-2 0 0 0,0 1 0 0 0,0-2 0 0 0,0 1 0 0 0,1-1 0 0 0,-1 0 0 0 0,1 0 0 0 0,-1 1 0 0 0,0-1 0 0 0,1 0 0 0 0,-1 0 0 0 0,0 1 0 0 0,0-1 0 0 0,0 0 0 0 0,0 1 0 0 0,0-1 0 0 0,0 0 0 0 0,1 1 0 0 0,-1-1 0 0 0,1 0 0 0 0,0 0 0 0 0,0 1 0 0 0,-1-1 0 0 0,0 0 0 0 0,1 1 0 0 0,-1-1 0 0 0,1 0-96 0 0,-1 1 0 0 0,0-1 0 0 0,0 0 32 0 0,0 1-64 0 0,-1-1-128 0 0,1 1 128 0 0,-1 0 128 0 0,0 0 0 0 0,1 0-64 0 0,-1 0 64 0 0,0-1 0 0 0,1 0 0 0 0,-1 0 0 0 0,0 0 0 0 0,1 1 0 0 0,-2-1 0 0 0,2 0 0 0 0,-2 1-64 0 0,2-1 64 0 0,-1 1-96 0 0,0-1 96 0 0,-1 0-96 0 0,1 1 0 0 0,-1-1 32 0 0,1 0 0 0 0,-1 1 64 0 0,0-2 0 0 0,1 1 0 0 0,-1-1 0 0 0,1 0 0 0 0,-1 0 0 0 0,0-1 0 0 0,0 0 0 0 0,0 0 0 0 0,-1 0 0 0 0,1 0 0 0 0,0-1 0 0 0,-1 0 64 0 0,1 0-64 0 0,0 0 0 0 0,0 0 0 0 0,0-1 0 0 0,1-1 0 0 0,0 1 0 0 0,0-1 0 0 0,0 0 0 0 0,1 0 0 0 0,-1-1 0 0 0,1 1 0 0 0,0-1 0 0 0,0 1 0 0 0,0-1 0 0 0,0-1 0 0 0,1 1 0 0 0,0 0 0 0 0,0 0 0 0 0,1-1 0 0 0,-1 1 0 0 0,0-1 0 0 0,1 1 0 0 0,-1 0 0 0 0,0 0 0 0 0,-1 0 0 0 0,1 0 0 0 0,-2 1 0 0 0,1-1 0 0 0,-2 1 0 0 0,0 1 0 0 0,0-1 0 0 0,0 1 0 0 0,-1 2 0 0 0,1-1 0 0 0,-1 1 0 0 0,1-1 0 0 0,0 1 0 0 0,-1 1 0 0 0,1-2 0 0 0,0 1 0 0 0,-1 0 0 0 0,1 0 0 0 0,0 0 0 0 0,0 0 0 0 0,-1-1 0 0 0,1 1 0 0 0,1 0 0 0 0,-1-1 0 0 0,1 1 0 0 0,-1-1 0 0 0,0 1 0 0 0,1 0 0 0 0,-1 0 0 0 0,1-1 0 0 0,-1 1 0 0 0,0-1 0 0 0,-1 0 0 0 0,1 1 0 0 0,0 0 0 0 0,-1 0 0 0 0,1 0 0 0 0,0-1 0 0 0,-1 1 0 0 0,1 0 0 0 0,0-1 0 0 0,-1 0 0 0 0,1 0 0 0 0,0 0 0 0 0,-1 0 0 0 0,1 0 0 0 0,0 1 0 0 0,1 0 0 0 0,-1-1 0 0 0,1 1 0 0 0,-1 0 0 0 0,0 0 0 0 0,-1 0 0 0 0,2 0 0 0 0,-1 0 0 0 0,1 0-64 0 0,-1 0 64 0 0,0 0 0 0 0,0 0 0 0 0,0 0 0 0 0,1 0 0 0 0,-1 0-128 0 0,1 0 128 0 0,0-2 0 0 0,1-1 0 0 0,1 0 0 0 0,-1-1 0 0 0,1-1 0 0 0,0 1 0 0 0,0-1 0 0 0,1 1 0 0 0,-1-1 0 0 0,0 1 0 0 0,0 0 0 0 0,0-1 0 0 0,0 1 0 0 0,0 0 0 0 0,-1 0 0 0 0,0 0 0 0 0,1 1 0 0 0,-1-1 0 0 0,1 0 0 0 0,-1 0 0 0 0,1 0 0 0 0,0 0 0 0 0,0-1 0 0 0,-1 1 0 0 0,0 0 0 0 0,1-1 0 0 0,-1-1 0 0 0,1 0 0 0 0,-1 1 0 0 0,0-1 0 0 0,0 0 0 0 0,1 1 0 0 0,0-1 0 0 0,0 1 0 0 0,0-2 0 0 0,0 0 0 0 0,0 0 0 0 0,0 0 0 0 0,0 0 0 0 0,0 1 0 0 0,0 0 0 0 0,0 0 0 0 0,0 0 0 0 0,0 1 0 0 0,0-1 0 0 0,0 1 0 0 0,0-1 0 0 0,0 0 0 0 0,0 1 0 0 0,0 0 0 0 0,0-1 0 0 0,0 1 0 0 0,0 0 0 0 0,0 0 0 0 0,1 0 0 0 0,0 1 0 0 0,-1 0 0 0 0,1-1 0 0 0,-1 0 0 0 0,0 0 0 0 0,0 0 0 0 0,0 0 0 0 0,0 1 0 0 0,0-1 0 0 0,0 1 0 0 0,0 0 0 0 0,0-1 0 0 0,0 1 0 0 0,1 0 0 0 0,-1 1 0 0 0,1-1 0 0 0,0 0 0 0 0,-1 1 0 0 0,0-1 0 0 0,1-1 0 0 0,-1 1 0 0 0,0 0 0 0 0,1-1 0 0 0,0 1 0 0 0,-1 0 0 0 0,0-1 0 0 0,1 1 0 0 0,-1 0 0 0 0,0-1 0 0 0,0 1 0 0 0,0 0 0 0 0,0 0 0 0 0,-1-1 0 0 0,0 1 0 0 0,1 0 0 0 0,-1-1 0 0 0,1 1 0 0 0,-1 0 0 0 0,1-1 0 0 0,0 1 0 0 0,0 0 0 0 0,0-1 0 0 0,0 1 0 0 0,0 0 0 0 0,0 0 0 0 0,0-1 0 0 0,0 1 0 0 0,0 0 0 0 0,0-1 0 0 0,1 2 0 0 0,0-1 0 0 0,-1 0 0 0 0,1 1 0 0 0,-1-1 0 0 0,1 0 0 0 0,-2 0 0 0 0,1 1 0 0 0,-1-1 0 0 0,0 0 0 0 0,0 0 0 0 0,0 0 0 0 0,0 0 0 0 0,1 0 0 0 0,-1-1 0 0 0,0 1 0 0 0,1 0 0 0 0,-1-1 0 0 0,0 1 0 0 0,0 0 0 0 0,0-1 0 0 0,1 1 0 0 0,-1 0 0 0 0,1 0 0 0 0,-1-1 0 0 0,1 2 0 0 0,-1-1 0 0 0,0 0 0 0 0,1 1 0 0 0,-1-1 0 0 0,1 0 0 0 0,-1 1 0 0 0,0-1 0 0 0,0 1 0 0 0,0 0 0 0 0,-1 0-64 0 0,1 0 64 0 0,1 0-64 0 0,0 0 64 0 0,1 0 0 0 0,1 0 0 0 0,0 0 0 0 0,0 1 0 0 0,1 0 0 0 0,0 0 0 0 0,1 0 0 0 0,-1 1 0 0 0,1 0 0 0 0,-1-1 0 0 0,0 0 0 0 0,1 0 0 0 0,-1 0 96 0 0,0 0-96 0 0,1 0 0 0 0,-1 0 0 0 0,-1 0 0 0 0,1 1-96 0 0,-1-1 96 0 0,1 1 0 0 0,0-1 0 0 0,1 1 0 0 0,-1 0 96 0 0,0-1-32 0 0,0 0-64 0 0,1 1-96 0 0,-1-1 0 0 0,0 1 96 0 0,1 0 0 0 0,-1 0 0 0 0,0 1 64 0 0,-1-1 0 0 0,1 1-64 0 0,0 0-64 0 0,-1 0 64 0 0,0 0-64 0 0,1 0 64 0 0,-1-1 0 0 0,1 1 0 0 0,0 0 0 0 0,1 0 0 0 0,-1 0 0 0 0,0-1 0 0 0,1 0 0 0 0,-2 1 0 0 0,1 0 0 0 0,0-1 0 0 0,-1 1 0 0 0,1-1 0 0 0,0 0 0 0 0,1 1 0 0 0,-2-1 0 0 0,1 1 0 0 0,-1 1 0 0 0,1 1 0 0 0,0 0 0 0 0,-2 0 832 0 0,1 1 352 0 0,-1-1-1184 0 0,0 1 0 0 0,1 0-864 0 0,-1 0-192 0 0,1 1 960 0 0,-1 0 96 0 0,0-1 0 0 0,0-1 0 0 0,0 0 0 0 0,0 0 0 0 0,0 0 0 0 0,0 0 0 0 0,0 0 0 0 0,-1 0 0 0 0,1 0 0 0 0,-1 0 0 0 0,1 1 0 0 0,-1-1 0 0 0,0 0 0 0 0,0 1 0 0 0,0-1 0 0 0,1 0 0 0 0,0 1 0 0 0,-1-1 0 0 0,1 0 0 0 0,-1 0 0 0 0,0 1 0 0 0,0 0 0 0 0,0 0 0 0 0,1 0 0 0 0,0 0 0 0 0,-1 1 0 0 0,1-1 0 0 0,-1 2 0 0 0,0-1 0 0 0,0 0 0 0 0,0 1 0 0 0,0-1 0 0 0,0 0 0 0 0,0 0 0 0 0,0 0 0 0 0,0 1 0 0 0,0 0 0 0 0,0 1 0 0 0,0-1 0 0 0,0 1-64 0 0,0 0 64 0 0,0-1 0 0 0,0 1 0 0 0,0 0 0 0 0,1-1 0 0 0,-1 1 0 0 0,1 0 0 0 0,0-1 0 0 0,0 0 0 0 0,0 0 0 0 0,0-1 0 0 0,-1 1 0 0 0,1-1 0 0 0,-1 0 0 0 0,0-1 0 0 0,1 1 0 0 0,0-1 0 0 0,-1 1 0 0 0,1-1 0 0 0,0 0 0 0 0,-1 0 0 0 0,1-1 0 0 0,0 1 0 0 0,-1 0 0 0 0,0 0 0 0 0,1 0 0 0 0,0 0 0 0 0,0-1 0 0 0,0 1 0 0 0,0-1-96 0 0,0 0 96 0 0,-1 1 0 0 0,1-1 0 0 0,1 1 0 0 0,-1 0 0 0 0,1 1 0 0 0,1-1 0 0 0,-1 1 0 0 0,0-2 0 0 0,0 0 0 0 0,-1-1 0 0 0,0-2 0 0 0,-1-2 0 0 0,0-1 0 0 0,-1 0 0 0 0,0-1 0 0 0,0-1 0 0 0,0 1 0 0 0,0-1 0 0 0,0 0 0 0 0,1-1 0 0 0,0 0 0 0 0,0-1 0 0 0,0 0 0 0 0,0 1 0 0 0,0-2 0 0 0,0 0 0 0 0,0 0 0 0 0,0-1 0 0 0,0 1 0 0 0,0-1 0 0 0,0 0 0 0 0,0 0 0 0 0,0 0 0 0 0,-1 0 0 0 0,1 0 0 0 0,-1 0 0 0 0,0 1 0 0 0,1 0 0 0 0,-1 0 0 0 0,0 0 0 0 0,0 0 0 0 0,1 0 0 0 0,-1-1 0 0 0,1 2 0 0 0,0-1 64 0 0,0 0-64 0 0,-1-1 64 0 0,0-1-64 0 0,1 1 0 0 0,-1 2 0 0 0,0 0 64 0 0,-1 2-64 0 0,1 0 0 0 0,0 1 96 0 0,0 0-96 0 0,0 0 0 0 0,0 0 0 0 0,-1-1 64 0 0,1 0-64 0 0,0 1 0 0 0,-2-1 0 0 0,1 1 0 0 0,0 1 0 0 0,1-1 0 0 0,-1 1 0 0 0,0-1 0 0 0,0 1 0 0 0,0-1 64 0 0,-1 0-64 0 0,1-1 0 0 0,0 1 0 0 0,0 0 0 0 0,1 1 0 0 0,-1 0 0 0 0,1 0 0 0 0,0 0 0 0 0,0 0 0 0 0,0 1 0 0 0,-1-1 0 0 0,1 1 0 0 0,-1-1 0 0 0,1 0 0 0 0,-1-1 0 0 0,0 1 0 0 0,0 0 0 0 0,1 1 0 0 0,0-1 0 0 0,-1 0 64 0 0,1 1-64 0 0,-2-1 0 0 0,1 1 0 0 0,0 0-96 0 0,-1 2 96 0 0,1 1 0 0 0,1 1 0 0 0,-1 1 0 0 0,2 0 0 0 0,-1 1 0 0 0,1 0 0 0 0,0 0 0 0 0,1 0 0 0 0,-1 1 0 0 0,0-1 0 0 0,0 0 0 0 0,0 1 0 0 0,0 0 0 0 0,0 0 0 0 0,0 1 0 0 0,0 0 0 0 0,0 1-64 0 0,0 0 64 0 0,0 0 0 0 0,0 0 0 0 0,0 0 0 0 0,1 0 0 0 0,0-1 0 0 0,-1 1 0 0 0,1 0 0 0 0,-1 0 0 0 0,0 1 0 0 0,0-1 0 0 0,0 0 0 0 0,0 0 0 0 0,0-1 0 0 0,0 0 0 0 0,0-1 0 0 0,0 1 0 0 0,0-2 0 0 0,0 2 0 0 0,0 0 0 0 0,0 0 0 0 0,0 0 0 0 0,0-1 0 0 0,0 1 0 0 0,0-1 0 0 0,0 0 0 0 0,0 0 0 0 0,0-1 0 0 0,0 1 0 0 0,0-1 0 0 0,0 1 0 0 0,0-1 0 0 0,0-1 0 0 0,0 1 0 0 0,0-1 0 0 0,0 0 0 0 0,0 1 0 0 0,0 0 0 0 0,0 0 0 0 0,0 0 0 0 0,0 0 0 0 0,0-1 0 0 0,0 1 0 0 0,0-1 0 0 0,0 0 0 0 0,0 1 0 0 0,0-1 0 0 0,0 1 0 0 0,0 0 0 0 0,0 0 0 0 0,0 0 0 0 0,0-1 0 0 0,0 1 0 0 0,0-1 0 0 0,0 1 0 0 0,0 0 0 0 0,0 1 0 0 0,0-1 0 0 0,0 1 0 0 0,0-1 0 0 0,0 0 0 0 0,1-1 0 0 0,-1 1 0 0 0,1-1 0 0 0,0 0 0 0 0,-1 1 0 0 0,0-1 0 0 0,1 0 0 0 0,-1 0 0 0 0,0 1 0 0 0,0-1 0 0 0,0 0 0 0 0,0 1 0 0 0,0-1 0 0 0,0 0 0 0 0,-1 1 0 0 0,1-1 0 0 0,0 0 0 0 0,0 1 0 0 0,0-1 0 0 0,0 0 0 0 0,0 0 0 0 0,0 1 0 0 0,0-1 0 0 0,0 0 0 0 0,0 1 0 0 0,0-1 0 0 0,-1 0 0 0 0,0 1 64 0 0,0-2 0 0 0,0 0-64 0 0,-2-2 0 0 0,1 0 0 0 0,0-1 0 0 0,0-1 96 0 0,0 0-96 0 0,0 0 96 0 0,-1 0-96 0 0,1 0 0 0 0,0 0 0 0 0,0-1 0 0 0,0 1 0 0 0,-1-1 0 0 0,1 0 0 0 0,0-1 0 0 0,0 1 0 0 0,0-1 0 0 0,1 0 0 0 0,-1-1 0 0 0,0 0 0 0 0,0-1 0 0 0,0 0 0 0 0,0 0 0 0 0,0-1 0 0 0,0 0 0 0 0,0 1 0 0 0,1-2 0 0 0,0 1 0 0 0,0 0 0 0 0,0-1 0 0 0,0 2 0 0 0,0 0 0 0 0,1 0 0 0 0,-1 0 0 0 0,0 0 0 0 0,0 0 0 0 0,1 1 0 0 0,0 0 0 0 0,-1-1 0 0 0,0 1 0 0 0,0 0 0 0 0,1-1 0 0 0,-1 1 0 0 0,1-1 0 0 0,-1 1 0 0 0,1 0 0 0 0,-1 0 0 0 0,0-1 0 0 0,1 1 0 0 0,-1-1 0 0 0,0 0 0 0 0,1 0 0 0 0,-1 0 0 0 0,0 0 0 0 0,0 0 0 0 0,0 1 0 0 0,1-1 0 0 0,-1 1 0 0 0,0 1 0 0 0,1 0 0 0 0,-1 0 0 0 0,0 0 0 0 0,1 1 0 0 0,0 0 0 0 0,0 0 0 0 0,0-1 0 0 0,0 1 0 0 0,0 0 0 0 0,-1 0 0 0 0,0-1 0 0 0,1 0 0 0 0,-1-1 0 0 0,1 1 0 0 0,0-1 0 0 0,-1 1 0 0 0,1 0 0 0 0,0 0 0 0 0,0 1 0 0 0,0 0 0 0 0,0-1 0 0 0,0 1 0 0 0,-1 0 64 0 0,0 0-64 0 0,1-1 0 0 0,0 1 64 0 0,-1 0 64 0 0,1-1-128 0 0,0 1 64 0 0,0 0-64 0 0,0 0 0 0 0,0 0 0 0 0,1 3 0 0 0,-1 1 0 0 0,2 2 0 0 0,-1 0 0 0 0,0 1 0 0 0,1 1 0 0 0,-1 0 0 0 0,1 1 0 0 0,0 0 0 0 0,1 1 0 0 0,-1 0 0 0 0,0 1 0 0 0,0 1 0 0 0,0-1 0 0 0,1 1 0 0 0,-2-1 0 0 0,1 1 0 0 0,-1-1 0 0 0,0 1 0 0 0,1-1 0 0 0,-1 0 0 0 0,1-1 0 0 0,-1 0 0 0 0,1 0 0 0 0,-2 0 0 0 0,1 0 0 0 0,0-1 0 0 0,0-1 0 0 0,0 1 0 0 0,0-1 0 0 0,0 0 0 0 0,-1 0 0 0 0,1 0 0 0 0,0 0 0 0 0,0 0 0 0 0,0-1 0 0 0,-1 0 0 0 0,1 0 0 0 0,0-1 0 0 0,0 0 0 0 0,0 1 0 0 0,-1-1 0 0 0,0 0 0 0 0,0 0 0 0 0,1 1 0 0 0,0-1 0 0 0,-1 0 0 0 0,1 1 0 0 0,0-1 0 0 0,0 0 0 0 0,0 1 0 0 0,-1-1 0 0 0,1 0 0 0 0,0-1 0 0 0,0 1 0 0 0,0-1 0 0 0,0 1 0 0 0,0 0 0 0 0,0 1 0 0 0,1-1 0 0 0,-2 0 0 0 0,2 0 0 0 0,-1 0 0 0 0,0-1 0 0 0,0 1 0 0 0,0 0 0 0 0,0 0 0 0 0,0 0 0 0 0,1-1 96 0 0,-2-1-32 0 0,1-2-64 0 0,0-1 0 0 0,-1-1 0 0 0,-1-1 0 0 0,1-1 0 0 0,-1 0 64 0 0,0-1-64 0 0,0-1 0 0 0,0 1 0 0 0,0-1 0 0 0,0-2 0 0 0,0-1 0 0 0,-1 0 0 0 0,1 0 0 0 0,0 0 0 0 0,0 0 0 0 0,0 0 0 0 0,2 2 0 0 0,-1 0 0 0 0,1-1 0 0 0,0 2 0 0 0,0-1 0 0 0,0 0 0 0 0,0 0 0 0 0,-1 1 0 0 0,1 0 0 0 0,0-1 0 0 0,-1 1 0 0 0,1 0 0 0 0,0-1 0 0 0,0 1 0 0 0,0 0 0 0 0,0 0 0 0 0,0-1 0 0 0,0 2 0 0 0,0-1 0 0 0,0 2 0 0 0,0 0 0 0 0,0 0 0 0 0,0 0 0 0 0,0 0 0 0 0,0 1 0 0 0,-1-1 0 0 0,1 0 0 0 0,0 1 0 0 0,0 0 0 0 0,0 0 0 0 0,-1 1 0 0 0,1 0 0 0 0,0 1 0 0 0,0-1 0 0 0,0 0 0 0 0,0 1 0 0 0,1-1 0 0 0,-1 1 0 0 0,0-1 0 0 0,1 0 0 0 0,-1 1 0 0 0,0-2 0 0 0,1 1 0 0 0,0 1 416 0 0,-1-2 1248 0 0,1 1-1664 0 0,-1 0-1408 0 0,1 0 768 0 0,0 0 640 0 0,0 0 0 0 0,0 1 0 0 0,0 0 0 0 0,1 1 0 0 0,0 0 0 0 0,0 0 0 0 0,1 0 64 0 0,-1 1-64 0 0,0 1 0 0 0,1-1 0 0 0,-1 1 0 0 0,1 1 0 0 0,-1 0 0 0 0,0 0 0 0 0,0 0 0 0 0,1-1 0 0 0,-1 0 0 0 0,0 0 0 0 0,1 0 0 0 0,-1 0 0 0 0,0 0 0 0 0,1-1 0 0 0,-1-1 0 0 0,0 0 0 0 0,0 1 64 0 0,-1-1-5984 0 0,-1 0 5920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9T22:42:21.192"/>
    </inkml:context>
    <inkml:brush xml:id="br0">
      <inkml:brushProperty name="width" value="0.1" units="cm"/>
      <inkml:brushProperty name="height" value="0.1" units="cm"/>
      <inkml:brushProperty name="color" value="#FFFFFF"/>
    </inkml:brush>
  </inkml:definitions>
  <inkml:trace contextRef="#ctx0" brushRef="#br0">14958 10081 2271 0 0,'-1'0'224'0'0,"0"2"960"0"0,-1 1-384 0 0,1 0-64 0 0,-2 0-96 0 0,1 0-384 0 0,0 0 64 0 0,0-1 128 0 0,0 0 0 0 0,-1-1-384 0 0,1 1 96 0 0,-1-1 224 0 0,0 0 64 0 0,-1 0-32 0 0,1 1 160 0 0,0-1-288 0 0,0 1-96 0 0,0 0 0 0 0,1 0-96 0 0,0 0 64 0 0,0-1 32 0 0,0 2-96 0 0,0-1 448 0 0,0 0-256 0 0,0 0 160 0 0,1 0 32 0 0,-1-1-384 0 0,0 1-96 0 0,0 0 0 0 0,1-1 0 0 0,-1 1 0 0 0,0 0 0 0 0,0 0 128 0 0,0 0 128 0 0,0-1 160 0 0,-1 0-416 0 0,0-1 64 0 0,-1-1 0 0 0,1 1-64 0 0,0 0 0 0 0,-1 1 64 0 0,1-1-64 0 0,-1 1 0 0 0,1-1 64 0 0,-1 1-64 0 0,1 0 0 0 0,0 0 0 0 0,1 0 0 0 0,-1 1 0 0 0,0 0 0 0 0,2 0 0 0 0,1-1 0 0 0,1 0 0 0 0,0-2 0 0 0,1 0 0 0 0,0 0 0 0 0,1 0 0 0 0,0 1 0 0 0,0-1 0 0 0,1 1 0 0 0,-1 0 0 0 0,1 1 0 0 0,-1 0 0 0 0,-1 1 0 0 0,1 0 0 0 0,-1 1 0 0 0,0-1 0 0 0,1 1 0 0 0,-1 0 0 0 0,0 0 0 0 0,0 0 0 0 0,1 0 0 0 0,-1-1 0 0 0,0 1 0 0 0,0 0 0 0 0,0 0 0 0 0,0-1 0 0 0,0 1 0 0 0,0 0 192 0 0,0-1-64 0 0,-1 1-64 0 0,1-1-64 0 0,0 1 0 0 0,-1 0 64 0 0,0 0-64 0 0,1 0 0 0 0,0 1 0 0 0,1-1 0 0 0,0 0 0 0 0,-1 0 0 0 0,1-1 0 0 0,0 0-64 0 0,-1-1 64 0 0,1 0 64 0 0,-1-2-64 0 0,1 1 0 0 0,0-1 0 0 0,0 0 0 0 0,0 0 0 0 0,1 0-192 0 0,-1-1 32 0 0,0 2 96 0 0,1-2 0 0 0,-1 1 0 0 0,1-2 64 0 0,-1 1 0 0 0,1 0 0 0 0,-2 2 0 0 0,1 0 0 0 0,0 1 0 0 0,-1 0-64 0 0,1 2 64 0 0,-1-1-64 0 0,1 1 64 0 0,-1 0-64 0 0,1 1 64 0 0,1 0 0 0 0,-1-1 0 0 0,0 0 0 0 0,-1 0 0 0 0,1 0-64 0 0,-1 0 64 0 0,0 0 0 0 0,0-1 0 0 0,0 1 0 0 0,-1-1 0 0 0,0 1 0 0 0,1 1 0 0 0,-1-1 0 0 0,0 0 0 0 0,0 1 0 0 0,0-1 0 0 0,0 0 0 0 0,0 1 0 0 0,-1-1 0 0 0,1 1 0 0 0,-1-1-64 0 0,0 0 64 0 0,0 1 0 0 0,0-1 0 0 0,0 1 0 0 0,0-1 0 0 0,0 0 0 0 0,0 1 0 0 0,0-1 0 0 0,0 0 0 0 0,0 1 0 0 0,0-1 0 0 0,0 1 0 0 0,0-1-64 0 0,0 0 64 0 0,0 1 0 0 0,0-1 0 0 0,0 0 0 0 0,1 1 0 0 0,0-1 0 0 0,-1 1 0 0 0,1-1 0 0 0,-1 0 0 0 0,-1 1 0 0 0,0-1 0 0 0,1 1 0 0 0,-1-1 0 0 0,1 0 0 0 0,0 1-64 0 0,0-1 64 0 0,-1 0 0 0 0,0 1 0 0 0,1-1 0 0 0,-1 1 0 0 0,1-1 0 0 0,-1 0 0 0 0,1 1 0 0 0,0-1 0 0 0,0 0 0 0 0,-1 1 0 0 0,0-1 0 0 0,1 1 0 0 0,-1-1 0 0 0,1 0 0 0 0,0 1 0 0 0,0-1 0 0 0,-1 1 0 0 0,1-1 0 0 0,-1 0 0 0 0,0 1 0 0 0,0-1 0 0 0,0 0 0 0 0,0 1 0 0 0,0-1 0 0 0,-1 1 64 0 0,0-1-64 0 0,0 0 64 0 0,0 1-64 0 0,0-1 0 0 0,1-1-64 0 0,0 1 64 0 0,-1 0 0 0 0,1 0 0 0 0,0 0 0 0 0,-1 0 0 0 0,1 0 0 0 0,0 1 0 0 0,0-1 0 0 0,0 0 0 0 0,-1 1 0 0 0,1-1 0 0 0,0 1 0 0 0,0-1 0 0 0,0 0 0 0 0,0 1 0 0 0,0-1 0 0 0,0 1 0 0 0,0-1 0 0 0,-1 0 0 0 0,1 1 0 0 0,0-1 0 0 0,0 0 0 0 0,0 1 0 0 0,-1-1 0 0 0,1 1 0 0 0,-1-2 0 0 0,0 0 0 0 0,0 0 0 0 0,0 0 0 0 0,0-1 0 0 0,0 1 0 0 0,0-1 0 0 0,1 2 0 0 0,0-2 0 0 0,-1 2 64 0 0,1-1 0 0 0,1 1 0 0 0,-1 0-64 0 0,1 0 64 0 0,0 0-64 0 0,-1 1 0 0 0,1-2 64 0 0,1 0 32 0 0,0-2-32 0 0,0-1 320 0 0,0-2-320 0 0,-1 0-64 0 0,1 0 0 0 0,-1-1 0 0 0,0 1 64 0 0,0-1-64 0 0,0 0 0 0 0,0 1 0 0 0,0-1 128 0 0,0 1-64 0 0,0 0 128 0 0,0-1-128 0 0,0 1-64 0 0,0-1 0 0 0,0 1 0 0 0,0 0 64 0 0,0-1 0 0 0,0 1 0 0 0,0 0-64 0 0,0-1 0 0 0,-1 1 288 0 0,0-1-192 0 0,1 1 160 0 0,-1 0-256 0 0,0 0 0 0 0,0 0 0 0 0,0 1 0 0 0,1-1 64 0 0,-1 0-64 0 0,1 0 0 0 0,0-1 0 0 0,1 1 0 0 0,0 0 0 0 0,0-1 0 0 0,0 1 64 0 0,0 0 96 0 0,0-1 64 0 0,0 1-224 0 0,-1-1 0 0 0,-1 2 0 0 0,1-1 64 0 0,-1 0 0 0 0,0 0 128 0 0,1 0-192 0 0,0 0 0 0 0,-1 0 0 0 0,1 0 0 0 0,0-1 0 0 0,0 1 0 0 0,0 0 192 0 0,0-1-128 0 0,0 1-64 0 0,0-1 0 0 0,0 1 0 0 0,0 0 64 0 0,0-1-64 0 0,0 1 0 0 0,0-1 64 0 0,0 1-64 0 0,-1 0 64 0 0,0-1 0 0 0,1 1-64 0 0,-1 0 0 0 0,1-1 0 0 0,0 1 0 0 0,0-1 0 0 0,0 1 0 0 0,0 0 0 0 0,-1 0 64 0 0,1 0 0 0 0,-1 1 0 0 0,1-1-64 0 0,0 1 0 0 0,-1 0 0 0 0,2-1 0 0 0,-1 0 0 0 0,1 0 0 0 0,-1 0 0 0 0,1-1 0 0 0,-1 1 0 0 0,1 0 0 0 0,-1-1 0 0 0,2 1 0 0 0,-1-1 64 0 0,0 1-64 0 0,1 0 0 0 0,-1 0 0 0 0,0 1 0 0 0,0-1 0 0 0,-1 0 0 0 0,0 0 0 0 0,1 0 64 0 0,0-1-64 0 0,-1 1 0 0 0,1 0 0 0 0,-1-1 0 0 0,1 1 0 0 0,-1-1 0 0 0,0 1 0 0 0,0 0 0 0 0,0-1-576 0 0,0 1 288 0 0,1-1-1024 0 0,0 0 864 0 0,1-2-3616 0 0,0 2 4064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9T22:42:21.193"/>
    </inkml:context>
    <inkml:brush xml:id="br0">
      <inkml:brushProperty name="width" value="0.1" units="cm"/>
      <inkml:brushProperty name="height" value="0.1" units="cm"/>
      <inkml:brushProperty name="color" value="#FFFFFF"/>
    </inkml:brush>
  </inkml:definitions>
  <inkml:trace contextRef="#ctx0" brushRef="#br0">14883 9784 2079 0 0,'0'0'1120'0'0,"0"-2"-256"0"0,-1 1 96 0 0,0-1 96 0 0,-1 1-416 0 0,-1 1-64 0 0,0 0-352 0 0,0 0-224 0 0,-1 2 0 0 0,1 0 0 0 0,-1 0 0 0 0,1 1 64 0 0,0-1-64 0 0,0 1 64 0 0,0-1 0 0 0,1 1 32 0 0,0-2-32 0 0,0 1 32 0 0,0 0 64 0 0,1 0-64 0 0,-1 0-96 0 0,0 1 256 0 0,0-1-160 0 0,0 1 192 0 0,0-1 64 0 0,0 1-64 0 0,0-1-160 0 0,-1 0 224 0 0,0 1-224 0 0,0-1-128 0 0,0 0 64 0 0,1 0-64 0 0,0 0 192 0 0,0 0-288 0 0,0 0 96 0 0,0 0 0 0 0,0 0 0 0 0,1 1 0 0 0,-1-1 0 0 0,0 0 0 0 0,1 0 64 0 0,-1 0 0 0 0,1 0-64 0 0,-1-1 64 0 0,0 1 0 0 0,0 0 32 0 0,0-1 128 0 0,0 1-160 0 0,-1 0 0 0 0,1 0-64 0 0,-1 0 0 0 0,1 0 0 0 0,0 0 96 0 0,1 0 128 0 0,-1 1-160 0 0,1-1-64 0 0,-1 0 0 0 0,1 0 0 0 0,-1 0 384 0 0,-1 1-64 0 0,0-2-256 0 0,1 1 0 0 0,-1 0-64 0 0,0-1 0 0 0,1 0 96 0 0,0 0 0 0 0,-1 0 32 0 0,1 0-64 0 0,0 0-64 0 0,0 1 0 0 0,-1 0 0 0 0,0 0 64 0 0,0 0-64 0 0,0 0 0 0 0,0 0 64 0 0,0-1-64 0 0,0 1 0 0 0,0-1 0 0 0,1 0 0 0 0,0 0 0 0 0,-1-1 192 0 0,0 2 96 0 0,0-1-224 0 0,0 0 160 0 0,0 1-160 0 0,0 1 0 0 0,-1-1 0 0 0,1 0-64 0 0,-1-2 128 0 0,2 0-64 0 0,-1-1-64 0 0,1-1 64 0 0,2 0-64 0 0,1 0 0 0 0,0 0 0 0 0,1 0 0 0 0,0-1-992 0 0,1 1 992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9T22:42:21.194"/>
    </inkml:context>
    <inkml:brush xml:id="br0">
      <inkml:brushProperty name="width" value="0.1" units="cm"/>
      <inkml:brushProperty name="height" value="0.1" units="cm"/>
      <inkml:brushProperty name="color" value="#FFFFFF"/>
    </inkml:brush>
  </inkml:definitions>
  <inkml:trace contextRef="#ctx0" brushRef="#br0">14774 10365 2367 0 0,'1'0'3296'0'0,"1"2"-3072"0"0,0-1 1344 0 0,0 1-1440 0 0,0-1 544 0 0,1 1 32 0 0,-1-1-704 0 0,1 0 96 0 0,0 1 0 0 0,-1 0-32 0 0,0 0 384 0 0,0-1 320 0 0,-1 1 544 0 0,0-2-1248 0 0,-2-1-64 0 0,0 1 64 0 0,-1-1-64 0 0,-1 1 0 0 0,-1 0 256 0 0,1 2-128 0 0,0 0-128 0 0,0 0 0 0 0,1 0 0 0 0,0 0 0 0 0,0 0 0 0 0,0 0 0 0 0,0 0 64 0 0,0-1-64 0 0,-1-1 0 0 0,0-1 0 0 0,1-1 0 0 0,0 0 0 0 0,0 0 0 0 0,0 0 0 0 0,0-1 0 0 0,1 1 0 0 0,-1-1 0 0 0,2-1 0 0 0,-1 1-96 0 0,1 0-320 0 0,2 0-800 0 0,0 0-5056 0 0,0 0 6272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9T22:42:21.195"/>
    </inkml:context>
    <inkml:brush xml:id="br0">
      <inkml:brushProperty name="width" value="0.1" units="cm"/>
      <inkml:brushProperty name="height" value="0.1" units="cm"/>
      <inkml:brushProperty name="color" value="#FFFFFF"/>
    </inkml:brush>
  </inkml:definitions>
  <inkml:trace contextRef="#ctx0" brushRef="#br0">18534 8297 3103 0 0,'-3'-3'3200'0'0,"-4"-1"-2208"0"0,-4 3-672 0 0,-3 2-160 0 0,-1 3-160 0 0,-3 2 0 0 0,3 2 0 0 0,1 0 0 0 0,0 2 64 0 0,-2 2 96 0 0,1 1-32 0 0,-2 3 64 0 0,3 0 64 0 0,1-1-160 0 0,2-2 96 0 0,1 2-96 0 0,1-1 0 0 0,0-1 0 0 0,1 0 96 0 0,2 0-96 0 0,-1 1-96 0 0,-3 1 192 0 0,2 2-96 0 0,1 0 64 0 0,-1-3-32 0 0,1 0 32 0 0,-2 0-32 0 0,1 0-64 0 0,3 2-64 0 0,0 0 0 0 0,0-2 0 0 0,0-1 0 0 0,1 1 0 0 0,1 1 0 0 0,-2 0 0 0 0,3 1 0 0 0,5 1 576 0 0,1 1-512 0 0,1-1 0 0 0,-1 1-64 0 0,-1-1 0 0 0,-4 1 0 0 0,-2 0 160 0 0,-3-4 288 0 0,-4 0-320 0 0,-3-3 64 0 0,1-1-128 0 0,-1-1-64 0 0,-1-3 0 0 0,2-5 64 0 0,0-3 96 0 0,-1-1 288 0 0,-1-3-256 0 0,-2-3-192 0 0,3-4 0 0 0,0-2 0 0 0,2-1 64 0 0,7-5 64 0 0,3-1-128 0 0,2 0 0 0 0,1 1 0 0 0,3-2 0 0 0,0 0 0 0 0,3 1 0 0 0,0 1 0 0 0,-1 1 0 0 0,-3 1 0 0 0,2 1 64 0 0,0 1 0 0 0,-5 5 0 0 0,-2 9-64 0 0,-1 10 0 0 0,0 7 0 0 0,1 5 0 0 0,-1 1 0 0 0,1 0 0 0 0,1 1 0 0 0,0-2 0 0 0,0 0 0 0 0,0 0 0 0 0,0 2 0 0 0,0 0 0 0 0,0 1 0 0 0,0-2 0 0 0,0 3 0 0 0,0-1 0 0 0,0 0 0 0 0,0-1 0 0 0,0-1 0 0 0,3-8 0 0 0,1-8 0 0 0,0-7 0 0 0,2-4 96 0 0,0-4 0 0 0,-1-3-96 0 0,-1-1 0 0 0,-2-2 64 0 0,-1-1-64 0 0,0 0 64 0 0,-1 0-64 0 0,0 0 0 0 0,0 0 64 0 0,-1 0-64 0 0,1 0 0 0 0,0 1 64 0 0,0-1-64 0 0,0 1 0 0 0,0-1 0 0 0,0 1 0 0 0,0-1 0 0 0,0 1 0 0 0,0-1 0 0 0,0 1 0 0 0,0-1 0 0 0,0 1 0 0 0,0-1 0 0 0,0 1 0 0 0,0-1 0 0 0,0 1 0 0 0,-3-1 0 0 0,-1 10 128 0 0,0 8-128 0 0,4 11 0 0 0,2 6-64 0 0,3 9 64 0 0,2 3 0 0 0,-2 0 0 0 0,3 1 0 0 0,-1 1 0 0 0,1-2 0 0 0,0-2 0 0 0,-2-4 0 0 0,2-2 0 0 0,-2-1 0 0 0,-1-2 0 0 0,2-1 0 0 0,-1 0 0 0 0,2 0 0 0 0,-1 0 0 0 0,2 0 0 0 0,-1-6 64 0 0,-2-7-64 0 0,-4-5 0 0 0,-4-6 0 0 0,0-3 0 0 0,-4-4 0 0 0,0-2 0 0 0,1-2 64 0 0,-2 0-64 0 0,0-1 0 0 0,2 1 64 0 0,-2 0 32 0 0,0 0-96 0 0,-1 3 64 0 0,1-2-64 0 0,-2-1 96 0 0,1 0-96 0 0,-1 0 96 0 0,0 0-96 0 0,0 0 96 0 0,0 0-32 0 0,0 0-64 0 0,1 0 96 0 0,-1 1 32 0 0,-3-1-32 0 0,2 1 0 0 0,-1 2 0 0 0,-1 2-32 0 0,-3-1 64 0 0,0 0 96 0 0,2-2-128 0 0,-1 3 0 0 0,3 0-32 0 0,1 3 32 0 0,1-1-32 0 0,2 0 0 0 0,3-2-64 0 0,2-2-96 0 0,4 2 96 0 0,5 3-64 0 0,4 3 64 0 0,3 3 0 0 0,2 5 0 0 0,2 3 0 0 0,0 3 0 0 0,1 3 0 0 0,-1 4 0 0 0,0 1 0 0 0,0 2 0 0 0,0 1 0 0 0,0 0 0 0 0,-1-2 0 0 0,-2-2 0 0 0,-2 0-64 0 0,1-2 64 0 0,-3-1 0 0 0,1 2 0 0 0,0 0 0 0 0,2 2 0 0 0,1-1 0 0 0,-2-1 0 0 0,0-3 0 0 0,0 1 0 0 0,2 1 0 0 0,1 1 0 0 0,0 2 0 0 0,1-2 0 0 0,-3 0 0 0 0,0-3 0 0 0,3 4 0 0 0,2 2 0 0 0,-3 1 0 0 0,-4 1 0 0 0,0-3 0 0 0,-4-1 0 0 0,-1 1 0 0 0,-4 0 0 0 0,-1 0 0 0 0,-1 2 0 0 0,-4-3 0 0 0,-2-1 0 0 0,1 1 0 0 0,3-3 0 0 0,3 1-64 0 0,3-3 64 0 0,4 1-704 0 0,3-2 480 0 0,9-1-1792 0 0,1-3 2016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9T22:42:21.196"/>
    </inkml:context>
    <inkml:brush xml:id="br0">
      <inkml:brushProperty name="width" value="0.1" units="cm"/>
      <inkml:brushProperty name="height" value="0.1" units="cm"/>
      <inkml:brushProperty name="color" value="#FFFFFF"/>
    </inkml:brush>
  </inkml:definitions>
  <inkml:trace contextRef="#ctx0" brushRef="#br0">18610 8123 3711 0 0,'3'0'384'0'0,"-2"3"-384"0"0,-1 4 192 0 0,-1 3-32 0 0,-3 1 224 0 0,0 1 128 0 0,-1 2-224 0 0,-1 0-32 0 0,-1 3-192 0 0,2-1-64 0 0,1 2 0 0 0,2 0 0 0 0,1-1 0 0 0,0 1 0 0 0,1 0 0 0 0,0 0 0 0 0,0-1 192 0 0,1 1 0 0 0,-4-1 192 0 0,-1 1-160 0 0,0-1 0 0 0,1 1 256 0 0,1-1-352 0 0,4 1-32 0 0,1-1 0 0 0,1 1 0 0 0,-1-1-96 0 0,-1 1 64 0 0,-1-1-64 0 0,0 1 96 0 0,0-1-96 0 0,-1 1 0 0 0,0-1 0 0 0,0 1 64 0 0,0-1 64 0 0,-1 1 128 0 0,1-1-32 0 0,0 1 0 0 0,0-1 0 0 0,-3-2-32 0 0,-1 1-96 0 0,0 2 192 0 0,1 0-288 0 0,1 0 0 0 0,-2 1 96 0 0,-1-1 352 0 0,-2 0 0 0 0,-3-1 384 0 0,-2-2-704 0 0,-3-7 640 0 0,-2-5-768 0 0,0-4 64 0 0,-1 0-64 0 0,0-1 0 0 0,0-3 0 0 0,3 3 224 0 0,1-2 224 0 0,0-3-384 0 0,-1 0 64 0 0,0 1 64 0 0,2-2-192 0 0,0 1 64 0 0,0 5-64 0 0,-2 5 0 0 0,0 5 0 0 0,-2 2 0 0 0,1 1 0 0 0,-2 0 0 0 0,4 0 0 0 0,0-1 0 0 0,3 0 0 0 0,0-1 0 0 0,0-3 64 0 0,0 2-64 0 0,1-2 192 0 0,3-1-128 0 0,8-2-64 0 0,5-4 0 0 0,8-2 0 0 0,5 0 0 0 0,1-4 0 0 0,8 1 0 0 0,3 1 0 0 0,1-2 0 0 0,3 0 0 0 0,8-1 0 0 0,-1-3 0 0 0,-1 1 0 0 0,-5-1 0 0 0,-5 1 0 0 0,-6 0 0 0 0,-3 1 0 0 0,-6 0 0 0 0,-2 0 0 0 0,-2 0 0 0 0,-4 4 0 0 0,-5 6 0 0 0,-5 2 128 0 0,-5 2-128 0 0,-5-1 0 0 0,-3-1 160 0 0,-2-1-160 0 0,-1 2 96 0 0,-1 1-32 0 0,0-1 96 0 0,1-1-160 0 0,0-1 96 0 0,0-1 0 0 0,0 0-96 0 0,1-1 64 0 0,-1 0-64 0 0,1 0 0 0 0,-1-1 0 0 0,1 1 0 0 0,-1 0 64 0 0,1 0 96 0 0,-1-3-96 0 0,4 2 0 0 0,0 1-64 0 0,0 1 0 0 0,0 0 0 0 0,-1 0 0 0 0,-1-1 0 0 0,-1 1 0 0 0,0-1 0 0 0,-1 0 0 0 0,0 3 0 0 0,1 1 0 0 0,-1 0 0 0 0,1 2 0 0 0,-1 0 0 0 0,3 2 0 0 0,2 3 0 0 0,5-1 64 0 0,4 1-64 0 0,4 2 0 0 0,3 1 0 0 0,2 2 0 0 0,4-3 0 0 0,-1 1 0 0 0,2-1 0 0 0,-1 2 0 0 0,1-2-96 0 0,-2-1 96 0 0,2-2 0 0 0,1 1 0 0 0,3 0 0 0 0,1 0 0 0 0,1-3 0 0 0,1-3 0 0 0,1 1 0 0 0,0 0 0 0 0,-1-5 0 0 0,1-2 0 0 0,0-1 0 0 0,0-1 0 0 0,-1 2 0 0 0,1-1 0 0 0,2 1 0 0 0,2-2 0 0 0,-1-1 0 0 0,0 0 0 0 0,-2 1 0 0 0,0 1 0 0 0,-1 0 0 0 0,0 2 0 0 0,0 0 0 0 0,-1 0 0 0 0,0-3 0 0 0,1-1 0 0 0,-1 0 0 0 0,0 1 0 0 0,1 1 0 0 0,-1-2 0 0 0,1-1 0 0 0,-1 1 0 0 0,1-2 0 0 0,-1 0 0 0 0,1 1 0 0 0,-1-1 0 0 0,1-3 0 0 0,-1 0 0 0 0,1-2 0 0 0,-4-1 0 0 0,3-2 0 0 0,0-1 0 0 0,2 1 0 0 0,-1 0 0 0 0,0 1 0 0 0,0-5 0 0 0,0-2 0 0 0,-3 0 0 0 0,2 0 0 0 0,-3 0 0 0 0,1 1 0 0 0,-1 1 0 0 0,2 0 0 0 0,-1 0 0 0 0,2 1 0 0 0,0 0 0 0 0,-3-1 0 0 0,3 1 0 0 0,-2-1 0 0 0,-1 1 0 0 0,1-1 0 0 0,0 1 0 0 0,1 0 0 0 0,1-1 0 0 0,0 1 0 0 0,0-1 0 0 0,1 1-96 0 0,-1-1 0 0 0,4 1-32 0 0,1-1 32 0 0,5-2-2464 0 0,-1 1 2560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BFF3A-F463-4859-BF09-271607CAA179}" type="datetimeFigureOut">
              <a:rPr lang="en-US" smtClean="0"/>
              <a:t>1/20/2025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A22FC-A527-4CC7-BBA1-D38FD4402DBD}" type="slidenum">
              <a:rPr lang="en-US" smtClean="0"/>
              <a:t>‹#›</a:t>
            </a:fld>
            <a:endParaRPr lang="en-US"/>
          </a:p>
        </p:txBody>
      </p:sp>
    </p:spTree>
    <p:extLst>
      <p:ext uri="{BB962C8B-B14F-4D97-AF65-F5344CB8AC3E}">
        <p14:creationId xmlns:p14="http://schemas.microsoft.com/office/powerpoint/2010/main" val="1669265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4A22FC-A527-4CC7-BBA1-D38FD4402DBD}" type="slidenum">
              <a:rPr lang="en-US" smtClean="0"/>
              <a:t>3</a:t>
            </a:fld>
            <a:endParaRPr lang="en-US"/>
          </a:p>
        </p:txBody>
      </p:sp>
    </p:spTree>
    <p:extLst>
      <p:ext uri="{BB962C8B-B14F-4D97-AF65-F5344CB8AC3E}">
        <p14:creationId xmlns:p14="http://schemas.microsoft.com/office/powerpoint/2010/main" val="2117410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4A22FC-A527-4CC7-BBA1-D38FD4402DBD}" type="slidenum">
              <a:rPr lang="en-US" smtClean="0"/>
              <a:t>7</a:t>
            </a:fld>
            <a:endParaRPr lang="en-US"/>
          </a:p>
        </p:txBody>
      </p:sp>
    </p:spTree>
    <p:extLst>
      <p:ext uri="{BB962C8B-B14F-4D97-AF65-F5344CB8AC3E}">
        <p14:creationId xmlns:p14="http://schemas.microsoft.com/office/powerpoint/2010/main" val="398058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CF3E-FC25-A7EE-6D03-A4B4CA5306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08832C-0F5D-F661-11BD-5D0A68AB98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A5338B-E102-2BF2-27F3-3670C7622D05}"/>
              </a:ext>
            </a:extLst>
          </p:cNvPr>
          <p:cNvSpPr>
            <a:spLocks noGrp="1"/>
          </p:cNvSpPr>
          <p:nvPr>
            <p:ph type="dt" sz="half" idx="10"/>
          </p:nvPr>
        </p:nvSpPr>
        <p:spPr/>
        <p:txBody>
          <a:bodyPr/>
          <a:lstStyle/>
          <a:p>
            <a:fld id="{7949C130-8B53-42D3-B723-9A77B50B043C}" type="datetimeFigureOut">
              <a:rPr lang="en-US" smtClean="0"/>
              <a:t>1/20/2025</a:t>
            </a:fld>
            <a:endParaRPr lang="en-US"/>
          </a:p>
        </p:txBody>
      </p:sp>
      <p:sp>
        <p:nvSpPr>
          <p:cNvPr id="5" name="Footer Placeholder 4">
            <a:extLst>
              <a:ext uri="{FF2B5EF4-FFF2-40B4-BE49-F238E27FC236}">
                <a16:creationId xmlns:a16="http://schemas.microsoft.com/office/drawing/2014/main" id="{569F7D1A-1B52-E244-F5FF-138CD6F39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7CB9E-B359-2E27-DB6D-905EB15F1113}"/>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699010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6887-B1DE-F939-7C6A-62B02EFA96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103BD0-7BCE-083E-9935-DE2B1BFAA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14211-0F7B-4E36-7921-83D0BA20CCFF}"/>
              </a:ext>
            </a:extLst>
          </p:cNvPr>
          <p:cNvSpPr>
            <a:spLocks noGrp="1"/>
          </p:cNvSpPr>
          <p:nvPr>
            <p:ph type="dt" sz="half" idx="10"/>
          </p:nvPr>
        </p:nvSpPr>
        <p:spPr/>
        <p:txBody>
          <a:bodyPr/>
          <a:lstStyle/>
          <a:p>
            <a:fld id="{7949C130-8B53-42D3-B723-9A77B50B043C}" type="datetimeFigureOut">
              <a:rPr lang="en-US" smtClean="0"/>
              <a:t>1/20/2025</a:t>
            </a:fld>
            <a:endParaRPr lang="en-US"/>
          </a:p>
        </p:txBody>
      </p:sp>
      <p:sp>
        <p:nvSpPr>
          <p:cNvPr id="5" name="Footer Placeholder 4">
            <a:extLst>
              <a:ext uri="{FF2B5EF4-FFF2-40B4-BE49-F238E27FC236}">
                <a16:creationId xmlns:a16="http://schemas.microsoft.com/office/drawing/2014/main" id="{C1C5DB9B-BE1C-D2D5-524E-D89DE65F4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9CB19-8C2E-3896-4DEC-14A135F944D5}"/>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273020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7D9DC2-157F-491E-F00F-078F8B77A3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37C789-0BCE-D3E5-F18C-15D302C282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41DA8-8B73-02FE-EBBF-32FBDFCA0E6F}"/>
              </a:ext>
            </a:extLst>
          </p:cNvPr>
          <p:cNvSpPr>
            <a:spLocks noGrp="1"/>
          </p:cNvSpPr>
          <p:nvPr>
            <p:ph type="dt" sz="half" idx="10"/>
          </p:nvPr>
        </p:nvSpPr>
        <p:spPr/>
        <p:txBody>
          <a:bodyPr/>
          <a:lstStyle/>
          <a:p>
            <a:fld id="{7949C130-8B53-42D3-B723-9A77B50B043C}" type="datetimeFigureOut">
              <a:rPr lang="en-US" smtClean="0"/>
              <a:t>1/20/2025</a:t>
            </a:fld>
            <a:endParaRPr lang="en-US"/>
          </a:p>
        </p:txBody>
      </p:sp>
      <p:sp>
        <p:nvSpPr>
          <p:cNvPr id="5" name="Footer Placeholder 4">
            <a:extLst>
              <a:ext uri="{FF2B5EF4-FFF2-40B4-BE49-F238E27FC236}">
                <a16:creationId xmlns:a16="http://schemas.microsoft.com/office/drawing/2014/main" id="{CE410B8C-43DA-F4F3-AAF0-A517ADA61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39651-4230-2B5D-7622-FC2697C48921}"/>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3741936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0C82-CEB6-14E3-48C2-477828EBC2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096BB-FD0E-BF83-CDAD-3A922E4FE4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91398-2A5D-2B52-08C9-ADA45570DDE4}"/>
              </a:ext>
            </a:extLst>
          </p:cNvPr>
          <p:cNvSpPr>
            <a:spLocks noGrp="1"/>
          </p:cNvSpPr>
          <p:nvPr>
            <p:ph type="dt" sz="half" idx="10"/>
          </p:nvPr>
        </p:nvSpPr>
        <p:spPr/>
        <p:txBody>
          <a:bodyPr/>
          <a:lstStyle/>
          <a:p>
            <a:fld id="{7949C130-8B53-42D3-B723-9A77B50B043C}" type="datetimeFigureOut">
              <a:rPr lang="en-US" smtClean="0"/>
              <a:t>1/20/2025</a:t>
            </a:fld>
            <a:endParaRPr lang="en-US"/>
          </a:p>
        </p:txBody>
      </p:sp>
      <p:sp>
        <p:nvSpPr>
          <p:cNvPr id="5" name="Footer Placeholder 4">
            <a:extLst>
              <a:ext uri="{FF2B5EF4-FFF2-40B4-BE49-F238E27FC236}">
                <a16:creationId xmlns:a16="http://schemas.microsoft.com/office/drawing/2014/main" id="{B8A2BFCC-5AFC-56DB-0BB0-F541B34B9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CE5C0-E15E-BFDF-6CC3-09E5EE4B7630}"/>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401791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A3A3-7ECE-7B13-74E5-A40E75F1E7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19CE0C-3B73-25EC-5831-922C880AE6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EA48B1-6365-DEBD-14F7-B0C03EB1598D}"/>
              </a:ext>
            </a:extLst>
          </p:cNvPr>
          <p:cNvSpPr>
            <a:spLocks noGrp="1"/>
          </p:cNvSpPr>
          <p:nvPr>
            <p:ph type="dt" sz="half" idx="10"/>
          </p:nvPr>
        </p:nvSpPr>
        <p:spPr/>
        <p:txBody>
          <a:bodyPr/>
          <a:lstStyle/>
          <a:p>
            <a:fld id="{7949C130-8B53-42D3-B723-9A77B50B043C}" type="datetimeFigureOut">
              <a:rPr lang="en-US" smtClean="0"/>
              <a:t>1/20/2025</a:t>
            </a:fld>
            <a:endParaRPr lang="en-US"/>
          </a:p>
        </p:txBody>
      </p:sp>
      <p:sp>
        <p:nvSpPr>
          <p:cNvPr id="5" name="Footer Placeholder 4">
            <a:extLst>
              <a:ext uri="{FF2B5EF4-FFF2-40B4-BE49-F238E27FC236}">
                <a16:creationId xmlns:a16="http://schemas.microsoft.com/office/drawing/2014/main" id="{ABDD8327-C94A-1211-43F7-09E6E7CE1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1847F-2385-DD3B-B7F2-CC5823CEE774}"/>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137290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627E-BCFB-699D-ADE4-651D4FC16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368E3-E4D6-C908-70BF-5A84FFDA64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690731-0BBA-4D0A-4D95-B1CB980EA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6BC4B5-9868-4C4A-097B-6F2CB77AC7DC}"/>
              </a:ext>
            </a:extLst>
          </p:cNvPr>
          <p:cNvSpPr>
            <a:spLocks noGrp="1"/>
          </p:cNvSpPr>
          <p:nvPr>
            <p:ph type="dt" sz="half" idx="10"/>
          </p:nvPr>
        </p:nvSpPr>
        <p:spPr/>
        <p:txBody>
          <a:bodyPr/>
          <a:lstStyle/>
          <a:p>
            <a:fld id="{7949C130-8B53-42D3-B723-9A77B50B043C}" type="datetimeFigureOut">
              <a:rPr lang="en-US" smtClean="0"/>
              <a:t>1/20/2025</a:t>
            </a:fld>
            <a:endParaRPr lang="en-US"/>
          </a:p>
        </p:txBody>
      </p:sp>
      <p:sp>
        <p:nvSpPr>
          <p:cNvPr id="6" name="Footer Placeholder 5">
            <a:extLst>
              <a:ext uri="{FF2B5EF4-FFF2-40B4-BE49-F238E27FC236}">
                <a16:creationId xmlns:a16="http://schemas.microsoft.com/office/drawing/2014/main" id="{6F6C67C9-5698-EF4A-1E76-7F1769A7D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B07F1-B035-1342-1770-10D0DC35B7FE}"/>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3801089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9139-A32D-0CE0-B8C4-F7CF4DBC65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8E99EC-A500-7643-BD5F-480602160E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56B87-72F4-3A7C-AD6C-795740FD42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A80921-B353-819A-4D2E-584E96A79C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82A7F-C015-C558-E9E5-12ADA1301A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A55FAE-AA87-9DA5-A583-F1D3CDD46492}"/>
              </a:ext>
            </a:extLst>
          </p:cNvPr>
          <p:cNvSpPr>
            <a:spLocks noGrp="1"/>
          </p:cNvSpPr>
          <p:nvPr>
            <p:ph type="dt" sz="half" idx="10"/>
          </p:nvPr>
        </p:nvSpPr>
        <p:spPr/>
        <p:txBody>
          <a:bodyPr/>
          <a:lstStyle/>
          <a:p>
            <a:fld id="{7949C130-8B53-42D3-B723-9A77B50B043C}" type="datetimeFigureOut">
              <a:rPr lang="en-US" smtClean="0"/>
              <a:t>1/20/2025</a:t>
            </a:fld>
            <a:endParaRPr lang="en-US"/>
          </a:p>
        </p:txBody>
      </p:sp>
      <p:sp>
        <p:nvSpPr>
          <p:cNvPr id="8" name="Footer Placeholder 7">
            <a:extLst>
              <a:ext uri="{FF2B5EF4-FFF2-40B4-BE49-F238E27FC236}">
                <a16:creationId xmlns:a16="http://schemas.microsoft.com/office/drawing/2014/main" id="{B8A44941-CFB4-C04D-2F56-F7F4D3925D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1F8FDE-1EA2-5F67-ED2B-62830EF6F903}"/>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347166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A948-AF9F-EF6E-6904-72D62D4934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99B4DD-3CA5-F7BF-0E64-4EEFD191CFB5}"/>
              </a:ext>
            </a:extLst>
          </p:cNvPr>
          <p:cNvSpPr>
            <a:spLocks noGrp="1"/>
          </p:cNvSpPr>
          <p:nvPr>
            <p:ph type="dt" sz="half" idx="10"/>
          </p:nvPr>
        </p:nvSpPr>
        <p:spPr/>
        <p:txBody>
          <a:bodyPr/>
          <a:lstStyle/>
          <a:p>
            <a:fld id="{7949C130-8B53-42D3-B723-9A77B50B043C}" type="datetimeFigureOut">
              <a:rPr lang="en-US" smtClean="0"/>
              <a:t>1/20/2025</a:t>
            </a:fld>
            <a:endParaRPr lang="en-US"/>
          </a:p>
        </p:txBody>
      </p:sp>
      <p:sp>
        <p:nvSpPr>
          <p:cNvPr id="4" name="Footer Placeholder 3">
            <a:extLst>
              <a:ext uri="{FF2B5EF4-FFF2-40B4-BE49-F238E27FC236}">
                <a16:creationId xmlns:a16="http://schemas.microsoft.com/office/drawing/2014/main" id="{8EB75BDB-A500-F62C-BDF3-F45597CC0B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98A396-7909-D862-D5CB-4505F901C63B}"/>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3519077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3DC6A4-0AB2-4DC8-088A-239B2FC7A40B}"/>
              </a:ext>
            </a:extLst>
          </p:cNvPr>
          <p:cNvSpPr>
            <a:spLocks noGrp="1"/>
          </p:cNvSpPr>
          <p:nvPr>
            <p:ph type="dt" sz="half" idx="10"/>
          </p:nvPr>
        </p:nvSpPr>
        <p:spPr/>
        <p:txBody>
          <a:bodyPr/>
          <a:lstStyle/>
          <a:p>
            <a:fld id="{7949C130-8B53-42D3-B723-9A77B50B043C}" type="datetimeFigureOut">
              <a:rPr lang="en-US" smtClean="0"/>
              <a:t>1/20/2025</a:t>
            </a:fld>
            <a:endParaRPr lang="en-US"/>
          </a:p>
        </p:txBody>
      </p:sp>
      <p:sp>
        <p:nvSpPr>
          <p:cNvPr id="3" name="Footer Placeholder 2">
            <a:extLst>
              <a:ext uri="{FF2B5EF4-FFF2-40B4-BE49-F238E27FC236}">
                <a16:creationId xmlns:a16="http://schemas.microsoft.com/office/drawing/2014/main" id="{75BE6878-C05E-7500-BCDE-E721E46FDE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C64028-935E-EFCD-6D8D-609D4C8CCAB9}"/>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2555961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ED38-461C-F16D-504C-BD01B18182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B05801-F103-E5E2-A86A-A9FEB9EC0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63D4A0-AE82-4D52-084F-141AF8B30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28A8A-9A80-EFF5-878F-23472BCFAB8F}"/>
              </a:ext>
            </a:extLst>
          </p:cNvPr>
          <p:cNvSpPr>
            <a:spLocks noGrp="1"/>
          </p:cNvSpPr>
          <p:nvPr>
            <p:ph type="dt" sz="half" idx="10"/>
          </p:nvPr>
        </p:nvSpPr>
        <p:spPr/>
        <p:txBody>
          <a:bodyPr/>
          <a:lstStyle/>
          <a:p>
            <a:fld id="{7949C130-8B53-42D3-B723-9A77B50B043C}" type="datetimeFigureOut">
              <a:rPr lang="en-US" smtClean="0"/>
              <a:t>1/20/2025</a:t>
            </a:fld>
            <a:endParaRPr lang="en-US"/>
          </a:p>
        </p:txBody>
      </p:sp>
      <p:sp>
        <p:nvSpPr>
          <p:cNvPr id="6" name="Footer Placeholder 5">
            <a:extLst>
              <a:ext uri="{FF2B5EF4-FFF2-40B4-BE49-F238E27FC236}">
                <a16:creationId xmlns:a16="http://schemas.microsoft.com/office/drawing/2014/main" id="{8F66628F-9A28-25CA-66A1-D5220B04B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0CAD70-4D90-D765-0D3D-3B8734D0870E}"/>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265394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A74E-A714-98E9-1884-D91EA32136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990893-12F2-3944-1EAB-1DABB9309A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CEA25E-DB59-FB52-53C4-92ECB2BDB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BA6DB-B369-CFA0-2A82-E16602847AB1}"/>
              </a:ext>
            </a:extLst>
          </p:cNvPr>
          <p:cNvSpPr>
            <a:spLocks noGrp="1"/>
          </p:cNvSpPr>
          <p:nvPr>
            <p:ph type="dt" sz="half" idx="10"/>
          </p:nvPr>
        </p:nvSpPr>
        <p:spPr/>
        <p:txBody>
          <a:bodyPr/>
          <a:lstStyle/>
          <a:p>
            <a:fld id="{7949C130-8B53-42D3-B723-9A77B50B043C}" type="datetimeFigureOut">
              <a:rPr lang="en-US" smtClean="0"/>
              <a:t>1/20/2025</a:t>
            </a:fld>
            <a:endParaRPr lang="en-US"/>
          </a:p>
        </p:txBody>
      </p:sp>
      <p:sp>
        <p:nvSpPr>
          <p:cNvPr id="6" name="Footer Placeholder 5">
            <a:extLst>
              <a:ext uri="{FF2B5EF4-FFF2-40B4-BE49-F238E27FC236}">
                <a16:creationId xmlns:a16="http://schemas.microsoft.com/office/drawing/2014/main" id="{8D806B51-B67D-E09E-D8CC-FA81FDA9A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1F7B0-F595-F3E6-9AC5-9AF66B9B5270}"/>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275117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49A31-7032-22C5-000C-AA588E2A8B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B174F5-F490-8BD3-2BD4-20A92046D3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36346-FC3B-700E-BB52-135748571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49C130-8B53-42D3-B723-9A77B50B043C}" type="datetimeFigureOut">
              <a:rPr lang="en-US" smtClean="0"/>
              <a:t>1/20/2025</a:t>
            </a:fld>
            <a:endParaRPr lang="en-US"/>
          </a:p>
        </p:txBody>
      </p:sp>
      <p:sp>
        <p:nvSpPr>
          <p:cNvPr id="5" name="Footer Placeholder 4">
            <a:extLst>
              <a:ext uri="{FF2B5EF4-FFF2-40B4-BE49-F238E27FC236}">
                <a16:creationId xmlns:a16="http://schemas.microsoft.com/office/drawing/2014/main" id="{AFE18606-B72C-7705-2332-6CDF1B41DD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74E0B9A-D9F9-202F-9C95-2407F8D280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1CAB06-90BA-47DE-BDFD-45B21C1D3004}" type="slidenum">
              <a:rPr lang="en-US" smtClean="0"/>
              <a:t>‹#›</a:t>
            </a:fld>
            <a:endParaRPr lang="en-US"/>
          </a:p>
        </p:txBody>
      </p:sp>
    </p:spTree>
    <p:extLst>
      <p:ext uri="{BB962C8B-B14F-4D97-AF65-F5344CB8AC3E}">
        <p14:creationId xmlns:p14="http://schemas.microsoft.com/office/powerpoint/2010/main" val="3357684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customXml" Target="../ink/ink4.xml"/><Relationship Id="rId17"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customXml" Target="../ink/ink3.xml"/><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customXml" Target="../ink/ink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F_A053C72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9363-0ACA-B547-470C-F4EA57E11CD1}"/>
              </a:ext>
            </a:extLst>
          </p:cNvPr>
          <p:cNvSpPr>
            <a:spLocks noGrp="1"/>
          </p:cNvSpPr>
          <p:nvPr>
            <p:ph type="ctrTitle"/>
          </p:nvPr>
        </p:nvSpPr>
        <p:spPr>
          <a:xfrm>
            <a:off x="-1427950" y="1344718"/>
            <a:ext cx="9144000" cy="910618"/>
          </a:xfrm>
        </p:spPr>
        <p:txBody>
          <a:bodyPr>
            <a:normAutofit fontScale="90000"/>
          </a:bodyPr>
          <a:lstStyle/>
          <a:p>
            <a:r>
              <a:rPr lang="en-US"/>
              <a:t>Solar-Powered Rover</a:t>
            </a:r>
          </a:p>
        </p:txBody>
      </p:sp>
      <p:sp>
        <p:nvSpPr>
          <p:cNvPr id="3" name="Subtitle 2">
            <a:extLst>
              <a:ext uri="{FF2B5EF4-FFF2-40B4-BE49-F238E27FC236}">
                <a16:creationId xmlns:a16="http://schemas.microsoft.com/office/drawing/2014/main" id="{0D48299C-69EF-390F-EC3F-6A0ECF9ADD46}"/>
              </a:ext>
            </a:extLst>
          </p:cNvPr>
          <p:cNvSpPr>
            <a:spLocks noGrp="1"/>
          </p:cNvSpPr>
          <p:nvPr>
            <p:ph type="subTitle" idx="1"/>
          </p:nvPr>
        </p:nvSpPr>
        <p:spPr>
          <a:xfrm>
            <a:off x="156275" y="2438902"/>
            <a:ext cx="6345732" cy="2904417"/>
          </a:xfrm>
        </p:spPr>
        <p:txBody>
          <a:bodyPr vert="horz" lIns="91440" tIns="45720" rIns="91440" bIns="45720" rtlCol="0" anchor="t">
            <a:normAutofit/>
          </a:bodyPr>
          <a:lstStyle/>
          <a:p>
            <a:pPr algn="l"/>
            <a:r>
              <a:rPr lang="en-US"/>
              <a:t>By Team 66:</a:t>
            </a:r>
          </a:p>
          <a:p>
            <a:pPr algn="l"/>
            <a:r>
              <a:rPr lang="en-US"/>
              <a:t>William Mancuso (EE), Bowen Williamson (EE), Margaret Burkes (EE), Keldon Ngo (EE), Kenny Bui (EE)</a:t>
            </a:r>
          </a:p>
          <a:p>
            <a:pPr algn="l"/>
            <a:endParaRPr lang="en-US"/>
          </a:p>
          <a:p>
            <a:pPr algn="l"/>
            <a:r>
              <a:rPr lang="en-US"/>
              <a:t>Project Sponsor: Dr. Xiangyu Meng</a:t>
            </a:r>
          </a:p>
          <a:p>
            <a:pPr algn="l"/>
            <a:r>
              <a:rPr lang="en-US"/>
              <a:t>Faculty Advisor: Dr. Shahab </a:t>
            </a:r>
            <a:r>
              <a:rPr lang="en-US" err="1"/>
              <a:t>Mehraeen</a:t>
            </a:r>
            <a:endParaRPr lang="en-US"/>
          </a:p>
          <a:p>
            <a:pPr algn="l"/>
            <a:endParaRPr lang="en-US"/>
          </a:p>
        </p:txBody>
      </p:sp>
      <p:pic>
        <p:nvPicPr>
          <p:cNvPr id="8" name="Picture 7" descr="A blue and black stripe&#10;&#10;Description automatically generated">
            <a:extLst>
              <a:ext uri="{FF2B5EF4-FFF2-40B4-BE49-F238E27FC236}">
                <a16:creationId xmlns:a16="http://schemas.microsoft.com/office/drawing/2014/main" id="{324FBEA2-6F8E-C29D-6934-44030F50A69A}"/>
              </a:ext>
            </a:extLst>
          </p:cNvPr>
          <p:cNvPicPr>
            <a:picLocks noChangeAspect="1"/>
          </p:cNvPicPr>
          <p:nvPr/>
        </p:nvPicPr>
        <p:blipFill>
          <a:blip r:embed="rId2"/>
          <a:stretch>
            <a:fillRect/>
          </a:stretch>
        </p:blipFill>
        <p:spPr>
          <a:xfrm>
            <a:off x="0" y="-4601"/>
            <a:ext cx="12192000" cy="1432560"/>
          </a:xfrm>
          <a:prstGeom prst="rect">
            <a:avLst/>
          </a:prstGeom>
        </p:spPr>
      </p:pic>
      <p:pic>
        <p:nvPicPr>
          <p:cNvPr id="7" name="Picture 6" descr="Yellow text on a black background&#10;&#10;Description automatically generated">
            <a:extLst>
              <a:ext uri="{FF2B5EF4-FFF2-40B4-BE49-F238E27FC236}">
                <a16:creationId xmlns:a16="http://schemas.microsoft.com/office/drawing/2014/main" id="{F98DC921-808A-BC77-F8B6-FDE6B7FA088F}"/>
              </a:ext>
            </a:extLst>
          </p:cNvPr>
          <p:cNvPicPr>
            <a:picLocks noChangeAspect="1"/>
          </p:cNvPicPr>
          <p:nvPr/>
        </p:nvPicPr>
        <p:blipFill>
          <a:blip r:embed="rId3"/>
          <a:stretch>
            <a:fillRect/>
          </a:stretch>
        </p:blipFill>
        <p:spPr>
          <a:xfrm>
            <a:off x="107381" y="6290"/>
            <a:ext cx="6657616" cy="677534"/>
          </a:xfrm>
          <a:prstGeom prst="rect">
            <a:avLst/>
          </a:prstGeom>
        </p:spPr>
      </p:pic>
      <p:pic>
        <p:nvPicPr>
          <p:cNvPr id="9" name="Picture 8" descr="A blue square with white lines&#10;&#10;Description automatically generated">
            <a:extLst>
              <a:ext uri="{FF2B5EF4-FFF2-40B4-BE49-F238E27FC236}">
                <a16:creationId xmlns:a16="http://schemas.microsoft.com/office/drawing/2014/main" id="{8ED65BC9-06D1-45A3-A2C9-678F4D05203C}"/>
              </a:ext>
            </a:extLst>
          </p:cNvPr>
          <p:cNvPicPr>
            <a:picLocks noChangeAspect="1"/>
          </p:cNvPicPr>
          <p:nvPr/>
        </p:nvPicPr>
        <p:blipFill>
          <a:blip r:embed="rId4"/>
          <a:stretch>
            <a:fillRect/>
          </a:stretch>
        </p:blipFill>
        <p:spPr>
          <a:xfrm>
            <a:off x="0" y="6260493"/>
            <a:ext cx="12192000" cy="605542"/>
          </a:xfrm>
          <a:prstGeom prst="rect">
            <a:avLst/>
          </a:prstGeom>
        </p:spPr>
      </p:pic>
      <p:sp>
        <p:nvSpPr>
          <p:cNvPr id="12" name="TextBox 11">
            <a:extLst>
              <a:ext uri="{FF2B5EF4-FFF2-40B4-BE49-F238E27FC236}">
                <a16:creationId xmlns:a16="http://schemas.microsoft.com/office/drawing/2014/main" id="{492042C7-2741-917F-9A49-E138E4F73E34}"/>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ptos" panose="02110004020202020204"/>
                <a:ea typeface="+mn-ea"/>
                <a:cs typeface="+mn-cs"/>
              </a:rPr>
              <a:t>1/21/2025</a:t>
            </a:r>
          </a:p>
        </p:txBody>
      </p:sp>
      <p:sp>
        <p:nvSpPr>
          <p:cNvPr id="14" name="TextBox 13">
            <a:extLst>
              <a:ext uri="{FF2B5EF4-FFF2-40B4-BE49-F238E27FC236}">
                <a16:creationId xmlns:a16="http://schemas.microsoft.com/office/drawing/2014/main" id="{71FDF588-A298-B866-946B-D45CD0D01E51}"/>
              </a:ext>
            </a:extLst>
          </p:cNvPr>
          <p:cNvSpPr txBox="1"/>
          <p:nvPr/>
        </p:nvSpPr>
        <p:spPr>
          <a:xfrm>
            <a:off x="11778391" y="6380137"/>
            <a:ext cx="4952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ptos" panose="02110004020202020204"/>
                <a:ea typeface="+mn-ea"/>
                <a:cs typeface="+mn-cs"/>
              </a:rPr>
              <a:t>#1</a:t>
            </a:r>
          </a:p>
        </p:txBody>
      </p:sp>
      <p:pic>
        <p:nvPicPr>
          <p:cNvPr id="4" name="Picture 3">
            <a:extLst>
              <a:ext uri="{FF2B5EF4-FFF2-40B4-BE49-F238E27FC236}">
                <a16:creationId xmlns:a16="http://schemas.microsoft.com/office/drawing/2014/main" id="{45C9E68B-6E13-0000-16F2-FE83A6F295DF}"/>
              </a:ext>
            </a:extLst>
          </p:cNvPr>
          <p:cNvPicPr>
            <a:picLocks noChangeAspect="1"/>
          </p:cNvPicPr>
          <p:nvPr/>
        </p:nvPicPr>
        <p:blipFill>
          <a:blip r:embed="rId5"/>
          <a:stretch>
            <a:fillRect/>
          </a:stretch>
        </p:blipFill>
        <p:spPr>
          <a:xfrm>
            <a:off x="7342670" y="2980864"/>
            <a:ext cx="3857625" cy="2581275"/>
          </a:xfrm>
          <a:prstGeom prst="rect">
            <a:avLst/>
          </a:prstGeom>
        </p:spPr>
      </p:pic>
      <p:pic>
        <p:nvPicPr>
          <p:cNvPr id="5" name="Picture 4">
            <a:extLst>
              <a:ext uri="{FF2B5EF4-FFF2-40B4-BE49-F238E27FC236}">
                <a16:creationId xmlns:a16="http://schemas.microsoft.com/office/drawing/2014/main" id="{689CC30E-CE73-4667-0A20-843661D92F8E}"/>
              </a:ext>
            </a:extLst>
          </p:cNvPr>
          <p:cNvPicPr>
            <a:picLocks noChangeAspect="1"/>
          </p:cNvPicPr>
          <p:nvPr/>
        </p:nvPicPr>
        <p:blipFill>
          <a:blip r:embed="rId6"/>
          <a:stretch>
            <a:fillRect/>
          </a:stretch>
        </p:blipFill>
        <p:spPr>
          <a:xfrm>
            <a:off x="7641194" y="1471214"/>
            <a:ext cx="1392085" cy="1445016"/>
          </a:xfrm>
          <a:prstGeom prst="rect">
            <a:avLst/>
          </a:prstGeom>
        </p:spPr>
      </p:pic>
      <p:pic>
        <p:nvPicPr>
          <p:cNvPr id="6" name="Picture 5">
            <a:extLst>
              <a:ext uri="{FF2B5EF4-FFF2-40B4-BE49-F238E27FC236}">
                <a16:creationId xmlns:a16="http://schemas.microsoft.com/office/drawing/2014/main" id="{FA420946-8BDD-F781-D93D-F17A3610139F}"/>
              </a:ext>
            </a:extLst>
          </p:cNvPr>
          <p:cNvPicPr>
            <a:picLocks noChangeAspect="1"/>
          </p:cNvPicPr>
          <p:nvPr/>
        </p:nvPicPr>
        <p:blipFill>
          <a:blip r:embed="rId7"/>
          <a:stretch>
            <a:fillRect/>
          </a:stretch>
        </p:blipFill>
        <p:spPr>
          <a:xfrm>
            <a:off x="9715030" y="1636475"/>
            <a:ext cx="1485265" cy="1237721"/>
          </a:xfrm>
          <a:prstGeom prst="rect">
            <a:avLst/>
          </a:prstGeom>
        </p:spPr>
      </p:pic>
    </p:spTree>
    <p:extLst>
      <p:ext uri="{BB962C8B-B14F-4D97-AF65-F5344CB8AC3E}">
        <p14:creationId xmlns:p14="http://schemas.microsoft.com/office/powerpoint/2010/main" val="3494119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E4A32-837F-7B53-3123-0DD9F12BC632}"/>
            </a:ext>
          </a:extLst>
        </p:cNvPr>
        <p:cNvGrpSpPr/>
        <p:nvPr/>
      </p:nvGrpSpPr>
      <p:grpSpPr>
        <a:xfrm>
          <a:off x="0" y="0"/>
          <a:ext cx="0" cy="0"/>
          <a:chOff x="0" y="0"/>
          <a:chExt cx="0" cy="0"/>
        </a:xfrm>
      </p:grpSpPr>
      <p:pic>
        <p:nvPicPr>
          <p:cNvPr id="6" name="Picture 5" descr="A blue and black stripe&#10;&#10;Description automatically generated">
            <a:extLst>
              <a:ext uri="{FF2B5EF4-FFF2-40B4-BE49-F238E27FC236}">
                <a16:creationId xmlns:a16="http://schemas.microsoft.com/office/drawing/2014/main" id="{B8A9674C-F4D5-056D-80A2-69A1344B5F04}"/>
              </a:ext>
            </a:extLst>
          </p:cNvPr>
          <p:cNvPicPr>
            <a:picLocks noChangeAspect="1"/>
          </p:cNvPicPr>
          <p:nvPr/>
        </p:nvPicPr>
        <p:blipFill>
          <a:blip r:embed="rId2"/>
          <a:stretch>
            <a:fillRect/>
          </a:stretch>
        </p:blipFill>
        <p:spPr>
          <a:xfrm>
            <a:off x="0" y="-4601"/>
            <a:ext cx="12192000" cy="1432560"/>
          </a:xfrm>
          <a:prstGeom prst="rect">
            <a:avLst/>
          </a:prstGeom>
        </p:spPr>
      </p:pic>
      <p:pic>
        <p:nvPicPr>
          <p:cNvPr id="8" name="Picture 7" descr="Yellow text on a black background&#10;&#10;Description automatically generated">
            <a:extLst>
              <a:ext uri="{FF2B5EF4-FFF2-40B4-BE49-F238E27FC236}">
                <a16:creationId xmlns:a16="http://schemas.microsoft.com/office/drawing/2014/main" id="{17DC6403-12D9-41E4-0E7E-109A86B6CEED}"/>
              </a:ext>
            </a:extLst>
          </p:cNvPr>
          <p:cNvPicPr>
            <a:picLocks noChangeAspect="1"/>
          </p:cNvPicPr>
          <p:nvPr/>
        </p:nvPicPr>
        <p:blipFill>
          <a:blip r:embed="rId3"/>
          <a:stretch>
            <a:fillRect/>
          </a:stretch>
        </p:blipFill>
        <p:spPr>
          <a:xfrm>
            <a:off x="107381" y="6290"/>
            <a:ext cx="6657616" cy="677534"/>
          </a:xfrm>
          <a:prstGeom prst="rect">
            <a:avLst/>
          </a:prstGeom>
        </p:spPr>
      </p:pic>
      <p:pic>
        <p:nvPicPr>
          <p:cNvPr id="14" name="Picture 13" descr="A blue square with white lines&#10;&#10;Description automatically generated">
            <a:extLst>
              <a:ext uri="{FF2B5EF4-FFF2-40B4-BE49-F238E27FC236}">
                <a16:creationId xmlns:a16="http://schemas.microsoft.com/office/drawing/2014/main" id="{870A15A2-8E90-BF3F-0515-4701289A7719}"/>
              </a:ext>
            </a:extLst>
          </p:cNvPr>
          <p:cNvPicPr>
            <a:picLocks noChangeAspect="1"/>
          </p:cNvPicPr>
          <p:nvPr/>
        </p:nvPicPr>
        <p:blipFill>
          <a:blip r:embed="rId4"/>
          <a:stretch>
            <a:fillRect/>
          </a:stretch>
        </p:blipFill>
        <p:spPr>
          <a:xfrm>
            <a:off x="0" y="6260493"/>
            <a:ext cx="12192000" cy="605542"/>
          </a:xfrm>
          <a:prstGeom prst="rect">
            <a:avLst/>
          </a:prstGeom>
        </p:spPr>
      </p:pic>
      <p:sp>
        <p:nvSpPr>
          <p:cNvPr id="16" name="TextBox 15">
            <a:extLst>
              <a:ext uri="{FF2B5EF4-FFF2-40B4-BE49-F238E27FC236}">
                <a16:creationId xmlns:a16="http://schemas.microsoft.com/office/drawing/2014/main" id="{00912F8E-F44C-4DFC-78FA-1974A31E6212}"/>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ptos" panose="02110004020202020204"/>
                <a:ea typeface="+mn-ea"/>
                <a:cs typeface="+mn-cs"/>
              </a:rPr>
              <a:t>1/21/2025</a:t>
            </a:r>
          </a:p>
        </p:txBody>
      </p:sp>
      <p:sp>
        <p:nvSpPr>
          <p:cNvPr id="18" name="TextBox 17">
            <a:extLst>
              <a:ext uri="{FF2B5EF4-FFF2-40B4-BE49-F238E27FC236}">
                <a16:creationId xmlns:a16="http://schemas.microsoft.com/office/drawing/2014/main" id="{2C821169-596F-9DCD-9790-D633547E796E}"/>
              </a:ext>
            </a:extLst>
          </p:cNvPr>
          <p:cNvSpPr txBox="1"/>
          <p:nvPr/>
        </p:nvSpPr>
        <p:spPr>
          <a:xfrm>
            <a:off x="11690430" y="6374694"/>
            <a:ext cx="5559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#2</a:t>
            </a:r>
          </a:p>
        </p:txBody>
      </p:sp>
      <p:pic>
        <p:nvPicPr>
          <p:cNvPr id="7" name="Content Placeholder 6" descr="A table with a conveyor belt&#10;&#10;Description automatically generated">
            <a:extLst>
              <a:ext uri="{FF2B5EF4-FFF2-40B4-BE49-F238E27FC236}">
                <a16:creationId xmlns:a16="http://schemas.microsoft.com/office/drawing/2014/main" id="{7541D062-67B5-FF52-685D-4874BDF7F695}"/>
              </a:ext>
            </a:extLst>
          </p:cNvPr>
          <p:cNvPicPr>
            <a:picLocks noGrp="1" noChangeAspect="1"/>
          </p:cNvPicPr>
          <p:nvPr>
            <p:ph idx="1"/>
          </p:nvPr>
        </p:nvPicPr>
        <p:blipFill>
          <a:blip r:embed="rId5">
            <a:extLst>
              <a:ext uri="{28A0092B-C50C-407E-A947-70E740481C1C}">
                <a14:useLocalDpi xmlns:a14="http://schemas.microsoft.com/office/drawing/2010/main" val="0"/>
              </a:ext>
            </a:extLst>
          </a:blip>
          <a:srcRect l="3608" t="16040" r="2709" b="22463"/>
          <a:stretch/>
        </p:blipFill>
        <p:spPr>
          <a:xfrm>
            <a:off x="2044178" y="1889838"/>
            <a:ext cx="8103645" cy="3870300"/>
          </a:xfrm>
        </p:spPr>
      </p:pic>
      <p:sp>
        <p:nvSpPr>
          <p:cNvPr id="9" name="TextBox 8">
            <a:extLst>
              <a:ext uri="{FF2B5EF4-FFF2-40B4-BE49-F238E27FC236}">
                <a16:creationId xmlns:a16="http://schemas.microsoft.com/office/drawing/2014/main" id="{0CB8A44E-9292-DAE7-1E4C-BC9186FFBE39}"/>
              </a:ext>
            </a:extLst>
          </p:cNvPr>
          <p:cNvSpPr txBox="1"/>
          <p:nvPr/>
        </p:nvSpPr>
        <p:spPr>
          <a:xfrm>
            <a:off x="1069466" y="5040427"/>
            <a:ext cx="2363980" cy="461665"/>
          </a:xfrm>
          <a:prstGeom prst="rect">
            <a:avLst/>
          </a:prstGeom>
          <a:solidFill>
            <a:schemeClr val="bg1"/>
          </a:solidFill>
          <a:ln w="28575">
            <a:solidFill>
              <a:srgbClr val="FFC000"/>
            </a:solidFill>
          </a:ln>
        </p:spPr>
        <p:txBody>
          <a:bodyPr wrap="none" rtlCol="0">
            <a:spAutoFit/>
          </a:bodyPr>
          <a:lstStyle/>
          <a:p>
            <a:r>
              <a:rPr lang="en-US" sz="2400"/>
              <a:t>Linear Actuators</a:t>
            </a:r>
          </a:p>
        </p:txBody>
      </p:sp>
      <p:sp>
        <p:nvSpPr>
          <p:cNvPr id="10" name="TextBox 9">
            <a:extLst>
              <a:ext uri="{FF2B5EF4-FFF2-40B4-BE49-F238E27FC236}">
                <a16:creationId xmlns:a16="http://schemas.microsoft.com/office/drawing/2014/main" id="{8DA24A7D-EBFB-8137-B02C-7CB91F00EDEC}"/>
              </a:ext>
            </a:extLst>
          </p:cNvPr>
          <p:cNvSpPr txBox="1"/>
          <p:nvPr/>
        </p:nvSpPr>
        <p:spPr>
          <a:xfrm>
            <a:off x="6728011" y="1763462"/>
            <a:ext cx="963725" cy="461665"/>
          </a:xfrm>
          <a:prstGeom prst="rect">
            <a:avLst/>
          </a:prstGeom>
          <a:solidFill>
            <a:schemeClr val="bg1"/>
          </a:solidFill>
          <a:ln w="28575">
            <a:solidFill>
              <a:srgbClr val="FFC000"/>
            </a:solidFill>
          </a:ln>
        </p:spPr>
        <p:txBody>
          <a:bodyPr wrap="none" rtlCol="0">
            <a:spAutoFit/>
          </a:bodyPr>
          <a:lstStyle/>
          <a:p>
            <a:r>
              <a:rPr lang="en-US" sz="2400"/>
              <a:t>Brush</a:t>
            </a:r>
          </a:p>
        </p:txBody>
      </p:sp>
      <p:sp>
        <p:nvSpPr>
          <p:cNvPr id="12" name="TextBox 11">
            <a:extLst>
              <a:ext uri="{FF2B5EF4-FFF2-40B4-BE49-F238E27FC236}">
                <a16:creationId xmlns:a16="http://schemas.microsoft.com/office/drawing/2014/main" id="{EC56F583-DE69-1BA3-A831-54B3B9902034}"/>
              </a:ext>
            </a:extLst>
          </p:cNvPr>
          <p:cNvSpPr txBox="1"/>
          <p:nvPr/>
        </p:nvSpPr>
        <p:spPr>
          <a:xfrm>
            <a:off x="9796684" y="4966097"/>
            <a:ext cx="938462" cy="461665"/>
          </a:xfrm>
          <a:prstGeom prst="rect">
            <a:avLst/>
          </a:prstGeom>
          <a:solidFill>
            <a:schemeClr val="bg1"/>
          </a:solidFill>
          <a:ln w="28575">
            <a:solidFill>
              <a:srgbClr val="FFC000"/>
            </a:solidFill>
          </a:ln>
        </p:spPr>
        <p:txBody>
          <a:bodyPr wrap="none" rtlCol="0">
            <a:spAutoFit/>
          </a:bodyPr>
          <a:lstStyle/>
          <a:p>
            <a:r>
              <a:rPr lang="en-US" sz="2400"/>
              <a:t>Rover</a:t>
            </a:r>
          </a:p>
        </p:txBody>
      </p:sp>
      <p:cxnSp>
        <p:nvCxnSpPr>
          <p:cNvPr id="15" name="Straight Arrow Connector 14">
            <a:extLst>
              <a:ext uri="{FF2B5EF4-FFF2-40B4-BE49-F238E27FC236}">
                <a16:creationId xmlns:a16="http://schemas.microsoft.com/office/drawing/2014/main" id="{7B884763-EA8E-7E23-87CB-740AD95870CF}"/>
              </a:ext>
            </a:extLst>
          </p:cNvPr>
          <p:cNvCxnSpPr>
            <a:cxnSpLocks/>
          </p:cNvCxnSpPr>
          <p:nvPr/>
        </p:nvCxnSpPr>
        <p:spPr>
          <a:xfrm>
            <a:off x="2835473" y="2468479"/>
            <a:ext cx="754892" cy="561592"/>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C53E2339-8C94-0977-B8FC-9899F2066291}"/>
              </a:ext>
            </a:extLst>
          </p:cNvPr>
          <p:cNvCxnSpPr>
            <a:cxnSpLocks/>
            <a:stCxn id="9" idx="3"/>
          </p:cNvCxnSpPr>
          <p:nvPr/>
        </p:nvCxnSpPr>
        <p:spPr>
          <a:xfrm flipV="1">
            <a:off x="3433446" y="4210661"/>
            <a:ext cx="903223" cy="1060599"/>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059597E-F6C8-0E24-23E6-6A3679D9F4CE}"/>
              </a:ext>
            </a:extLst>
          </p:cNvPr>
          <p:cNvCxnSpPr>
            <a:cxnSpLocks/>
          </p:cNvCxnSpPr>
          <p:nvPr/>
        </p:nvCxnSpPr>
        <p:spPr>
          <a:xfrm flipV="1">
            <a:off x="3436189" y="3344162"/>
            <a:ext cx="4127307" cy="1927098"/>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8F75030C-1B88-1995-24CA-5DC8D5273459}"/>
              </a:ext>
            </a:extLst>
          </p:cNvPr>
          <p:cNvCxnSpPr>
            <a:cxnSpLocks/>
            <a:stCxn id="10" idx="2"/>
          </p:cNvCxnSpPr>
          <p:nvPr/>
        </p:nvCxnSpPr>
        <p:spPr>
          <a:xfrm flipH="1">
            <a:off x="6916271" y="2225127"/>
            <a:ext cx="293603" cy="832731"/>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190D1ABD-ECE5-5833-C4E2-6C471821DD32}"/>
              </a:ext>
            </a:extLst>
          </p:cNvPr>
          <p:cNvCxnSpPr>
            <a:cxnSpLocks/>
          </p:cNvCxnSpPr>
          <p:nvPr/>
        </p:nvCxnSpPr>
        <p:spPr>
          <a:xfrm flipH="1" flipV="1">
            <a:off x="7800296" y="4930588"/>
            <a:ext cx="1993645" cy="235564"/>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4CA073D8-65B7-54E1-8748-4BE3A03B9D43}"/>
              </a:ext>
            </a:extLst>
          </p:cNvPr>
          <p:cNvSpPr txBox="1"/>
          <p:nvPr/>
        </p:nvSpPr>
        <p:spPr>
          <a:xfrm>
            <a:off x="1852201" y="2106166"/>
            <a:ext cx="1681101" cy="461665"/>
          </a:xfrm>
          <a:prstGeom prst="rect">
            <a:avLst/>
          </a:prstGeom>
          <a:solidFill>
            <a:schemeClr val="bg1"/>
          </a:solidFill>
          <a:ln w="28575">
            <a:solidFill>
              <a:srgbClr val="FFC000"/>
            </a:solidFill>
          </a:ln>
        </p:spPr>
        <p:txBody>
          <a:bodyPr wrap="none" rtlCol="0">
            <a:spAutoFit/>
          </a:bodyPr>
          <a:lstStyle/>
          <a:p>
            <a:r>
              <a:rPr lang="en-US" sz="2400"/>
              <a:t>Solar Panel</a:t>
            </a:r>
          </a:p>
        </p:txBody>
      </p:sp>
      <p:sp>
        <p:nvSpPr>
          <p:cNvPr id="19" name="Title 1">
            <a:extLst>
              <a:ext uri="{FF2B5EF4-FFF2-40B4-BE49-F238E27FC236}">
                <a16:creationId xmlns:a16="http://schemas.microsoft.com/office/drawing/2014/main" id="{D1063BA3-0369-2E85-0773-9593F1418400}"/>
              </a:ext>
            </a:extLst>
          </p:cNvPr>
          <p:cNvSpPr txBox="1">
            <a:spLocks/>
          </p:cNvSpPr>
          <p:nvPr/>
        </p:nvSpPr>
        <p:spPr>
          <a:xfrm>
            <a:off x="153266" y="8288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Final Design Status</a:t>
            </a:r>
          </a:p>
        </p:txBody>
      </p:sp>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91CC7CA1-9E71-0384-8582-870FCF2770B4}"/>
                  </a:ext>
                </a:extLst>
              </p14:cNvPr>
              <p14:cNvContentPartPr/>
              <p14:nvPr/>
            </p14:nvContentPartPr>
            <p14:xfrm>
              <a:off x="7641221" y="2993112"/>
              <a:ext cx="122937" cy="203807"/>
            </p14:xfrm>
          </p:contentPart>
        </mc:Choice>
        <mc:Fallback>
          <p:pic>
            <p:nvPicPr>
              <p:cNvPr id="2" name="Ink 1">
                <a:extLst>
                  <a:ext uri="{FF2B5EF4-FFF2-40B4-BE49-F238E27FC236}">
                    <a16:creationId xmlns:a16="http://schemas.microsoft.com/office/drawing/2014/main" id="{91CC7CA1-9E71-0384-8582-870FCF2770B4}"/>
                  </a:ext>
                </a:extLst>
              </p:cNvPr>
              <p:cNvPicPr/>
              <p:nvPr/>
            </p:nvPicPr>
            <p:blipFill>
              <a:blip r:embed="rId7"/>
              <a:stretch>
                <a:fillRect/>
              </a:stretch>
            </p:blipFill>
            <p:spPr>
              <a:xfrm>
                <a:off x="7623300" y="2975140"/>
                <a:ext cx="158420" cy="239392"/>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7BF3A314-898A-1F4E-530A-9AA4A02B5F63}"/>
                  </a:ext>
                </a:extLst>
              </p14:cNvPr>
              <p14:cNvContentPartPr/>
              <p14:nvPr/>
            </p14:nvContentPartPr>
            <p14:xfrm>
              <a:off x="7592350" y="2992006"/>
              <a:ext cx="71360" cy="196328"/>
            </p14:xfrm>
          </p:contentPart>
        </mc:Choice>
        <mc:Fallback>
          <p:pic>
            <p:nvPicPr>
              <p:cNvPr id="3" name="Ink 2">
                <a:extLst>
                  <a:ext uri="{FF2B5EF4-FFF2-40B4-BE49-F238E27FC236}">
                    <a16:creationId xmlns:a16="http://schemas.microsoft.com/office/drawing/2014/main" id="{7BF3A314-898A-1F4E-530A-9AA4A02B5F63}"/>
                  </a:ext>
                </a:extLst>
              </p:cNvPr>
              <p:cNvPicPr/>
              <p:nvPr/>
            </p:nvPicPr>
            <p:blipFill>
              <a:blip r:embed="rId9"/>
              <a:stretch>
                <a:fillRect/>
              </a:stretch>
            </p:blipFill>
            <p:spPr>
              <a:xfrm>
                <a:off x="7574420" y="2974027"/>
                <a:ext cx="106861" cy="231926"/>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25859093-4254-08AD-F57F-49A826F606CF}"/>
                  </a:ext>
                </a:extLst>
              </p14:cNvPr>
              <p14:cNvContentPartPr/>
              <p14:nvPr/>
            </p14:nvContentPartPr>
            <p14:xfrm>
              <a:off x="7577223" y="2964137"/>
              <a:ext cx="76859" cy="55350"/>
            </p14:xfrm>
          </p:contentPart>
        </mc:Choice>
        <mc:Fallback>
          <p:pic>
            <p:nvPicPr>
              <p:cNvPr id="5" name="Ink 4">
                <a:extLst>
                  <a:ext uri="{FF2B5EF4-FFF2-40B4-BE49-F238E27FC236}">
                    <a16:creationId xmlns:a16="http://schemas.microsoft.com/office/drawing/2014/main" id="{25859093-4254-08AD-F57F-49A826F606CF}"/>
                  </a:ext>
                </a:extLst>
              </p:cNvPr>
              <p:cNvPicPr/>
              <p:nvPr/>
            </p:nvPicPr>
            <p:blipFill>
              <a:blip r:embed="rId11"/>
              <a:stretch>
                <a:fillRect/>
              </a:stretch>
            </p:blipFill>
            <p:spPr>
              <a:xfrm>
                <a:off x="7559349" y="2946166"/>
                <a:ext cx="112250" cy="90932"/>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132E90BB-83A9-D9A4-E514-A5173584E171}"/>
                  </a:ext>
                </a:extLst>
              </p14:cNvPr>
              <p14:cNvContentPartPr/>
              <p14:nvPr/>
            </p14:nvContentPartPr>
            <p14:xfrm>
              <a:off x="7584660" y="3017945"/>
              <a:ext cx="18651" cy="13161"/>
            </p14:xfrm>
          </p:contentPart>
        </mc:Choice>
        <mc:Fallback>
          <p:pic>
            <p:nvPicPr>
              <p:cNvPr id="11" name="Ink 10">
                <a:extLst>
                  <a:ext uri="{FF2B5EF4-FFF2-40B4-BE49-F238E27FC236}">
                    <a16:creationId xmlns:a16="http://schemas.microsoft.com/office/drawing/2014/main" id="{132E90BB-83A9-D9A4-E514-A5173584E171}"/>
                  </a:ext>
                </a:extLst>
              </p:cNvPr>
              <p:cNvPicPr/>
              <p:nvPr/>
            </p:nvPicPr>
            <p:blipFill>
              <a:blip r:embed="rId13"/>
              <a:stretch>
                <a:fillRect/>
              </a:stretch>
            </p:blipFill>
            <p:spPr>
              <a:xfrm>
                <a:off x="7567065" y="3000160"/>
                <a:ext cx="53490" cy="48376"/>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355F052D-A7F5-C10A-3231-2CF9564C2093}"/>
                  </a:ext>
                </a:extLst>
              </p14:cNvPr>
              <p14:cNvContentPartPr/>
              <p14:nvPr/>
            </p14:nvContentPartPr>
            <p14:xfrm>
              <a:off x="7707781" y="2925564"/>
              <a:ext cx="217519" cy="235657"/>
            </p14:xfrm>
          </p:contentPart>
        </mc:Choice>
        <mc:Fallback>
          <p:pic>
            <p:nvPicPr>
              <p:cNvPr id="13" name="Ink 12">
                <a:extLst>
                  <a:ext uri="{FF2B5EF4-FFF2-40B4-BE49-F238E27FC236}">
                    <a16:creationId xmlns:a16="http://schemas.microsoft.com/office/drawing/2014/main" id="{355F052D-A7F5-C10A-3231-2CF9564C2093}"/>
                  </a:ext>
                </a:extLst>
              </p:cNvPr>
              <p:cNvPicPr/>
              <p:nvPr/>
            </p:nvPicPr>
            <p:blipFill>
              <a:blip r:embed="rId15"/>
              <a:stretch>
                <a:fillRect/>
              </a:stretch>
            </p:blipFill>
            <p:spPr>
              <a:xfrm>
                <a:off x="7689804" y="2907575"/>
                <a:ext cx="253113" cy="271275"/>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21C50B95-EADE-0AEC-7FB4-213D1873F535}"/>
                  </a:ext>
                </a:extLst>
              </p14:cNvPr>
              <p14:cNvContentPartPr/>
              <p14:nvPr/>
            </p14:nvContentPartPr>
            <p14:xfrm>
              <a:off x="7749969" y="2846479"/>
              <a:ext cx="471219" cy="362560"/>
            </p14:xfrm>
          </p:contentPart>
        </mc:Choice>
        <mc:Fallback>
          <p:pic>
            <p:nvPicPr>
              <p:cNvPr id="17" name="Ink 16">
                <a:extLst>
                  <a:ext uri="{FF2B5EF4-FFF2-40B4-BE49-F238E27FC236}">
                    <a16:creationId xmlns:a16="http://schemas.microsoft.com/office/drawing/2014/main" id="{21C50B95-EADE-0AEC-7FB4-213D1873F535}"/>
                  </a:ext>
                </a:extLst>
              </p:cNvPr>
              <p:cNvPicPr/>
              <p:nvPr/>
            </p:nvPicPr>
            <p:blipFill>
              <a:blip r:embed="rId17"/>
              <a:stretch>
                <a:fillRect/>
              </a:stretch>
            </p:blipFill>
            <p:spPr>
              <a:xfrm>
                <a:off x="7731984" y="2828495"/>
                <a:ext cx="506830" cy="398169"/>
              </a:xfrm>
              <a:prstGeom prst="rect">
                <a:avLst/>
              </a:prstGeom>
            </p:spPr>
          </p:pic>
        </mc:Fallback>
      </mc:AlternateContent>
    </p:spTree>
    <p:extLst>
      <p:ext uri="{BB962C8B-B14F-4D97-AF65-F5344CB8AC3E}">
        <p14:creationId xmlns:p14="http://schemas.microsoft.com/office/powerpoint/2010/main" val="3848341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4CF8-F2D5-D643-B952-2D4527BD55F1}"/>
              </a:ext>
            </a:extLst>
          </p:cNvPr>
          <p:cNvSpPr>
            <a:spLocks noGrp="1"/>
          </p:cNvSpPr>
          <p:nvPr>
            <p:ph type="title"/>
          </p:nvPr>
        </p:nvSpPr>
        <p:spPr>
          <a:xfrm>
            <a:off x="153266" y="818757"/>
            <a:ext cx="10515600" cy="1325563"/>
          </a:xfrm>
        </p:spPr>
        <p:txBody>
          <a:bodyPr/>
          <a:lstStyle/>
          <a:p>
            <a:r>
              <a:rPr lang="en-US"/>
              <a:t>Potential Design Upgrades</a:t>
            </a:r>
          </a:p>
        </p:txBody>
      </p:sp>
      <p:sp>
        <p:nvSpPr>
          <p:cNvPr id="3" name="Content Placeholder 2">
            <a:extLst>
              <a:ext uri="{FF2B5EF4-FFF2-40B4-BE49-F238E27FC236}">
                <a16:creationId xmlns:a16="http://schemas.microsoft.com/office/drawing/2014/main" id="{66110D45-AB0D-7792-7E20-5BD9B2C53C71}"/>
              </a:ext>
            </a:extLst>
          </p:cNvPr>
          <p:cNvSpPr>
            <a:spLocks noGrp="1"/>
          </p:cNvSpPr>
          <p:nvPr>
            <p:ph idx="1"/>
          </p:nvPr>
        </p:nvSpPr>
        <p:spPr>
          <a:xfrm>
            <a:off x="838200" y="1908177"/>
            <a:ext cx="10515600" cy="4351338"/>
          </a:xfrm>
        </p:spPr>
        <p:txBody>
          <a:bodyPr vert="horz" lIns="91440" tIns="45720" rIns="91440" bIns="45720" rtlCol="0" anchor="t">
            <a:normAutofit/>
          </a:bodyPr>
          <a:lstStyle/>
          <a:p>
            <a:r>
              <a:rPr lang="en-US"/>
              <a:t>Cleaning System Start Up</a:t>
            </a:r>
          </a:p>
          <a:p>
            <a:pPr lvl="1">
              <a:buFont typeface="Courier New" panose="020B0604020202020204" pitchFamily="34" charset="0"/>
              <a:buChar char="o"/>
            </a:pPr>
            <a:r>
              <a:rPr lang="en-US" sz="2000"/>
              <a:t>Pyranometer</a:t>
            </a:r>
            <a:endParaRPr lang="en-US"/>
          </a:p>
          <a:p>
            <a:pPr lvl="1">
              <a:buFont typeface="Courier New" panose="020B0604020202020204" pitchFamily="34" charset="0"/>
              <a:buChar char="o"/>
            </a:pPr>
            <a:r>
              <a:rPr lang="en-US" sz="2000"/>
              <a:t>Capacitive Sensor </a:t>
            </a:r>
          </a:p>
          <a:p>
            <a:pPr lvl="1">
              <a:buFont typeface="Courier New" panose="020B0604020202020204" pitchFamily="34" charset="0"/>
              <a:buChar char="o"/>
            </a:pPr>
            <a:r>
              <a:rPr lang="en-US" sz="2000"/>
              <a:t>Energy Monitoring</a:t>
            </a:r>
          </a:p>
          <a:p>
            <a:r>
              <a:rPr lang="en-US" sz="2400"/>
              <a:t>Brush Limit Switch</a:t>
            </a:r>
          </a:p>
          <a:p>
            <a:r>
              <a:rPr lang="en-US" sz="2400"/>
              <a:t>QR Code</a:t>
            </a:r>
          </a:p>
          <a:p>
            <a:pPr lvl="1">
              <a:buFont typeface="Courier New" panose="02070309020205020404" pitchFamily="49" charset="0"/>
              <a:buChar char="o"/>
            </a:pPr>
            <a:r>
              <a:rPr lang="en-US" sz="2000"/>
              <a:t>How to Operate LOUIS</a:t>
            </a:r>
          </a:p>
          <a:p>
            <a:pPr lvl="1">
              <a:buFont typeface="Courier New" panose="02070309020205020404" pitchFamily="49" charset="0"/>
              <a:buChar char="o"/>
            </a:pPr>
            <a:r>
              <a:rPr lang="en-US" sz="2000"/>
              <a:t>Maintenance Instructions</a:t>
            </a:r>
          </a:p>
          <a:p>
            <a:pPr lvl="1">
              <a:buFont typeface="Courier New" panose="02070309020205020404" pitchFamily="49" charset="0"/>
              <a:buChar char="o"/>
            </a:pPr>
            <a:r>
              <a:rPr lang="en-US" sz="2000"/>
              <a:t>Schematics/Drawings</a:t>
            </a:r>
          </a:p>
          <a:p>
            <a:pPr marL="0" indent="0">
              <a:buNone/>
            </a:pPr>
            <a:endParaRPr lang="en-US" sz="2400"/>
          </a:p>
          <a:p>
            <a:pPr marL="0" indent="0">
              <a:buNone/>
            </a:pPr>
            <a:endParaRPr lang="en-US" sz="2400"/>
          </a:p>
          <a:p>
            <a:pPr marL="0" indent="0">
              <a:buNone/>
            </a:pPr>
            <a:endParaRPr lang="en-US" sz="2400"/>
          </a:p>
          <a:p>
            <a:pPr marL="0" indent="0">
              <a:buNone/>
            </a:pPr>
            <a:endParaRPr lang="en-US" sz="2400"/>
          </a:p>
          <a:p>
            <a:endParaRPr lang="en-US" sz="2400"/>
          </a:p>
          <a:p>
            <a:endParaRPr lang="en-US" sz="2400"/>
          </a:p>
        </p:txBody>
      </p:sp>
      <p:pic>
        <p:nvPicPr>
          <p:cNvPr id="6" name="Picture 5" descr="A blue and black stripe&#10;&#10;Description automatically generated">
            <a:extLst>
              <a:ext uri="{FF2B5EF4-FFF2-40B4-BE49-F238E27FC236}">
                <a16:creationId xmlns:a16="http://schemas.microsoft.com/office/drawing/2014/main" id="{EF11046D-E704-D1F1-7818-A0EBB2380AE7}"/>
              </a:ext>
            </a:extLst>
          </p:cNvPr>
          <p:cNvPicPr>
            <a:picLocks noChangeAspect="1"/>
          </p:cNvPicPr>
          <p:nvPr/>
        </p:nvPicPr>
        <p:blipFill>
          <a:blip r:embed="rId3"/>
          <a:stretch>
            <a:fillRect/>
          </a:stretch>
        </p:blipFill>
        <p:spPr>
          <a:xfrm>
            <a:off x="0" y="7213"/>
            <a:ext cx="12192000" cy="1432560"/>
          </a:xfrm>
          <a:prstGeom prst="rect">
            <a:avLst/>
          </a:prstGeom>
        </p:spPr>
      </p:pic>
      <p:pic>
        <p:nvPicPr>
          <p:cNvPr id="8" name="Picture 7" descr="Yellow text on a black background&#10;&#10;Description automatically generated">
            <a:extLst>
              <a:ext uri="{FF2B5EF4-FFF2-40B4-BE49-F238E27FC236}">
                <a16:creationId xmlns:a16="http://schemas.microsoft.com/office/drawing/2014/main" id="{2D7BD87D-0077-461C-F065-3A652E98918C}"/>
              </a:ext>
            </a:extLst>
          </p:cNvPr>
          <p:cNvPicPr>
            <a:picLocks noChangeAspect="1"/>
          </p:cNvPicPr>
          <p:nvPr/>
        </p:nvPicPr>
        <p:blipFill>
          <a:blip r:embed="rId4"/>
          <a:stretch>
            <a:fillRect/>
          </a:stretch>
        </p:blipFill>
        <p:spPr>
          <a:xfrm>
            <a:off x="107381" y="6290"/>
            <a:ext cx="6657616" cy="677534"/>
          </a:xfrm>
          <a:prstGeom prst="rect">
            <a:avLst/>
          </a:prstGeom>
        </p:spPr>
      </p:pic>
      <p:pic>
        <p:nvPicPr>
          <p:cNvPr id="14" name="Picture 13" descr="A blue square with white lines&#10;&#10;Description automatically generated">
            <a:extLst>
              <a:ext uri="{FF2B5EF4-FFF2-40B4-BE49-F238E27FC236}">
                <a16:creationId xmlns:a16="http://schemas.microsoft.com/office/drawing/2014/main" id="{4B969F62-AAD5-9D49-3E16-FB42F4DA590F}"/>
              </a:ext>
            </a:extLst>
          </p:cNvPr>
          <p:cNvPicPr>
            <a:picLocks noChangeAspect="1"/>
          </p:cNvPicPr>
          <p:nvPr/>
        </p:nvPicPr>
        <p:blipFill>
          <a:blip r:embed="rId5"/>
          <a:stretch>
            <a:fillRect/>
          </a:stretch>
        </p:blipFill>
        <p:spPr>
          <a:xfrm>
            <a:off x="0" y="6260493"/>
            <a:ext cx="12192000" cy="605542"/>
          </a:xfrm>
          <a:prstGeom prst="rect">
            <a:avLst/>
          </a:prstGeom>
        </p:spPr>
      </p:pic>
      <p:sp>
        <p:nvSpPr>
          <p:cNvPr id="16" name="TextBox 15">
            <a:extLst>
              <a:ext uri="{FF2B5EF4-FFF2-40B4-BE49-F238E27FC236}">
                <a16:creationId xmlns:a16="http://schemas.microsoft.com/office/drawing/2014/main" id="{294B9FBF-46BA-C5B5-963A-508C0E47FCD6}"/>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ptos" panose="02110004020202020204"/>
                <a:ea typeface="+mn-ea"/>
                <a:cs typeface="+mn-cs"/>
              </a:rPr>
              <a:t>1/21/2025</a:t>
            </a:r>
          </a:p>
        </p:txBody>
      </p:sp>
      <p:sp>
        <p:nvSpPr>
          <p:cNvPr id="18" name="TextBox 17">
            <a:extLst>
              <a:ext uri="{FF2B5EF4-FFF2-40B4-BE49-F238E27FC236}">
                <a16:creationId xmlns:a16="http://schemas.microsoft.com/office/drawing/2014/main" id="{721A08FF-6803-CF25-D906-63A42FA376E3}"/>
              </a:ext>
            </a:extLst>
          </p:cNvPr>
          <p:cNvSpPr txBox="1"/>
          <p:nvPr/>
        </p:nvSpPr>
        <p:spPr>
          <a:xfrm>
            <a:off x="11778391" y="6374694"/>
            <a:ext cx="4680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#3</a:t>
            </a:r>
          </a:p>
        </p:txBody>
      </p:sp>
    </p:spTree>
    <p:extLst>
      <p:ext uri="{BB962C8B-B14F-4D97-AF65-F5344CB8AC3E}">
        <p14:creationId xmlns:p14="http://schemas.microsoft.com/office/powerpoint/2010/main" val="35634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4CF8-F2D5-D643-B952-2D4527BD55F1}"/>
              </a:ext>
            </a:extLst>
          </p:cNvPr>
          <p:cNvSpPr>
            <a:spLocks noGrp="1"/>
          </p:cNvSpPr>
          <p:nvPr>
            <p:ph type="title"/>
          </p:nvPr>
        </p:nvSpPr>
        <p:spPr>
          <a:xfrm>
            <a:off x="107608" y="577307"/>
            <a:ext cx="10515600" cy="1325563"/>
          </a:xfrm>
        </p:spPr>
        <p:txBody>
          <a:bodyPr/>
          <a:lstStyle/>
          <a:p>
            <a:r>
              <a:rPr lang="en-US"/>
              <a:t>Project Timeline</a:t>
            </a:r>
          </a:p>
        </p:txBody>
      </p:sp>
      <p:sp>
        <p:nvSpPr>
          <p:cNvPr id="3" name="Content Placeholder 2">
            <a:extLst>
              <a:ext uri="{FF2B5EF4-FFF2-40B4-BE49-F238E27FC236}">
                <a16:creationId xmlns:a16="http://schemas.microsoft.com/office/drawing/2014/main" id="{66110D45-AB0D-7792-7E20-5BD9B2C53C71}"/>
              </a:ext>
            </a:extLst>
          </p:cNvPr>
          <p:cNvSpPr>
            <a:spLocks noGrp="1"/>
          </p:cNvSpPr>
          <p:nvPr>
            <p:ph idx="1"/>
          </p:nvPr>
        </p:nvSpPr>
        <p:spPr>
          <a:xfrm>
            <a:off x="-1842" y="1908177"/>
            <a:ext cx="12607871" cy="4351338"/>
          </a:xfrm>
        </p:spPr>
        <p:txBody>
          <a:bodyPr vert="horz" lIns="91440" tIns="45720" rIns="91440" bIns="45720" rtlCol="0" anchor="t">
            <a:normAutofit/>
          </a:bodyPr>
          <a:lstStyle/>
          <a:p>
            <a:endParaRPr lang="en-US" sz="1600" dirty="0"/>
          </a:p>
          <a:p>
            <a:endParaRPr lang="en-US" sz="1600"/>
          </a:p>
        </p:txBody>
      </p:sp>
      <p:pic>
        <p:nvPicPr>
          <p:cNvPr id="6" name="Picture 5" descr="A blue and black stripe&#10;&#10;Description automatically generated">
            <a:extLst>
              <a:ext uri="{FF2B5EF4-FFF2-40B4-BE49-F238E27FC236}">
                <a16:creationId xmlns:a16="http://schemas.microsoft.com/office/drawing/2014/main" id="{EF11046D-E704-D1F1-7818-A0EBB2380AE7}"/>
              </a:ext>
            </a:extLst>
          </p:cNvPr>
          <p:cNvPicPr>
            <a:picLocks noChangeAspect="1"/>
          </p:cNvPicPr>
          <p:nvPr/>
        </p:nvPicPr>
        <p:blipFill>
          <a:blip r:embed="rId2"/>
          <a:stretch>
            <a:fillRect/>
          </a:stretch>
        </p:blipFill>
        <p:spPr>
          <a:xfrm>
            <a:off x="0" y="-4601"/>
            <a:ext cx="12192000" cy="1432560"/>
          </a:xfrm>
          <a:prstGeom prst="rect">
            <a:avLst/>
          </a:prstGeom>
        </p:spPr>
      </p:pic>
      <p:pic>
        <p:nvPicPr>
          <p:cNvPr id="8" name="Picture 7" descr="Yellow text on a black background&#10;&#10;Description automatically generated">
            <a:extLst>
              <a:ext uri="{FF2B5EF4-FFF2-40B4-BE49-F238E27FC236}">
                <a16:creationId xmlns:a16="http://schemas.microsoft.com/office/drawing/2014/main" id="{2D7BD87D-0077-461C-F065-3A652E98918C}"/>
              </a:ext>
            </a:extLst>
          </p:cNvPr>
          <p:cNvPicPr>
            <a:picLocks noChangeAspect="1"/>
          </p:cNvPicPr>
          <p:nvPr/>
        </p:nvPicPr>
        <p:blipFill>
          <a:blip r:embed="rId3"/>
          <a:stretch>
            <a:fillRect/>
          </a:stretch>
        </p:blipFill>
        <p:spPr>
          <a:xfrm>
            <a:off x="107381" y="6290"/>
            <a:ext cx="6657616" cy="677534"/>
          </a:xfrm>
          <a:prstGeom prst="rect">
            <a:avLst/>
          </a:prstGeom>
        </p:spPr>
      </p:pic>
      <p:pic>
        <p:nvPicPr>
          <p:cNvPr id="14" name="Picture 13" descr="A blue square with white lines&#10;&#10;Description automatically generated">
            <a:extLst>
              <a:ext uri="{FF2B5EF4-FFF2-40B4-BE49-F238E27FC236}">
                <a16:creationId xmlns:a16="http://schemas.microsoft.com/office/drawing/2014/main" id="{4B969F62-AAD5-9D49-3E16-FB42F4DA590F}"/>
              </a:ext>
            </a:extLst>
          </p:cNvPr>
          <p:cNvPicPr>
            <a:picLocks noChangeAspect="1"/>
          </p:cNvPicPr>
          <p:nvPr/>
        </p:nvPicPr>
        <p:blipFill>
          <a:blip r:embed="rId4"/>
          <a:stretch>
            <a:fillRect/>
          </a:stretch>
        </p:blipFill>
        <p:spPr>
          <a:xfrm>
            <a:off x="0" y="6260493"/>
            <a:ext cx="12192000" cy="605542"/>
          </a:xfrm>
          <a:prstGeom prst="rect">
            <a:avLst/>
          </a:prstGeom>
        </p:spPr>
      </p:pic>
      <p:sp>
        <p:nvSpPr>
          <p:cNvPr id="16" name="TextBox 15">
            <a:extLst>
              <a:ext uri="{FF2B5EF4-FFF2-40B4-BE49-F238E27FC236}">
                <a16:creationId xmlns:a16="http://schemas.microsoft.com/office/drawing/2014/main" id="{294B9FBF-46BA-C5B5-963A-508C0E47FCD6}"/>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ptos" panose="02110004020202020204"/>
                <a:ea typeface="+mn-ea"/>
                <a:cs typeface="+mn-cs"/>
              </a:rPr>
              <a:t>1/21/2025</a:t>
            </a:r>
          </a:p>
        </p:txBody>
      </p:sp>
      <p:sp>
        <p:nvSpPr>
          <p:cNvPr id="18" name="TextBox 17">
            <a:extLst>
              <a:ext uri="{FF2B5EF4-FFF2-40B4-BE49-F238E27FC236}">
                <a16:creationId xmlns:a16="http://schemas.microsoft.com/office/drawing/2014/main" id="{721A08FF-6803-CF25-D906-63A42FA376E3}"/>
              </a:ext>
            </a:extLst>
          </p:cNvPr>
          <p:cNvSpPr txBox="1"/>
          <p:nvPr/>
        </p:nvSpPr>
        <p:spPr>
          <a:xfrm>
            <a:off x="11778391" y="6374694"/>
            <a:ext cx="4680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#4</a:t>
            </a:r>
          </a:p>
        </p:txBody>
      </p:sp>
      <p:pic>
        <p:nvPicPr>
          <p:cNvPr id="4" name="Picture 3" descr="A graph with purple rectangles&#10;&#10;AI-generated content may be incorrect.">
            <a:extLst>
              <a:ext uri="{FF2B5EF4-FFF2-40B4-BE49-F238E27FC236}">
                <a16:creationId xmlns:a16="http://schemas.microsoft.com/office/drawing/2014/main" id="{241E5567-7B4F-21F4-FD92-A848C1A2FB22}"/>
              </a:ext>
            </a:extLst>
          </p:cNvPr>
          <p:cNvPicPr>
            <a:picLocks noChangeAspect="1"/>
          </p:cNvPicPr>
          <p:nvPr/>
        </p:nvPicPr>
        <p:blipFill>
          <a:blip r:embed="rId5"/>
          <a:stretch>
            <a:fillRect/>
          </a:stretch>
        </p:blipFill>
        <p:spPr>
          <a:xfrm>
            <a:off x="1356844" y="1655320"/>
            <a:ext cx="9472064" cy="4065770"/>
          </a:xfrm>
          <a:prstGeom prst="rect">
            <a:avLst/>
          </a:prstGeom>
        </p:spPr>
      </p:pic>
    </p:spTree>
    <p:extLst>
      <p:ext uri="{BB962C8B-B14F-4D97-AF65-F5344CB8AC3E}">
        <p14:creationId xmlns:p14="http://schemas.microsoft.com/office/powerpoint/2010/main" val="127084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4CF8-F2D5-D643-B952-2D4527BD55F1}"/>
              </a:ext>
            </a:extLst>
          </p:cNvPr>
          <p:cNvSpPr>
            <a:spLocks noGrp="1"/>
          </p:cNvSpPr>
          <p:nvPr>
            <p:ph type="title"/>
          </p:nvPr>
        </p:nvSpPr>
        <p:spPr>
          <a:xfrm>
            <a:off x="151329" y="577307"/>
            <a:ext cx="10515600" cy="1325563"/>
          </a:xfrm>
        </p:spPr>
        <p:txBody>
          <a:bodyPr/>
          <a:lstStyle/>
          <a:p>
            <a:r>
              <a:rPr lang="en-US" dirty="0"/>
              <a:t>Project Timeline Cont.</a:t>
            </a:r>
          </a:p>
        </p:txBody>
      </p:sp>
      <p:sp>
        <p:nvSpPr>
          <p:cNvPr id="3" name="Content Placeholder 2">
            <a:extLst>
              <a:ext uri="{FF2B5EF4-FFF2-40B4-BE49-F238E27FC236}">
                <a16:creationId xmlns:a16="http://schemas.microsoft.com/office/drawing/2014/main" id="{66110D45-AB0D-7792-7E20-5BD9B2C53C71}"/>
              </a:ext>
            </a:extLst>
          </p:cNvPr>
          <p:cNvSpPr>
            <a:spLocks noGrp="1"/>
          </p:cNvSpPr>
          <p:nvPr>
            <p:ph idx="1"/>
          </p:nvPr>
        </p:nvSpPr>
        <p:spPr>
          <a:xfrm>
            <a:off x="-170481" y="1908177"/>
            <a:ext cx="12607871" cy="4351338"/>
          </a:xfrm>
        </p:spPr>
        <p:txBody>
          <a:bodyPr vert="horz" lIns="91440" tIns="45720" rIns="91440" bIns="45720" rtlCol="0" anchor="t">
            <a:normAutofit/>
          </a:bodyPr>
          <a:lstStyle/>
          <a:p>
            <a:endParaRPr lang="en-US" sz="1600" dirty="0"/>
          </a:p>
          <a:p>
            <a:endParaRPr lang="en-US" sz="1600"/>
          </a:p>
        </p:txBody>
      </p:sp>
      <p:pic>
        <p:nvPicPr>
          <p:cNvPr id="6" name="Picture 5" descr="A blue and black stripe&#10;&#10;Description automatically generated">
            <a:extLst>
              <a:ext uri="{FF2B5EF4-FFF2-40B4-BE49-F238E27FC236}">
                <a16:creationId xmlns:a16="http://schemas.microsoft.com/office/drawing/2014/main" id="{EF11046D-E704-D1F1-7818-A0EBB2380AE7}"/>
              </a:ext>
            </a:extLst>
          </p:cNvPr>
          <p:cNvPicPr>
            <a:picLocks noChangeAspect="1"/>
          </p:cNvPicPr>
          <p:nvPr/>
        </p:nvPicPr>
        <p:blipFill>
          <a:blip r:embed="rId2"/>
          <a:stretch>
            <a:fillRect/>
          </a:stretch>
        </p:blipFill>
        <p:spPr>
          <a:xfrm>
            <a:off x="0" y="-4601"/>
            <a:ext cx="12192000" cy="1432560"/>
          </a:xfrm>
          <a:prstGeom prst="rect">
            <a:avLst/>
          </a:prstGeom>
        </p:spPr>
      </p:pic>
      <p:pic>
        <p:nvPicPr>
          <p:cNvPr id="8" name="Picture 7" descr="Yellow text on a black background&#10;&#10;Description automatically generated">
            <a:extLst>
              <a:ext uri="{FF2B5EF4-FFF2-40B4-BE49-F238E27FC236}">
                <a16:creationId xmlns:a16="http://schemas.microsoft.com/office/drawing/2014/main" id="{2D7BD87D-0077-461C-F065-3A652E98918C}"/>
              </a:ext>
            </a:extLst>
          </p:cNvPr>
          <p:cNvPicPr>
            <a:picLocks noChangeAspect="1"/>
          </p:cNvPicPr>
          <p:nvPr/>
        </p:nvPicPr>
        <p:blipFill>
          <a:blip r:embed="rId3"/>
          <a:stretch>
            <a:fillRect/>
          </a:stretch>
        </p:blipFill>
        <p:spPr>
          <a:xfrm>
            <a:off x="107381" y="6290"/>
            <a:ext cx="6657616" cy="677534"/>
          </a:xfrm>
          <a:prstGeom prst="rect">
            <a:avLst/>
          </a:prstGeom>
        </p:spPr>
      </p:pic>
      <p:pic>
        <p:nvPicPr>
          <p:cNvPr id="14" name="Picture 13" descr="A blue square with white lines&#10;&#10;Description automatically generated">
            <a:extLst>
              <a:ext uri="{FF2B5EF4-FFF2-40B4-BE49-F238E27FC236}">
                <a16:creationId xmlns:a16="http://schemas.microsoft.com/office/drawing/2014/main" id="{4B969F62-AAD5-9D49-3E16-FB42F4DA590F}"/>
              </a:ext>
            </a:extLst>
          </p:cNvPr>
          <p:cNvPicPr>
            <a:picLocks noChangeAspect="1"/>
          </p:cNvPicPr>
          <p:nvPr/>
        </p:nvPicPr>
        <p:blipFill>
          <a:blip r:embed="rId4"/>
          <a:stretch>
            <a:fillRect/>
          </a:stretch>
        </p:blipFill>
        <p:spPr>
          <a:xfrm>
            <a:off x="0" y="6260493"/>
            <a:ext cx="12192000" cy="605542"/>
          </a:xfrm>
          <a:prstGeom prst="rect">
            <a:avLst/>
          </a:prstGeom>
        </p:spPr>
      </p:pic>
      <p:sp>
        <p:nvSpPr>
          <p:cNvPr id="16" name="TextBox 15">
            <a:extLst>
              <a:ext uri="{FF2B5EF4-FFF2-40B4-BE49-F238E27FC236}">
                <a16:creationId xmlns:a16="http://schemas.microsoft.com/office/drawing/2014/main" id="{294B9FBF-46BA-C5B5-963A-508C0E47FCD6}"/>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ptos" panose="02110004020202020204"/>
                <a:ea typeface="+mn-ea"/>
                <a:cs typeface="+mn-cs"/>
              </a:rPr>
              <a:t>1/21/2025</a:t>
            </a:r>
          </a:p>
        </p:txBody>
      </p:sp>
      <p:sp>
        <p:nvSpPr>
          <p:cNvPr id="18" name="TextBox 17">
            <a:extLst>
              <a:ext uri="{FF2B5EF4-FFF2-40B4-BE49-F238E27FC236}">
                <a16:creationId xmlns:a16="http://schemas.microsoft.com/office/drawing/2014/main" id="{721A08FF-6803-CF25-D906-63A42FA376E3}"/>
              </a:ext>
            </a:extLst>
          </p:cNvPr>
          <p:cNvSpPr txBox="1"/>
          <p:nvPr/>
        </p:nvSpPr>
        <p:spPr>
          <a:xfrm>
            <a:off x="11778391" y="6374694"/>
            <a:ext cx="4680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rPr>
              <a:t>#5</a:t>
            </a:r>
          </a:p>
        </p:txBody>
      </p:sp>
      <p:pic>
        <p:nvPicPr>
          <p:cNvPr id="5" name="Picture 4" descr="A graph with purple squares&#10;&#10;AI-generated content may be incorrect.">
            <a:extLst>
              <a:ext uri="{FF2B5EF4-FFF2-40B4-BE49-F238E27FC236}">
                <a16:creationId xmlns:a16="http://schemas.microsoft.com/office/drawing/2014/main" id="{A6EA7CCF-45B9-4195-036D-B990DAA9A47E}"/>
              </a:ext>
            </a:extLst>
          </p:cNvPr>
          <p:cNvPicPr>
            <a:picLocks noChangeAspect="1"/>
          </p:cNvPicPr>
          <p:nvPr/>
        </p:nvPicPr>
        <p:blipFill>
          <a:blip r:embed="rId5"/>
          <a:stretch>
            <a:fillRect/>
          </a:stretch>
        </p:blipFill>
        <p:spPr>
          <a:xfrm>
            <a:off x="810492" y="2373980"/>
            <a:ext cx="10647218" cy="2110041"/>
          </a:xfrm>
          <a:prstGeom prst="rect">
            <a:avLst/>
          </a:prstGeom>
        </p:spPr>
      </p:pic>
    </p:spTree>
    <p:extLst>
      <p:ext uri="{BB962C8B-B14F-4D97-AF65-F5344CB8AC3E}">
        <p14:creationId xmlns:p14="http://schemas.microsoft.com/office/powerpoint/2010/main" val="8872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4CF8-F2D5-D643-B952-2D4527BD55F1}"/>
              </a:ext>
            </a:extLst>
          </p:cNvPr>
          <p:cNvSpPr>
            <a:spLocks noGrp="1"/>
          </p:cNvSpPr>
          <p:nvPr>
            <p:ph type="title"/>
          </p:nvPr>
        </p:nvSpPr>
        <p:spPr>
          <a:xfrm>
            <a:off x="266976" y="823686"/>
            <a:ext cx="10515600" cy="1325563"/>
          </a:xfrm>
        </p:spPr>
        <p:txBody>
          <a:bodyPr/>
          <a:lstStyle/>
          <a:p>
            <a:r>
              <a:rPr lang="en-US"/>
              <a:t>Current Budget/Procurement Status</a:t>
            </a:r>
          </a:p>
        </p:txBody>
      </p:sp>
      <p:pic>
        <p:nvPicPr>
          <p:cNvPr id="6" name="Picture 5" descr="A blue and black stripe&#10;&#10;Description automatically generated">
            <a:extLst>
              <a:ext uri="{FF2B5EF4-FFF2-40B4-BE49-F238E27FC236}">
                <a16:creationId xmlns:a16="http://schemas.microsoft.com/office/drawing/2014/main" id="{EF11046D-E704-D1F1-7818-A0EBB2380AE7}"/>
              </a:ext>
            </a:extLst>
          </p:cNvPr>
          <p:cNvPicPr>
            <a:picLocks noChangeAspect="1"/>
          </p:cNvPicPr>
          <p:nvPr/>
        </p:nvPicPr>
        <p:blipFill>
          <a:blip r:embed="rId3"/>
          <a:stretch>
            <a:fillRect/>
          </a:stretch>
        </p:blipFill>
        <p:spPr>
          <a:xfrm>
            <a:off x="0" y="-4601"/>
            <a:ext cx="12192000" cy="1432560"/>
          </a:xfrm>
          <a:prstGeom prst="rect">
            <a:avLst/>
          </a:prstGeom>
        </p:spPr>
      </p:pic>
      <p:pic>
        <p:nvPicPr>
          <p:cNvPr id="8" name="Picture 7" descr="Yellow text on a black background&#10;&#10;Description automatically generated">
            <a:extLst>
              <a:ext uri="{FF2B5EF4-FFF2-40B4-BE49-F238E27FC236}">
                <a16:creationId xmlns:a16="http://schemas.microsoft.com/office/drawing/2014/main" id="{2D7BD87D-0077-461C-F065-3A652E98918C}"/>
              </a:ext>
            </a:extLst>
          </p:cNvPr>
          <p:cNvPicPr>
            <a:picLocks noChangeAspect="1"/>
          </p:cNvPicPr>
          <p:nvPr/>
        </p:nvPicPr>
        <p:blipFill>
          <a:blip r:embed="rId4"/>
          <a:stretch>
            <a:fillRect/>
          </a:stretch>
        </p:blipFill>
        <p:spPr>
          <a:xfrm>
            <a:off x="107381" y="6290"/>
            <a:ext cx="6657616" cy="677534"/>
          </a:xfrm>
          <a:prstGeom prst="rect">
            <a:avLst/>
          </a:prstGeom>
        </p:spPr>
      </p:pic>
      <p:pic>
        <p:nvPicPr>
          <p:cNvPr id="14" name="Picture 13" descr="A blue square with white lines&#10;&#10;Description automatically generated">
            <a:extLst>
              <a:ext uri="{FF2B5EF4-FFF2-40B4-BE49-F238E27FC236}">
                <a16:creationId xmlns:a16="http://schemas.microsoft.com/office/drawing/2014/main" id="{4B969F62-AAD5-9D49-3E16-FB42F4DA590F}"/>
              </a:ext>
            </a:extLst>
          </p:cNvPr>
          <p:cNvPicPr>
            <a:picLocks noChangeAspect="1"/>
          </p:cNvPicPr>
          <p:nvPr/>
        </p:nvPicPr>
        <p:blipFill>
          <a:blip r:embed="rId5"/>
          <a:stretch>
            <a:fillRect/>
          </a:stretch>
        </p:blipFill>
        <p:spPr>
          <a:xfrm>
            <a:off x="0" y="6260493"/>
            <a:ext cx="12192000" cy="605542"/>
          </a:xfrm>
          <a:prstGeom prst="rect">
            <a:avLst/>
          </a:prstGeom>
        </p:spPr>
      </p:pic>
      <p:sp>
        <p:nvSpPr>
          <p:cNvPr id="16" name="TextBox 15">
            <a:extLst>
              <a:ext uri="{FF2B5EF4-FFF2-40B4-BE49-F238E27FC236}">
                <a16:creationId xmlns:a16="http://schemas.microsoft.com/office/drawing/2014/main" id="{294B9FBF-46BA-C5B5-963A-508C0E47FCD6}"/>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ptos" panose="02110004020202020204"/>
                <a:ea typeface="+mn-ea"/>
                <a:cs typeface="+mn-cs"/>
              </a:rPr>
              <a:t>1/21/2025</a:t>
            </a:r>
          </a:p>
        </p:txBody>
      </p:sp>
      <p:sp>
        <p:nvSpPr>
          <p:cNvPr id="18" name="TextBox 17">
            <a:extLst>
              <a:ext uri="{FF2B5EF4-FFF2-40B4-BE49-F238E27FC236}">
                <a16:creationId xmlns:a16="http://schemas.microsoft.com/office/drawing/2014/main" id="{721A08FF-6803-CF25-D906-63A42FA376E3}"/>
              </a:ext>
            </a:extLst>
          </p:cNvPr>
          <p:cNvSpPr txBox="1"/>
          <p:nvPr/>
        </p:nvSpPr>
        <p:spPr>
          <a:xfrm>
            <a:off x="11778391" y="6374694"/>
            <a:ext cx="4680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rPr>
              <a:t>#6</a:t>
            </a:r>
          </a:p>
        </p:txBody>
      </p:sp>
      <p:pic>
        <p:nvPicPr>
          <p:cNvPr id="5" name="Picture 4" descr="A pie chart with numbers and words&#10;&#10;AI-generated content may be incorrect.">
            <a:extLst>
              <a:ext uri="{FF2B5EF4-FFF2-40B4-BE49-F238E27FC236}">
                <a16:creationId xmlns:a16="http://schemas.microsoft.com/office/drawing/2014/main" id="{C256434A-6260-856D-11C9-1533449F22EA}"/>
              </a:ext>
            </a:extLst>
          </p:cNvPr>
          <p:cNvPicPr>
            <a:picLocks noChangeAspect="1"/>
          </p:cNvPicPr>
          <p:nvPr/>
        </p:nvPicPr>
        <p:blipFill>
          <a:blip r:embed="rId6"/>
          <a:srcRect r="87" b="747"/>
          <a:stretch/>
        </p:blipFill>
        <p:spPr>
          <a:xfrm>
            <a:off x="6504120" y="1950275"/>
            <a:ext cx="5508290" cy="4084039"/>
          </a:xfrm>
          <a:prstGeom prst="rect">
            <a:avLst/>
          </a:prstGeom>
          <a:ln>
            <a:solidFill>
              <a:schemeClr val="bg1"/>
            </a:solidFill>
          </a:ln>
        </p:spPr>
      </p:pic>
      <p:sp>
        <p:nvSpPr>
          <p:cNvPr id="7" name="TextBox 6">
            <a:extLst>
              <a:ext uri="{FF2B5EF4-FFF2-40B4-BE49-F238E27FC236}">
                <a16:creationId xmlns:a16="http://schemas.microsoft.com/office/drawing/2014/main" id="{EFBA4DFA-AB5E-0857-6148-460E8CABF415}"/>
              </a:ext>
            </a:extLst>
          </p:cNvPr>
          <p:cNvSpPr txBox="1"/>
          <p:nvPr/>
        </p:nvSpPr>
        <p:spPr>
          <a:xfrm>
            <a:off x="302808" y="2151043"/>
            <a:ext cx="274320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Project Budget: </a:t>
            </a:r>
            <a:r>
              <a:rPr lang="en-US" sz="2400" b="1"/>
              <a:t>$4,000</a:t>
            </a:r>
          </a:p>
          <a:p>
            <a:endParaRPr lang="en-US" sz="2400"/>
          </a:p>
          <a:p>
            <a:r>
              <a:rPr lang="en-US" sz="2400"/>
              <a:t>Total Spent: </a:t>
            </a:r>
            <a:r>
              <a:rPr lang="en-US" sz="2400" b="1">
                <a:solidFill>
                  <a:srgbClr val="FF0000"/>
                </a:solidFill>
              </a:rPr>
              <a:t>$1,032.91</a:t>
            </a:r>
          </a:p>
          <a:p>
            <a:endParaRPr lang="en-US" sz="2400"/>
          </a:p>
          <a:p>
            <a:r>
              <a:rPr lang="en-US" sz="2400"/>
              <a:t>Remaining: </a:t>
            </a:r>
            <a:r>
              <a:rPr lang="en-US" sz="2400" b="1">
                <a:solidFill>
                  <a:srgbClr val="00B0F0"/>
                </a:solidFill>
              </a:rPr>
              <a:t>$2,967.09</a:t>
            </a:r>
          </a:p>
        </p:txBody>
      </p:sp>
    </p:spTree>
    <p:extLst>
      <p:ext uri="{BB962C8B-B14F-4D97-AF65-F5344CB8AC3E}">
        <p14:creationId xmlns:p14="http://schemas.microsoft.com/office/powerpoint/2010/main" val="268984503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4CF8-F2D5-D643-B952-2D4527BD55F1}"/>
              </a:ext>
            </a:extLst>
          </p:cNvPr>
          <p:cNvSpPr>
            <a:spLocks noGrp="1"/>
          </p:cNvSpPr>
          <p:nvPr>
            <p:ph type="title"/>
          </p:nvPr>
        </p:nvSpPr>
        <p:spPr>
          <a:xfrm>
            <a:off x="401165" y="977045"/>
            <a:ext cx="10515600" cy="1325563"/>
          </a:xfrm>
        </p:spPr>
        <p:txBody>
          <a:bodyPr/>
          <a:lstStyle/>
          <a:p>
            <a:r>
              <a:rPr lang="en-US"/>
              <a:t>Project Execution Location</a:t>
            </a:r>
          </a:p>
        </p:txBody>
      </p:sp>
      <p:sp>
        <p:nvSpPr>
          <p:cNvPr id="3" name="Content Placeholder 2">
            <a:extLst>
              <a:ext uri="{FF2B5EF4-FFF2-40B4-BE49-F238E27FC236}">
                <a16:creationId xmlns:a16="http://schemas.microsoft.com/office/drawing/2014/main" id="{66110D45-AB0D-7792-7E20-5BD9B2C53C71}"/>
              </a:ext>
            </a:extLst>
          </p:cNvPr>
          <p:cNvSpPr>
            <a:spLocks noGrp="1"/>
          </p:cNvSpPr>
          <p:nvPr>
            <p:ph idx="1"/>
          </p:nvPr>
        </p:nvSpPr>
        <p:spPr>
          <a:xfrm>
            <a:off x="515044" y="2023356"/>
            <a:ext cx="4762844" cy="4351338"/>
          </a:xfrm>
        </p:spPr>
        <p:txBody>
          <a:bodyPr vert="horz" lIns="91440" tIns="45720" rIns="91440" bIns="45720" rtlCol="0" anchor="t">
            <a:normAutofit/>
          </a:bodyPr>
          <a:lstStyle/>
          <a:p>
            <a:r>
              <a:rPr lang="en-US"/>
              <a:t>Testing Locations</a:t>
            </a:r>
          </a:p>
          <a:p>
            <a:pPr lvl="1">
              <a:buFont typeface="Courier New" panose="020B0604020202020204" pitchFamily="34" charset="0"/>
              <a:buChar char="o"/>
            </a:pPr>
            <a:r>
              <a:rPr lang="en-US" sz="2000"/>
              <a:t>PFT Parking lot- Easy Terrain with Minimal Shadows</a:t>
            </a:r>
          </a:p>
          <a:p>
            <a:pPr lvl="1">
              <a:buFont typeface="Courier New" panose="020B0604020202020204" pitchFamily="34" charset="0"/>
              <a:buChar char="o"/>
            </a:pPr>
            <a:r>
              <a:rPr lang="en-US" sz="2000"/>
              <a:t>Sand lot at UREC- Difficult Terrain with Minimal Shadowing</a:t>
            </a:r>
          </a:p>
          <a:p>
            <a:pPr marL="0" indent="0">
              <a:buNone/>
            </a:pPr>
            <a:endParaRPr lang="en-US"/>
          </a:p>
        </p:txBody>
      </p:sp>
      <p:pic>
        <p:nvPicPr>
          <p:cNvPr id="6" name="Picture 5" descr="A blue and black stripe&#10;&#10;Description automatically generated">
            <a:extLst>
              <a:ext uri="{FF2B5EF4-FFF2-40B4-BE49-F238E27FC236}">
                <a16:creationId xmlns:a16="http://schemas.microsoft.com/office/drawing/2014/main" id="{EF11046D-E704-D1F1-7818-A0EBB2380AE7}"/>
              </a:ext>
            </a:extLst>
          </p:cNvPr>
          <p:cNvPicPr>
            <a:picLocks noChangeAspect="1"/>
          </p:cNvPicPr>
          <p:nvPr/>
        </p:nvPicPr>
        <p:blipFill>
          <a:blip r:embed="rId2"/>
          <a:stretch>
            <a:fillRect/>
          </a:stretch>
        </p:blipFill>
        <p:spPr>
          <a:xfrm>
            <a:off x="0" y="-4601"/>
            <a:ext cx="12192000" cy="1432560"/>
          </a:xfrm>
          <a:prstGeom prst="rect">
            <a:avLst/>
          </a:prstGeom>
        </p:spPr>
      </p:pic>
      <p:pic>
        <p:nvPicPr>
          <p:cNvPr id="8" name="Picture 7" descr="Yellow text on a black background&#10;&#10;Description automatically generated">
            <a:extLst>
              <a:ext uri="{FF2B5EF4-FFF2-40B4-BE49-F238E27FC236}">
                <a16:creationId xmlns:a16="http://schemas.microsoft.com/office/drawing/2014/main" id="{2D7BD87D-0077-461C-F065-3A652E98918C}"/>
              </a:ext>
            </a:extLst>
          </p:cNvPr>
          <p:cNvPicPr>
            <a:picLocks noChangeAspect="1"/>
          </p:cNvPicPr>
          <p:nvPr/>
        </p:nvPicPr>
        <p:blipFill>
          <a:blip r:embed="rId3"/>
          <a:stretch>
            <a:fillRect/>
          </a:stretch>
        </p:blipFill>
        <p:spPr>
          <a:xfrm>
            <a:off x="107381" y="6290"/>
            <a:ext cx="6657616" cy="677534"/>
          </a:xfrm>
          <a:prstGeom prst="rect">
            <a:avLst/>
          </a:prstGeom>
        </p:spPr>
      </p:pic>
      <p:pic>
        <p:nvPicPr>
          <p:cNvPr id="14" name="Picture 13" descr="A blue square with white lines&#10;&#10;Description automatically generated">
            <a:extLst>
              <a:ext uri="{FF2B5EF4-FFF2-40B4-BE49-F238E27FC236}">
                <a16:creationId xmlns:a16="http://schemas.microsoft.com/office/drawing/2014/main" id="{4B969F62-AAD5-9D49-3E16-FB42F4DA590F}"/>
              </a:ext>
            </a:extLst>
          </p:cNvPr>
          <p:cNvPicPr>
            <a:picLocks noChangeAspect="1"/>
          </p:cNvPicPr>
          <p:nvPr/>
        </p:nvPicPr>
        <p:blipFill>
          <a:blip r:embed="rId4"/>
          <a:stretch>
            <a:fillRect/>
          </a:stretch>
        </p:blipFill>
        <p:spPr>
          <a:xfrm>
            <a:off x="0" y="6260493"/>
            <a:ext cx="12192000" cy="605542"/>
          </a:xfrm>
          <a:prstGeom prst="rect">
            <a:avLst/>
          </a:prstGeom>
        </p:spPr>
      </p:pic>
      <p:sp>
        <p:nvSpPr>
          <p:cNvPr id="16" name="TextBox 15">
            <a:extLst>
              <a:ext uri="{FF2B5EF4-FFF2-40B4-BE49-F238E27FC236}">
                <a16:creationId xmlns:a16="http://schemas.microsoft.com/office/drawing/2014/main" id="{294B9FBF-46BA-C5B5-963A-508C0E47FCD6}"/>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ptos" panose="02110004020202020204"/>
                <a:ea typeface="+mn-ea"/>
                <a:cs typeface="+mn-cs"/>
              </a:rPr>
              <a:t>1/21/2025</a:t>
            </a:r>
          </a:p>
        </p:txBody>
      </p:sp>
      <p:sp>
        <p:nvSpPr>
          <p:cNvPr id="18" name="TextBox 17">
            <a:extLst>
              <a:ext uri="{FF2B5EF4-FFF2-40B4-BE49-F238E27FC236}">
                <a16:creationId xmlns:a16="http://schemas.microsoft.com/office/drawing/2014/main" id="{721A08FF-6803-CF25-D906-63A42FA376E3}"/>
              </a:ext>
            </a:extLst>
          </p:cNvPr>
          <p:cNvSpPr txBox="1"/>
          <p:nvPr/>
        </p:nvSpPr>
        <p:spPr>
          <a:xfrm>
            <a:off x="11778391" y="6374694"/>
            <a:ext cx="4680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rPr>
              <a:t>#7</a:t>
            </a:r>
          </a:p>
        </p:txBody>
      </p:sp>
      <p:sp>
        <p:nvSpPr>
          <p:cNvPr id="5" name="TextBox 4">
            <a:extLst>
              <a:ext uri="{FF2B5EF4-FFF2-40B4-BE49-F238E27FC236}">
                <a16:creationId xmlns:a16="http://schemas.microsoft.com/office/drawing/2014/main" id="{BBB4F72D-E3B5-A2A5-A904-F4B284F62125}"/>
              </a:ext>
            </a:extLst>
          </p:cNvPr>
          <p:cNvSpPr txBox="1"/>
          <p:nvPr/>
        </p:nvSpPr>
        <p:spPr>
          <a:xfrm>
            <a:off x="6761891" y="2025135"/>
            <a:ext cx="4599459" cy="17181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800"/>
              <a:t>Manufacturing Locations</a:t>
            </a:r>
          </a:p>
          <a:p>
            <a:pPr marL="742950" lvl="1" indent="-285750">
              <a:lnSpc>
                <a:spcPct val="90000"/>
              </a:lnSpc>
              <a:spcBef>
                <a:spcPts val="500"/>
              </a:spcBef>
              <a:buFont typeface="Courier New,monospace"/>
              <a:buChar char="o"/>
            </a:pPr>
            <a:r>
              <a:rPr lang="en-US" sz="2000"/>
              <a:t>ERAD Capstone Lab- LOUIS is currently located</a:t>
            </a:r>
          </a:p>
          <a:p>
            <a:pPr marL="742950" lvl="1" indent="-285750">
              <a:lnSpc>
                <a:spcPct val="90000"/>
              </a:lnSpc>
              <a:spcBef>
                <a:spcPts val="500"/>
              </a:spcBef>
              <a:buFont typeface="Courier New,monospace"/>
              <a:buChar char="o"/>
            </a:pPr>
            <a:r>
              <a:rPr lang="en-US" sz="2000"/>
              <a:t>Machine Shop- Part Manufacturing</a:t>
            </a:r>
          </a:p>
        </p:txBody>
      </p:sp>
      <p:pic>
        <p:nvPicPr>
          <p:cNvPr id="7" name="Picture 6" descr="A vehicle on the sand&#10;&#10;AI-generated content may be incorrect.">
            <a:extLst>
              <a:ext uri="{FF2B5EF4-FFF2-40B4-BE49-F238E27FC236}">
                <a16:creationId xmlns:a16="http://schemas.microsoft.com/office/drawing/2014/main" id="{634DBCD1-EAB6-DBA1-2C27-A457B71179C6}"/>
              </a:ext>
            </a:extLst>
          </p:cNvPr>
          <p:cNvPicPr>
            <a:picLocks noChangeAspect="1"/>
          </p:cNvPicPr>
          <p:nvPr/>
        </p:nvPicPr>
        <p:blipFill>
          <a:blip r:embed="rId5"/>
          <a:stretch>
            <a:fillRect/>
          </a:stretch>
        </p:blipFill>
        <p:spPr>
          <a:xfrm>
            <a:off x="1075096" y="3752306"/>
            <a:ext cx="3268232" cy="2196757"/>
          </a:xfrm>
          <a:prstGeom prst="rect">
            <a:avLst/>
          </a:prstGeom>
        </p:spPr>
      </p:pic>
      <p:pic>
        <p:nvPicPr>
          <p:cNvPr id="10" name="Picture 9" descr="Photo">
            <a:extLst>
              <a:ext uri="{FF2B5EF4-FFF2-40B4-BE49-F238E27FC236}">
                <a16:creationId xmlns:a16="http://schemas.microsoft.com/office/drawing/2014/main" id="{EB06BF28-640F-FC94-C0E3-FA0EC2EDC62C}"/>
              </a:ext>
            </a:extLst>
          </p:cNvPr>
          <p:cNvPicPr>
            <a:picLocks noChangeAspect="1"/>
          </p:cNvPicPr>
          <p:nvPr/>
        </p:nvPicPr>
        <p:blipFill>
          <a:blip r:embed="rId6"/>
          <a:stretch>
            <a:fillRect/>
          </a:stretch>
        </p:blipFill>
        <p:spPr>
          <a:xfrm>
            <a:off x="7246137" y="3741390"/>
            <a:ext cx="3470874" cy="2279704"/>
          </a:xfrm>
          <a:prstGeom prst="rect">
            <a:avLst/>
          </a:prstGeom>
        </p:spPr>
      </p:pic>
    </p:spTree>
    <p:extLst>
      <p:ext uri="{BB962C8B-B14F-4D97-AF65-F5344CB8AC3E}">
        <p14:creationId xmlns:p14="http://schemas.microsoft.com/office/powerpoint/2010/main" val="2966845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8CAD1-5B51-46DD-1641-4E5CDCAA9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844004-B796-A5AC-159C-1D71E0376B12}"/>
              </a:ext>
            </a:extLst>
          </p:cNvPr>
          <p:cNvSpPr>
            <a:spLocks noGrp="1"/>
          </p:cNvSpPr>
          <p:nvPr>
            <p:ph type="title"/>
          </p:nvPr>
        </p:nvSpPr>
        <p:spPr>
          <a:xfrm>
            <a:off x="401165" y="977045"/>
            <a:ext cx="10515600" cy="1325563"/>
          </a:xfrm>
        </p:spPr>
        <p:txBody>
          <a:bodyPr/>
          <a:lstStyle/>
          <a:p>
            <a:r>
              <a:rPr lang="en-US"/>
              <a:t>Individual Task Assignments</a:t>
            </a:r>
          </a:p>
        </p:txBody>
      </p:sp>
      <p:pic>
        <p:nvPicPr>
          <p:cNvPr id="6" name="Picture 5" descr="A blue and black stripe&#10;&#10;Description automatically generated">
            <a:extLst>
              <a:ext uri="{FF2B5EF4-FFF2-40B4-BE49-F238E27FC236}">
                <a16:creationId xmlns:a16="http://schemas.microsoft.com/office/drawing/2014/main" id="{E8ADB43F-96D8-91E4-923C-4EAFE743DE90}"/>
              </a:ext>
            </a:extLst>
          </p:cNvPr>
          <p:cNvPicPr>
            <a:picLocks noChangeAspect="1"/>
          </p:cNvPicPr>
          <p:nvPr/>
        </p:nvPicPr>
        <p:blipFill>
          <a:blip r:embed="rId3"/>
          <a:stretch>
            <a:fillRect/>
          </a:stretch>
        </p:blipFill>
        <p:spPr>
          <a:xfrm>
            <a:off x="0" y="-4601"/>
            <a:ext cx="12192000" cy="1432560"/>
          </a:xfrm>
          <a:prstGeom prst="rect">
            <a:avLst/>
          </a:prstGeom>
        </p:spPr>
      </p:pic>
      <p:pic>
        <p:nvPicPr>
          <p:cNvPr id="8" name="Picture 7" descr="Yellow text on a black background&#10;&#10;Description automatically generated">
            <a:extLst>
              <a:ext uri="{FF2B5EF4-FFF2-40B4-BE49-F238E27FC236}">
                <a16:creationId xmlns:a16="http://schemas.microsoft.com/office/drawing/2014/main" id="{350C0C82-5830-2F5A-BF9B-45AF495EE784}"/>
              </a:ext>
            </a:extLst>
          </p:cNvPr>
          <p:cNvPicPr>
            <a:picLocks noChangeAspect="1"/>
          </p:cNvPicPr>
          <p:nvPr/>
        </p:nvPicPr>
        <p:blipFill>
          <a:blip r:embed="rId4"/>
          <a:stretch>
            <a:fillRect/>
          </a:stretch>
        </p:blipFill>
        <p:spPr>
          <a:xfrm>
            <a:off x="107381" y="6290"/>
            <a:ext cx="6657616" cy="677534"/>
          </a:xfrm>
          <a:prstGeom prst="rect">
            <a:avLst/>
          </a:prstGeom>
        </p:spPr>
      </p:pic>
      <p:pic>
        <p:nvPicPr>
          <p:cNvPr id="14" name="Picture 13" descr="A blue square with white lines&#10;&#10;Description automatically generated">
            <a:extLst>
              <a:ext uri="{FF2B5EF4-FFF2-40B4-BE49-F238E27FC236}">
                <a16:creationId xmlns:a16="http://schemas.microsoft.com/office/drawing/2014/main" id="{76148631-5C14-27D6-1917-042AD13EFE07}"/>
              </a:ext>
            </a:extLst>
          </p:cNvPr>
          <p:cNvPicPr>
            <a:picLocks noChangeAspect="1"/>
          </p:cNvPicPr>
          <p:nvPr/>
        </p:nvPicPr>
        <p:blipFill>
          <a:blip r:embed="rId5"/>
          <a:stretch>
            <a:fillRect/>
          </a:stretch>
        </p:blipFill>
        <p:spPr>
          <a:xfrm>
            <a:off x="0" y="6260493"/>
            <a:ext cx="12192000" cy="605542"/>
          </a:xfrm>
          <a:prstGeom prst="rect">
            <a:avLst/>
          </a:prstGeom>
        </p:spPr>
      </p:pic>
      <p:sp>
        <p:nvSpPr>
          <p:cNvPr id="16" name="TextBox 15">
            <a:extLst>
              <a:ext uri="{FF2B5EF4-FFF2-40B4-BE49-F238E27FC236}">
                <a16:creationId xmlns:a16="http://schemas.microsoft.com/office/drawing/2014/main" id="{0041FEF7-DF58-BAD6-7504-556A63C8E38C}"/>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ptos" panose="02110004020202020204"/>
                <a:ea typeface="+mn-ea"/>
                <a:cs typeface="+mn-cs"/>
              </a:rPr>
              <a:t>1/21/2025</a:t>
            </a:r>
          </a:p>
        </p:txBody>
      </p:sp>
      <p:sp>
        <p:nvSpPr>
          <p:cNvPr id="18" name="TextBox 17">
            <a:extLst>
              <a:ext uri="{FF2B5EF4-FFF2-40B4-BE49-F238E27FC236}">
                <a16:creationId xmlns:a16="http://schemas.microsoft.com/office/drawing/2014/main" id="{6A27222D-C2E9-A899-39A2-7D0DCFA7A4B5}"/>
              </a:ext>
            </a:extLst>
          </p:cNvPr>
          <p:cNvSpPr txBox="1"/>
          <p:nvPr/>
        </p:nvSpPr>
        <p:spPr>
          <a:xfrm>
            <a:off x="11778391" y="6374694"/>
            <a:ext cx="4680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rPr>
              <a:t>#8</a:t>
            </a:r>
          </a:p>
        </p:txBody>
      </p:sp>
      <p:graphicFrame>
        <p:nvGraphicFramePr>
          <p:cNvPr id="9" name="Content Placeholder 8">
            <a:extLst>
              <a:ext uri="{FF2B5EF4-FFF2-40B4-BE49-F238E27FC236}">
                <a16:creationId xmlns:a16="http://schemas.microsoft.com/office/drawing/2014/main" id="{54E5D89D-5F98-F6B8-6560-343C51702D53}"/>
              </a:ext>
            </a:extLst>
          </p:cNvPr>
          <p:cNvGraphicFramePr>
            <a:graphicFrameLocks noGrp="1"/>
          </p:cNvGraphicFramePr>
          <p:nvPr>
            <p:ph idx="1"/>
            <p:extLst>
              <p:ext uri="{D42A27DB-BD31-4B8C-83A1-F6EECF244321}">
                <p14:modId xmlns:p14="http://schemas.microsoft.com/office/powerpoint/2010/main" val="2639466117"/>
              </p:ext>
            </p:extLst>
          </p:nvPr>
        </p:nvGraphicFramePr>
        <p:xfrm>
          <a:off x="401165" y="1639826"/>
          <a:ext cx="11447179" cy="48154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9651558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2</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1_Office Theme</vt:lpstr>
      <vt:lpstr>Solar-Powered Rover</vt:lpstr>
      <vt:lpstr>PowerPoint Presentation</vt:lpstr>
      <vt:lpstr>Potential Design Upgrades</vt:lpstr>
      <vt:lpstr>Project Timeline</vt:lpstr>
      <vt:lpstr>Project Timeline Cont.</vt:lpstr>
      <vt:lpstr>Current Budget/Procurement Status</vt:lpstr>
      <vt:lpstr>Project Execution Location</vt:lpstr>
      <vt:lpstr>Individual Task Assignments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 Burkes</dc:creator>
  <cp:revision>21</cp:revision>
  <dcterms:created xsi:type="dcterms:W3CDTF">2025-01-16T01:21:17Z</dcterms:created>
  <dcterms:modified xsi:type="dcterms:W3CDTF">2025-01-21T02:50:05Z</dcterms:modified>
</cp:coreProperties>
</file>