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A4E16-8E44-F20E-2366-53FE8BE2E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7C63F-342B-99B6-177A-750AE6E9A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E1D50-81EB-953B-2D8B-96A53E2C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3A6A-E6F5-45B1-BDB2-C534AAD344E1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2B47D-A8B3-E251-D2BD-89A12749F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A68B0-7C33-CADD-CCEB-BC445F82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99FE-FF4D-40CD-B7DD-7B4D854AB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69DEC-8685-257C-9DA9-AF48A5B88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CFE86-503F-577F-1524-4D4B2E264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12D38-3973-24BF-6B06-CEBAD58F5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3A6A-E6F5-45B1-BDB2-C534AAD344E1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A0372-F350-B4A6-D93F-9241FEBF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4A5AC-2E08-D954-46EE-E3FBE6F28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99FE-FF4D-40CD-B7DD-7B4D854AB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3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FDF3FB-7F5C-2BEC-621B-13605CDFB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0B4F8-6E56-C9D0-7C78-185D8775D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782FF-75AC-D59C-03B5-E50106E71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3A6A-E6F5-45B1-BDB2-C534AAD344E1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31A8C-A62C-1903-489D-7BA461C7A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E8B0C-4254-8842-D139-C810CA175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99FE-FF4D-40CD-B7DD-7B4D854AB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4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AD0DC-BE23-3384-5E6D-F7F680316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87B3B-2340-6665-4198-C66FC66ED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EABF6-897F-F8B4-718F-8AB9BF25B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3A6A-E6F5-45B1-BDB2-C534AAD344E1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88932-5158-8986-EC69-8012A1921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CA839-9B7A-D93E-9886-3A0ADD40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99FE-FF4D-40CD-B7DD-7B4D854AB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4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232BC-3768-DDAB-5296-0599610C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84429-8BD9-308A-10CA-699BCF381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DCEC0-3379-DC0F-D29D-8730314DD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3A6A-E6F5-45B1-BDB2-C534AAD344E1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31473-F6F1-A6F0-34C9-BCDB16150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C4710-82BD-98CF-5B55-F5DC1EA5B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99FE-FF4D-40CD-B7DD-7B4D854AB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6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BDB8-0699-E6B2-0250-958886529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EFD4B-31B6-1EDA-43A6-C61812EB2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7E228-6F7B-3A3B-F7FB-B91A7A017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A44FF-DFE1-15CD-2878-904FC6FD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3A6A-E6F5-45B1-BDB2-C534AAD344E1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D1CB7-BB70-D960-39B0-0E759F8AE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0162C-A4DF-83D6-2FE8-421CD944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99FE-FF4D-40CD-B7DD-7B4D854AB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2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0E42-DC3F-3271-B0A5-DD588765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10D8B-00CB-D231-D497-899249156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BD205-08FB-FA4A-EA0D-81ABC3E63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84B043-E80F-02D1-A84A-0AB121C28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1CB052-91B3-AE9B-FE76-E449A103D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889AC5-93BA-E583-E2A1-82CD0ED9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3A6A-E6F5-45B1-BDB2-C534AAD344E1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CAC550-3A35-150A-237D-9AD6420A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6EF6A3-8C1A-984A-7E5E-EEF457E4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99FE-FF4D-40CD-B7DD-7B4D854AB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3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CDAF-7636-91F1-8E08-5B38BEF3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EAA751-9D0A-AD5B-E642-F0AE992A8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3A6A-E6F5-45B1-BDB2-C534AAD344E1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B51F3-EDC9-A753-B12D-91720F68F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9643E4-D994-BA03-C062-894B15FA3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99FE-FF4D-40CD-B7DD-7B4D854AB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6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D04E9-4790-1D6F-6770-F97895789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3A6A-E6F5-45B1-BDB2-C534AAD344E1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12A698-CD62-B14E-F494-D16FAD9A1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AE3AD-520E-A6F8-EE96-9AB0D0AD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99FE-FF4D-40CD-B7DD-7B4D854AB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4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28B92-3807-3129-0C2F-D3F6BA4EA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D78C1-0186-70CB-0E1E-733832F08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28B6E-7857-9C84-1E83-56E09AC5E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3E675-D273-951A-C4AB-4DCE8AE60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3A6A-E6F5-45B1-BDB2-C534AAD344E1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26C8B-2A31-3C7C-167C-7F12F03CD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4EFF2-F5E2-6F19-7378-F269594A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99FE-FF4D-40CD-B7DD-7B4D854AB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17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27F3-9CA3-87CD-2B9F-C48835186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F3B7FA-1CE5-5F62-5FBA-93677EA22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1683F-7AAB-FC76-C021-B5393B286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1D7F3-A116-9585-3CE4-F80C28309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3A6A-E6F5-45B1-BDB2-C534AAD344E1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ED398-C61F-5A81-1DC3-7705D621E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7D138-3CCD-D204-B943-A2106D044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99FE-FF4D-40CD-B7DD-7B4D854AB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96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6FFA14-9F1D-53A9-3FC7-EE601CE3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8532D-6566-D1E8-B262-532DD1D99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0BBFF-8D9D-D990-D72F-068C29996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43A6A-E6F5-45B1-BDB2-C534AAD344E1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1E363-7D7B-A17B-4B54-4A7761EEF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DDD2A-AA7E-69D2-3315-44718CEF3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99FE-FF4D-40CD-B7DD-7B4D854AB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A438D-DADD-3FEF-D3BE-0E1F2D011F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 Quiz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59C11-6543-9152-B532-4B29D3B4AF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05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7913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8064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594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2889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0646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Week 1 Quiz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Gaurav Badhe</dc:creator>
  <cp:lastModifiedBy>Gaurav Badhe</cp:lastModifiedBy>
  <cp:revision>1</cp:revision>
  <dcterms:created xsi:type="dcterms:W3CDTF">2024-10-18T17:11:50Z</dcterms:created>
  <dcterms:modified xsi:type="dcterms:W3CDTF">2024-10-18T17:52:41Z</dcterms:modified>
</cp:coreProperties>
</file>