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308" r:id="rId81"/>
    <p:sldId id="309" r:id="rId8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ade Gamer" charset="1" panose="00000000000000000000"/>
      <p:regular r:id="rId10"/>
    </p:embeddedFont>
    <p:embeddedFont>
      <p:font typeface="Poppins" charset="1" panose="00000500000000000000"/>
      <p:regular r:id="rId11"/>
    </p:embeddedFont>
    <p:embeddedFont>
      <p:font typeface="Poppins Bold" charset="1" panose="00000800000000000000"/>
      <p:regular r:id="rId12"/>
    </p:embeddedFont>
    <p:embeddedFont>
      <p:font typeface="Poppins Italics" charset="1" panose="00000500000000000000"/>
      <p:regular r:id="rId13"/>
    </p:embeddedFont>
    <p:embeddedFont>
      <p:font typeface="Poppins Bold Italics" charset="1" panose="00000800000000000000"/>
      <p:regular r:id="rId14"/>
    </p:embeddedFont>
    <p:embeddedFont>
      <p:font typeface="Poppins Thin" charset="1" panose="00000300000000000000"/>
      <p:regular r:id="rId15"/>
    </p:embeddedFont>
    <p:embeddedFont>
      <p:font typeface="Poppins Thin Italics" charset="1" panose="00000300000000000000"/>
      <p:regular r:id="rId16"/>
    </p:embeddedFont>
    <p:embeddedFont>
      <p:font typeface="Poppins Extra-Light" charset="1" panose="00000300000000000000"/>
      <p:regular r:id="rId17"/>
    </p:embeddedFont>
    <p:embeddedFont>
      <p:font typeface="Poppins Extra-Light Italics" charset="1" panose="00000300000000000000"/>
      <p:regular r:id="rId18"/>
    </p:embeddedFont>
    <p:embeddedFont>
      <p:font typeface="Poppins Light" charset="1" panose="00000400000000000000"/>
      <p:regular r:id="rId19"/>
    </p:embeddedFont>
    <p:embeddedFont>
      <p:font typeface="Poppins Light Italics" charset="1" panose="00000400000000000000"/>
      <p:regular r:id="rId20"/>
    </p:embeddedFont>
    <p:embeddedFont>
      <p:font typeface="Poppins Medium" charset="1" panose="00000600000000000000"/>
      <p:regular r:id="rId21"/>
    </p:embeddedFont>
    <p:embeddedFont>
      <p:font typeface="Poppins Medium Italics" charset="1" panose="00000600000000000000"/>
      <p:regular r:id="rId22"/>
    </p:embeddedFont>
    <p:embeddedFont>
      <p:font typeface="Poppins Semi-Bold" charset="1" panose="00000700000000000000"/>
      <p:regular r:id="rId23"/>
    </p:embeddedFont>
    <p:embeddedFont>
      <p:font typeface="Poppins Semi-Bold Italics" charset="1" panose="00000700000000000000"/>
      <p:regular r:id="rId24"/>
    </p:embeddedFont>
    <p:embeddedFont>
      <p:font typeface="Poppins Ultra-Bold" charset="1" panose="00000900000000000000"/>
      <p:regular r:id="rId25"/>
    </p:embeddedFont>
    <p:embeddedFont>
      <p:font typeface="Poppins Ultra-Bold Italics" charset="1" panose="00000900000000000000"/>
      <p:regular r:id="rId26"/>
    </p:embeddedFont>
    <p:embeddedFont>
      <p:font typeface="Poppins Heavy" charset="1" panose="00000A00000000000000"/>
      <p:regular r:id="rId27"/>
    </p:embeddedFont>
    <p:embeddedFont>
      <p:font typeface="Poppins Heavy Italics" charset="1" panose="00000A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42" Target="slides/slide14.xml" Type="http://schemas.openxmlformats.org/officeDocument/2006/relationships/slide"/><Relationship Id="rId43" Target="slides/slide15.xml" Type="http://schemas.openxmlformats.org/officeDocument/2006/relationships/slide"/><Relationship Id="rId44" Target="slides/slide16.xml" Type="http://schemas.openxmlformats.org/officeDocument/2006/relationships/slide"/><Relationship Id="rId45" Target="slides/slide17.xml" Type="http://schemas.openxmlformats.org/officeDocument/2006/relationships/slide"/><Relationship Id="rId46" Target="slides/slide18.xml" Type="http://schemas.openxmlformats.org/officeDocument/2006/relationships/slide"/><Relationship Id="rId47" Target="slides/slide19.xml" Type="http://schemas.openxmlformats.org/officeDocument/2006/relationships/slide"/><Relationship Id="rId48" Target="slides/slide20.xml" Type="http://schemas.openxmlformats.org/officeDocument/2006/relationships/slide"/><Relationship Id="rId49" Target="slides/slide21.xml" Type="http://schemas.openxmlformats.org/officeDocument/2006/relationships/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slides/slide23.xml" Type="http://schemas.openxmlformats.org/officeDocument/2006/relationships/slide"/><Relationship Id="rId52" Target="slides/slide24.xml" Type="http://schemas.openxmlformats.org/officeDocument/2006/relationships/slide"/><Relationship Id="rId53" Target="slides/slide25.xml" Type="http://schemas.openxmlformats.org/officeDocument/2006/relationships/slide"/><Relationship Id="rId54" Target="slides/slide26.xml" Type="http://schemas.openxmlformats.org/officeDocument/2006/relationships/slide"/><Relationship Id="rId55" Target="slides/slide27.xml" Type="http://schemas.openxmlformats.org/officeDocument/2006/relationships/slide"/><Relationship Id="rId56" Target="slides/slide28.xml" Type="http://schemas.openxmlformats.org/officeDocument/2006/relationships/slide"/><Relationship Id="rId57" Target="slides/slide29.xml" Type="http://schemas.openxmlformats.org/officeDocument/2006/relationships/slide"/><Relationship Id="rId58" Target="slides/slide30.xml" Type="http://schemas.openxmlformats.org/officeDocument/2006/relationships/slide"/><Relationship Id="rId59" Target="slides/slide31.xml" Type="http://schemas.openxmlformats.org/officeDocument/2006/relationships/slide"/><Relationship Id="rId6" Target="fonts/font6.fntdata" Type="http://schemas.openxmlformats.org/officeDocument/2006/relationships/font"/><Relationship Id="rId60" Target="slides/slide32.xml" Type="http://schemas.openxmlformats.org/officeDocument/2006/relationships/slide"/><Relationship Id="rId61" Target="slides/slide33.xml" Type="http://schemas.openxmlformats.org/officeDocument/2006/relationships/slide"/><Relationship Id="rId62" Target="slides/slide34.xml" Type="http://schemas.openxmlformats.org/officeDocument/2006/relationships/slide"/><Relationship Id="rId63" Target="slides/slide35.xml" Type="http://schemas.openxmlformats.org/officeDocument/2006/relationships/slide"/><Relationship Id="rId64" Target="slides/slide36.xml" Type="http://schemas.openxmlformats.org/officeDocument/2006/relationships/slide"/><Relationship Id="rId65" Target="slides/slide37.xml" Type="http://schemas.openxmlformats.org/officeDocument/2006/relationships/slide"/><Relationship Id="rId66" Target="slides/slide38.xml" Type="http://schemas.openxmlformats.org/officeDocument/2006/relationships/slide"/><Relationship Id="rId67" Target="slides/slide39.xml" Type="http://schemas.openxmlformats.org/officeDocument/2006/relationships/slide"/><Relationship Id="rId68" Target="slides/slide40.xml" Type="http://schemas.openxmlformats.org/officeDocument/2006/relationships/slide"/><Relationship Id="rId69" Target="slides/slide41.xml" Type="http://schemas.openxmlformats.org/officeDocument/2006/relationships/slide"/><Relationship Id="rId7" Target="fonts/font7.fntdata" Type="http://schemas.openxmlformats.org/officeDocument/2006/relationships/font"/><Relationship Id="rId70" Target="slides/slide42.xml" Type="http://schemas.openxmlformats.org/officeDocument/2006/relationships/slide"/><Relationship Id="rId71" Target="slides/slide43.xml" Type="http://schemas.openxmlformats.org/officeDocument/2006/relationships/slide"/><Relationship Id="rId72" Target="slides/slide44.xml" Type="http://schemas.openxmlformats.org/officeDocument/2006/relationships/slide"/><Relationship Id="rId73" Target="slides/slide45.xml" Type="http://schemas.openxmlformats.org/officeDocument/2006/relationships/slide"/><Relationship Id="rId74" Target="slides/slide46.xml" Type="http://schemas.openxmlformats.org/officeDocument/2006/relationships/slide"/><Relationship Id="rId75" Target="slides/slide47.xml" Type="http://schemas.openxmlformats.org/officeDocument/2006/relationships/slide"/><Relationship Id="rId76" Target="slides/slide48.xml" Type="http://schemas.openxmlformats.org/officeDocument/2006/relationships/slide"/><Relationship Id="rId77" Target="slides/slide49.xml" Type="http://schemas.openxmlformats.org/officeDocument/2006/relationships/slide"/><Relationship Id="rId78" Target="slides/slide50.xml" Type="http://schemas.openxmlformats.org/officeDocument/2006/relationships/slide"/><Relationship Id="rId79" Target="slides/slide51.xml" Type="http://schemas.openxmlformats.org/officeDocument/2006/relationships/slide"/><Relationship Id="rId8" Target="fonts/font8.fntdata" Type="http://schemas.openxmlformats.org/officeDocument/2006/relationships/font"/><Relationship Id="rId80" Target="slides/slide52.xml" Type="http://schemas.openxmlformats.org/officeDocument/2006/relationships/slide"/><Relationship Id="rId81" Target="slides/slide53.xml" Type="http://schemas.openxmlformats.org/officeDocument/2006/relationships/slide"/><Relationship Id="rId82" Target="slides/slide54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11" Target="../media/image76.svg" Type="http://schemas.openxmlformats.org/officeDocument/2006/relationships/image"/><Relationship Id="rId12" Target="../media/image77.png" Type="http://schemas.openxmlformats.org/officeDocument/2006/relationships/image"/><Relationship Id="rId13" Target="../media/image78.svg" Type="http://schemas.openxmlformats.org/officeDocument/2006/relationships/image"/><Relationship Id="rId14" Target="../media/image79.png" Type="http://schemas.openxmlformats.org/officeDocument/2006/relationships/image"/><Relationship Id="rId15" Target="../media/image80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69.png" Type="http://schemas.openxmlformats.org/officeDocument/2006/relationships/image"/><Relationship Id="rId3" Target="../media/image70.svg" Type="http://schemas.openxmlformats.org/officeDocument/2006/relationships/image"/><Relationship Id="rId4" Target="../media/image71.png" Type="http://schemas.openxmlformats.org/officeDocument/2006/relationships/image"/><Relationship Id="rId5" Target="../media/image72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73.png" Type="http://schemas.openxmlformats.org/officeDocument/2006/relationships/image"/><Relationship Id="rId9" Target="../media/image74.sv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81.pn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11" Target="../media/image76.svg" Type="http://schemas.openxmlformats.org/officeDocument/2006/relationships/image"/><Relationship Id="rId12" Target="../media/image77.png" Type="http://schemas.openxmlformats.org/officeDocument/2006/relationships/image"/><Relationship Id="rId13" Target="../media/image78.svg" Type="http://schemas.openxmlformats.org/officeDocument/2006/relationships/image"/><Relationship Id="rId14" Target="../media/image79.png" Type="http://schemas.openxmlformats.org/officeDocument/2006/relationships/image"/><Relationship Id="rId15" Target="../media/image80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69.png" Type="http://schemas.openxmlformats.org/officeDocument/2006/relationships/image"/><Relationship Id="rId3" Target="../media/image70.svg" Type="http://schemas.openxmlformats.org/officeDocument/2006/relationships/image"/><Relationship Id="rId4" Target="../media/image71.png" Type="http://schemas.openxmlformats.org/officeDocument/2006/relationships/image"/><Relationship Id="rId5" Target="../media/image72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73.png" Type="http://schemas.openxmlformats.org/officeDocument/2006/relationships/image"/><Relationship Id="rId9" Target="../media/image74.sv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82.pn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83.pn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11" Target="../media/image76.svg" Type="http://schemas.openxmlformats.org/officeDocument/2006/relationships/image"/><Relationship Id="rId12" Target="../media/image77.png" Type="http://schemas.openxmlformats.org/officeDocument/2006/relationships/image"/><Relationship Id="rId13" Target="../media/image78.svg" Type="http://schemas.openxmlformats.org/officeDocument/2006/relationships/image"/><Relationship Id="rId14" Target="../media/image79.png" Type="http://schemas.openxmlformats.org/officeDocument/2006/relationships/image"/><Relationship Id="rId15" Target="../media/image80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69.png" Type="http://schemas.openxmlformats.org/officeDocument/2006/relationships/image"/><Relationship Id="rId3" Target="../media/image70.svg" Type="http://schemas.openxmlformats.org/officeDocument/2006/relationships/image"/><Relationship Id="rId4" Target="../media/image71.png" Type="http://schemas.openxmlformats.org/officeDocument/2006/relationships/image"/><Relationship Id="rId5" Target="../media/image72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73.png" Type="http://schemas.openxmlformats.org/officeDocument/2006/relationships/image"/><Relationship Id="rId9" Target="../media/image74.svg" Type="http://schemas.openxmlformats.org/officeDocument/2006/relationships/imag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84.pn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85.pn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11" Target="../media/image76.svg" Type="http://schemas.openxmlformats.org/officeDocument/2006/relationships/image"/><Relationship Id="rId12" Target="../media/image77.png" Type="http://schemas.openxmlformats.org/officeDocument/2006/relationships/image"/><Relationship Id="rId13" Target="../media/image78.svg" Type="http://schemas.openxmlformats.org/officeDocument/2006/relationships/image"/><Relationship Id="rId14" Target="../media/image79.png" Type="http://schemas.openxmlformats.org/officeDocument/2006/relationships/image"/><Relationship Id="rId15" Target="../media/image80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69.png" Type="http://schemas.openxmlformats.org/officeDocument/2006/relationships/image"/><Relationship Id="rId3" Target="../media/image70.svg" Type="http://schemas.openxmlformats.org/officeDocument/2006/relationships/image"/><Relationship Id="rId4" Target="../media/image71.png" Type="http://schemas.openxmlformats.org/officeDocument/2006/relationships/image"/><Relationship Id="rId5" Target="../media/image72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73.png" Type="http://schemas.openxmlformats.org/officeDocument/2006/relationships/image"/><Relationship Id="rId9" Target="../media/image74.svg" Type="http://schemas.openxmlformats.org/officeDocument/2006/relationships/image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86.pn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87.pn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88.pn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11" Target="../media/image76.svg" Type="http://schemas.openxmlformats.org/officeDocument/2006/relationships/image"/><Relationship Id="rId12" Target="../media/image77.png" Type="http://schemas.openxmlformats.org/officeDocument/2006/relationships/image"/><Relationship Id="rId13" Target="../media/image78.svg" Type="http://schemas.openxmlformats.org/officeDocument/2006/relationships/image"/><Relationship Id="rId14" Target="../media/image79.png" Type="http://schemas.openxmlformats.org/officeDocument/2006/relationships/image"/><Relationship Id="rId15" Target="../media/image80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69.png" Type="http://schemas.openxmlformats.org/officeDocument/2006/relationships/image"/><Relationship Id="rId3" Target="../media/image70.svg" Type="http://schemas.openxmlformats.org/officeDocument/2006/relationships/image"/><Relationship Id="rId4" Target="../media/image71.png" Type="http://schemas.openxmlformats.org/officeDocument/2006/relationships/image"/><Relationship Id="rId5" Target="../media/image72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73.png" Type="http://schemas.openxmlformats.org/officeDocument/2006/relationships/image"/><Relationship Id="rId9" Target="../media/image7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1.png" Type="http://schemas.openxmlformats.org/officeDocument/2006/relationships/image"/><Relationship Id="rId3" Target="../media/image7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14742" y="-3872538"/>
            <a:ext cx="13748604" cy="7749213"/>
          </a:xfrm>
          <a:custGeom>
            <a:avLst/>
            <a:gdLst/>
            <a:ahLst/>
            <a:cxnLst/>
            <a:rect r="r" b="b" t="t" l="l"/>
            <a:pathLst>
              <a:path h="7749213" w="13748604">
                <a:moveTo>
                  <a:pt x="0" y="0"/>
                </a:moveTo>
                <a:lnTo>
                  <a:pt x="13748604" y="0"/>
                </a:lnTo>
                <a:lnTo>
                  <a:pt x="13748604" y="7749213"/>
                </a:lnTo>
                <a:lnTo>
                  <a:pt x="0" y="7749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40788" y="611747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61852" y="2011308"/>
            <a:ext cx="15364295" cy="6264384"/>
            <a:chOff x="0" y="0"/>
            <a:chExt cx="4046563" cy="16498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46563" cy="1649879"/>
            </a:xfrm>
            <a:custGeom>
              <a:avLst/>
              <a:gdLst/>
              <a:ahLst/>
              <a:cxnLst/>
              <a:rect r="r" b="b" t="t" l="l"/>
              <a:pathLst>
                <a:path h="1649879" w="4046563">
                  <a:moveTo>
                    <a:pt x="25698" y="0"/>
                  </a:moveTo>
                  <a:lnTo>
                    <a:pt x="4020865" y="0"/>
                  </a:lnTo>
                  <a:cubicBezTo>
                    <a:pt x="4027681" y="0"/>
                    <a:pt x="4034217" y="2708"/>
                    <a:pt x="4039036" y="7527"/>
                  </a:cubicBezTo>
                  <a:cubicBezTo>
                    <a:pt x="4043856" y="12346"/>
                    <a:pt x="4046563" y="18883"/>
                    <a:pt x="4046563" y="25698"/>
                  </a:cubicBezTo>
                  <a:lnTo>
                    <a:pt x="4046563" y="1624181"/>
                  </a:lnTo>
                  <a:cubicBezTo>
                    <a:pt x="4046563" y="1630996"/>
                    <a:pt x="4043856" y="1637533"/>
                    <a:pt x="4039036" y="1642352"/>
                  </a:cubicBezTo>
                  <a:cubicBezTo>
                    <a:pt x="4034217" y="1647171"/>
                    <a:pt x="4027681" y="1649879"/>
                    <a:pt x="4020865" y="1649879"/>
                  </a:cubicBezTo>
                  <a:lnTo>
                    <a:pt x="25698" y="1649879"/>
                  </a:lnTo>
                  <a:cubicBezTo>
                    <a:pt x="18883" y="1649879"/>
                    <a:pt x="12346" y="1647171"/>
                    <a:pt x="7527" y="1642352"/>
                  </a:cubicBezTo>
                  <a:cubicBezTo>
                    <a:pt x="2708" y="1637533"/>
                    <a:pt x="0" y="1630996"/>
                    <a:pt x="0" y="1624181"/>
                  </a:cubicBezTo>
                  <a:lnTo>
                    <a:pt x="0" y="25698"/>
                  </a:lnTo>
                  <a:cubicBezTo>
                    <a:pt x="0" y="18883"/>
                    <a:pt x="2708" y="12346"/>
                    <a:pt x="7527" y="7527"/>
                  </a:cubicBezTo>
                  <a:cubicBezTo>
                    <a:pt x="12346" y="2708"/>
                    <a:pt x="18883" y="0"/>
                    <a:pt x="25698" y="0"/>
                  </a:cubicBezTo>
                  <a:close/>
                </a:path>
              </a:pathLst>
            </a:custGeom>
            <a:solidFill>
              <a:srgbClr val="E1D5F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046563" cy="169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7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481174" y="5638089"/>
            <a:ext cx="611966" cy="989788"/>
          </a:xfrm>
          <a:custGeom>
            <a:avLst/>
            <a:gdLst/>
            <a:ahLst/>
            <a:cxnLst/>
            <a:rect r="r" b="b" t="t" l="l"/>
            <a:pathLst>
              <a:path h="989788" w="611966">
                <a:moveTo>
                  <a:pt x="0" y="0"/>
                </a:moveTo>
                <a:lnTo>
                  <a:pt x="611966" y="0"/>
                </a:lnTo>
                <a:lnTo>
                  <a:pt x="611966" y="989788"/>
                </a:lnTo>
                <a:lnTo>
                  <a:pt x="0" y="9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5625" y="2275553"/>
            <a:ext cx="2886516" cy="514325"/>
          </a:xfrm>
          <a:custGeom>
            <a:avLst/>
            <a:gdLst/>
            <a:ahLst/>
            <a:cxnLst/>
            <a:rect r="r" b="b" t="t" l="l"/>
            <a:pathLst>
              <a:path h="514325" w="2886516">
                <a:moveTo>
                  <a:pt x="0" y="0"/>
                </a:moveTo>
                <a:lnTo>
                  <a:pt x="2886516" y="0"/>
                </a:lnTo>
                <a:lnTo>
                  <a:pt x="2886516" y="514325"/>
                </a:lnTo>
                <a:lnTo>
                  <a:pt x="0" y="514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6123458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5"/>
                </a:lnTo>
                <a:lnTo>
                  <a:pt x="0" y="12502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86786">
            <a:off x="6361111" y="-235806"/>
            <a:ext cx="1799862" cy="2598226"/>
          </a:xfrm>
          <a:custGeom>
            <a:avLst/>
            <a:gdLst/>
            <a:ahLst/>
            <a:cxnLst/>
            <a:rect r="r" b="b" t="t" l="l"/>
            <a:pathLst>
              <a:path h="2598226" w="1799862">
                <a:moveTo>
                  <a:pt x="0" y="0"/>
                </a:moveTo>
                <a:lnTo>
                  <a:pt x="1799861" y="0"/>
                </a:lnTo>
                <a:lnTo>
                  <a:pt x="1799861" y="2598226"/>
                </a:lnTo>
                <a:lnTo>
                  <a:pt x="0" y="25982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5625" y="7135360"/>
            <a:ext cx="2560040" cy="2560040"/>
          </a:xfrm>
          <a:custGeom>
            <a:avLst/>
            <a:gdLst/>
            <a:ahLst/>
            <a:cxnLst/>
            <a:rect r="r" b="b" t="t" l="l"/>
            <a:pathLst>
              <a:path h="2560040" w="2560040">
                <a:moveTo>
                  <a:pt x="0" y="0"/>
                </a:moveTo>
                <a:lnTo>
                  <a:pt x="2560040" y="0"/>
                </a:lnTo>
                <a:lnTo>
                  <a:pt x="2560040" y="2560040"/>
                </a:lnTo>
                <a:lnTo>
                  <a:pt x="0" y="25600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74105" y="8931784"/>
            <a:ext cx="4374886" cy="1527233"/>
          </a:xfrm>
          <a:custGeom>
            <a:avLst/>
            <a:gdLst/>
            <a:ahLst/>
            <a:cxnLst/>
            <a:rect r="r" b="b" t="t" l="l"/>
            <a:pathLst>
              <a:path h="1527233" w="4374886">
                <a:moveTo>
                  <a:pt x="0" y="0"/>
                </a:moveTo>
                <a:lnTo>
                  <a:pt x="4374886" y="0"/>
                </a:lnTo>
                <a:lnTo>
                  <a:pt x="4374886" y="1527232"/>
                </a:lnTo>
                <a:lnTo>
                  <a:pt x="0" y="1527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19214" y="787933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534866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247027" y="8931784"/>
            <a:ext cx="1109147" cy="1109147"/>
          </a:xfrm>
          <a:custGeom>
            <a:avLst/>
            <a:gdLst/>
            <a:ahLst/>
            <a:cxnLst/>
            <a:rect r="r" b="b" t="t" l="l"/>
            <a:pathLst>
              <a:path h="1109147" w="1109147">
                <a:moveTo>
                  <a:pt x="0" y="0"/>
                </a:moveTo>
                <a:lnTo>
                  <a:pt x="1109146" y="0"/>
                </a:lnTo>
                <a:lnTo>
                  <a:pt x="1109146" y="1109147"/>
                </a:lnTo>
                <a:lnTo>
                  <a:pt x="0" y="110914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55665" y="9017533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879472" y="7040110"/>
            <a:ext cx="3379828" cy="2199961"/>
          </a:xfrm>
          <a:custGeom>
            <a:avLst/>
            <a:gdLst/>
            <a:ahLst/>
            <a:cxnLst/>
            <a:rect r="r" b="b" t="t" l="l"/>
            <a:pathLst>
              <a:path h="2199961" w="3379828">
                <a:moveTo>
                  <a:pt x="0" y="0"/>
                </a:moveTo>
                <a:lnTo>
                  <a:pt x="3379828" y="0"/>
                </a:lnTo>
                <a:lnTo>
                  <a:pt x="3379828" y="2199961"/>
                </a:lnTo>
                <a:lnTo>
                  <a:pt x="0" y="219996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8883" y="3162464"/>
            <a:ext cx="14010233" cy="2605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8000">
                <a:solidFill>
                  <a:srgbClr val="2E1B5B"/>
                </a:solidFill>
                <a:latin typeface="Arcade Gamer"/>
              </a:rPr>
              <a:t>Hello everyone, Let's Play a game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14742" y="6283698"/>
            <a:ext cx="5858516" cy="76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8"/>
              </a:lnSpc>
            </a:pPr>
            <a:r>
              <a:rPr lang="en-US" sz="4270">
                <a:solidFill>
                  <a:srgbClr val="FFE14D"/>
                </a:solidFill>
                <a:latin typeface="Poppins"/>
              </a:rPr>
              <a:t>Theme : UNIT 1,2,3,4,5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122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79339" y="6532871"/>
            <a:ext cx="4147942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 Comment 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57949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Invite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90253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Have a party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258868" y="4240098"/>
            <a:ext cx="8188293" cy="128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1">
                <a:solidFill>
                  <a:srgbClr val="291754"/>
                </a:solidFill>
                <a:latin typeface="Poppins"/>
              </a:rPr>
              <a:t>If you say something wrong to your friend, you should..............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57949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Apologize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109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729" y="574612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472" y="3874277"/>
            <a:ext cx="1470505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is,,,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9006" y="5324398"/>
            <a:ext cx="8289987" cy="113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FD524"/>
                </a:solidFill>
                <a:latin typeface="Poppins"/>
              </a:rPr>
              <a:t>A) Apologize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676650" y="1146907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3710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63262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7193" y="638446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793708"/>
            <a:ext cx="10824745" cy="2342081"/>
          </a:xfrm>
          <a:custGeom>
            <a:avLst/>
            <a:gdLst/>
            <a:ahLst/>
            <a:cxnLst/>
            <a:rect r="r" b="b" t="t" l="l"/>
            <a:pathLst>
              <a:path h="2342081" w="10824745">
                <a:moveTo>
                  <a:pt x="0" y="0"/>
                </a:moveTo>
                <a:lnTo>
                  <a:pt x="10824745" y="0"/>
                </a:lnTo>
                <a:lnTo>
                  <a:pt x="10824745" y="2342081"/>
                </a:lnTo>
                <a:lnTo>
                  <a:pt x="0" y="2342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7733" y="4862045"/>
            <a:ext cx="9125039" cy="214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2"/>
              </a:lnSpc>
            </a:pPr>
            <a:r>
              <a:rPr lang="en-US" sz="4030">
                <a:solidFill>
                  <a:srgbClr val="2E1B5B"/>
                </a:solidFill>
                <a:latin typeface="Poppins Bold"/>
              </a:rPr>
              <a:t>If your friend makes you a cup of tea when you are sick, she/he is ..........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7733" y="726164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7733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32610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346760" y="7248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97733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A) Sneaky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33681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B) Jealous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30251" y="8626305"/>
            <a:ext cx="4992192" cy="68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6"/>
              </a:lnSpc>
            </a:pPr>
            <a:r>
              <a:rPr lang="en-US" sz="3854">
                <a:solidFill>
                  <a:srgbClr val="2E1B5B"/>
                </a:solidFill>
                <a:latin typeface="Poppins Bold"/>
              </a:rPr>
              <a:t>C)Understanding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32610" y="8544361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D) Caring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835" y="51548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6519" y="2334997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9498" y="51548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0568" y="4358409"/>
            <a:ext cx="1456686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5925" y="5748740"/>
            <a:ext cx="6176150" cy="99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5559">
                <a:solidFill>
                  <a:srgbClr val="FFE700"/>
                </a:solidFill>
                <a:latin typeface="Poppins"/>
              </a:rPr>
              <a:t>D) Caring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62277" y="6035449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0073" y="6251302"/>
            <a:ext cx="6021867" cy="1302913"/>
          </a:xfrm>
          <a:custGeom>
            <a:avLst/>
            <a:gdLst/>
            <a:ahLst/>
            <a:cxnLst/>
            <a:rect r="r" b="b" t="t" l="l"/>
            <a:pathLst>
              <a:path h="1302913" w="6021867">
                <a:moveTo>
                  <a:pt x="0" y="0"/>
                </a:moveTo>
                <a:lnTo>
                  <a:pt x="6021867" y="0"/>
                </a:lnTo>
                <a:lnTo>
                  <a:pt x="6021867" y="1302913"/>
                </a:lnTo>
                <a:lnTo>
                  <a:pt x="0" y="1302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1940" y="6281081"/>
            <a:ext cx="5990004" cy="1296019"/>
          </a:xfrm>
          <a:custGeom>
            <a:avLst/>
            <a:gdLst/>
            <a:ahLst/>
            <a:cxnLst/>
            <a:rect r="r" b="b" t="t" l="l"/>
            <a:pathLst>
              <a:path h="1296019" w="5990004">
                <a:moveTo>
                  <a:pt x="0" y="0"/>
                </a:moveTo>
                <a:lnTo>
                  <a:pt x="5990004" y="0"/>
                </a:lnTo>
                <a:lnTo>
                  <a:pt x="5990004" y="1296019"/>
                </a:lnTo>
                <a:lnTo>
                  <a:pt x="0" y="1296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0073" y="7851254"/>
            <a:ext cx="5658352" cy="1224262"/>
          </a:xfrm>
          <a:custGeom>
            <a:avLst/>
            <a:gdLst/>
            <a:ahLst/>
            <a:cxnLst/>
            <a:rect r="r" b="b" t="t" l="l"/>
            <a:pathLst>
              <a:path h="1224262" w="5658352">
                <a:moveTo>
                  <a:pt x="0" y="0"/>
                </a:moveTo>
                <a:lnTo>
                  <a:pt x="5658352" y="0"/>
                </a:lnTo>
                <a:lnTo>
                  <a:pt x="5658352" y="1224262"/>
                </a:lnTo>
                <a:lnTo>
                  <a:pt x="0" y="1224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no.6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692566" y="7851254"/>
            <a:ext cx="5990004" cy="1296019"/>
          </a:xfrm>
          <a:custGeom>
            <a:avLst/>
            <a:gdLst/>
            <a:ahLst/>
            <a:cxnLst/>
            <a:rect r="r" b="b" t="t" l="l"/>
            <a:pathLst>
              <a:path h="1296019" w="5990004">
                <a:moveTo>
                  <a:pt x="0" y="0"/>
                </a:moveTo>
                <a:lnTo>
                  <a:pt x="5990004" y="0"/>
                </a:lnTo>
                <a:lnTo>
                  <a:pt x="5990004" y="1296020"/>
                </a:lnTo>
                <a:lnTo>
                  <a:pt x="0" y="1296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00147" y="6469061"/>
            <a:ext cx="460187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 Görkemli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4376" y="8093498"/>
            <a:ext cx="5309747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Tahammül edilemez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96890" y="8093498"/>
            <a:ext cx="5408390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Kaba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281576" y="4556734"/>
            <a:ext cx="8015184" cy="63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6"/>
              </a:lnSpc>
            </a:pPr>
            <a:r>
              <a:rPr lang="en-US" sz="3525">
                <a:solidFill>
                  <a:srgbClr val="291754"/>
                </a:solidFill>
                <a:latin typeface="Poppins Bold"/>
              </a:rPr>
              <a:t>What does “ridiculous” mean?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3097" y="6469061"/>
            <a:ext cx="5032304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Saçma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109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729" y="574612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472" y="3874277"/>
            <a:ext cx="1470505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is,,,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16281" y="5234374"/>
            <a:ext cx="8138259" cy="113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FD524"/>
                </a:solidFill>
                <a:latin typeface="Poppins"/>
              </a:rPr>
              <a:t>A)Saçma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676650" y="1146907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3710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63262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7193" y="638446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6566" y="5360982"/>
            <a:ext cx="9125835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What does ‘’TRAVEL’’ mean?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7217737"/>
            <a:ext cx="5088317" cy="1100927"/>
          </a:xfrm>
          <a:custGeom>
            <a:avLst/>
            <a:gdLst/>
            <a:ahLst/>
            <a:cxnLst/>
            <a:rect r="r" b="b" t="t" l="l"/>
            <a:pathLst>
              <a:path h="1100927" w="5088317">
                <a:moveTo>
                  <a:pt x="0" y="0"/>
                </a:moveTo>
                <a:lnTo>
                  <a:pt x="5088317" y="0"/>
                </a:lnTo>
                <a:lnTo>
                  <a:pt x="5088317" y="1100927"/>
                </a:lnTo>
                <a:lnTo>
                  <a:pt x="0" y="11009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24104" y="8447165"/>
            <a:ext cx="5297510" cy="1146188"/>
          </a:xfrm>
          <a:custGeom>
            <a:avLst/>
            <a:gdLst/>
            <a:ahLst/>
            <a:cxnLst/>
            <a:rect r="r" b="b" t="t" l="l"/>
            <a:pathLst>
              <a:path h="1146188" w="5297510">
                <a:moveTo>
                  <a:pt x="0" y="0"/>
                </a:moveTo>
                <a:lnTo>
                  <a:pt x="5297509" y="0"/>
                </a:lnTo>
                <a:lnTo>
                  <a:pt x="5297509" y="1146189"/>
                </a:lnTo>
                <a:lnTo>
                  <a:pt x="0" y="1146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32610" y="8513701"/>
            <a:ext cx="5815144" cy="1258186"/>
          </a:xfrm>
          <a:custGeom>
            <a:avLst/>
            <a:gdLst/>
            <a:ahLst/>
            <a:cxnLst/>
            <a:rect r="r" b="b" t="t" l="l"/>
            <a:pathLst>
              <a:path h="1258186" w="5815144">
                <a:moveTo>
                  <a:pt x="0" y="0"/>
                </a:moveTo>
                <a:lnTo>
                  <a:pt x="5815145" y="0"/>
                </a:lnTo>
                <a:lnTo>
                  <a:pt x="5815145" y="1258186"/>
                </a:lnTo>
                <a:lnTo>
                  <a:pt x="0" y="1258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332610" y="7183120"/>
            <a:ext cx="5797942" cy="1254464"/>
          </a:xfrm>
          <a:custGeom>
            <a:avLst/>
            <a:gdLst/>
            <a:ahLst/>
            <a:cxnLst/>
            <a:rect r="r" b="b" t="t" l="l"/>
            <a:pathLst>
              <a:path h="1254464" w="5797942">
                <a:moveTo>
                  <a:pt x="0" y="0"/>
                </a:moveTo>
                <a:lnTo>
                  <a:pt x="5797942" y="0"/>
                </a:lnTo>
                <a:lnTo>
                  <a:pt x="5797942" y="1254464"/>
                </a:lnTo>
                <a:lnTo>
                  <a:pt x="0" y="125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13268" y="7364959"/>
            <a:ext cx="4519181" cy="67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4"/>
              </a:lnSpc>
            </a:pPr>
            <a:r>
              <a:rPr lang="en-US" sz="3767">
                <a:solidFill>
                  <a:srgbClr val="2E1B5B"/>
                </a:solidFill>
                <a:latin typeface="Poppins Bold"/>
              </a:rPr>
              <a:t>A) Seyahat etmek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46760" y="7372490"/>
            <a:ext cx="5800994" cy="75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1"/>
              </a:lnSpc>
            </a:pPr>
            <a:r>
              <a:rPr lang="en-US" sz="4150">
                <a:solidFill>
                  <a:srgbClr val="2E1B5B"/>
                </a:solidFill>
                <a:latin typeface="Poppins Bold"/>
              </a:rPr>
              <a:t>B) Gezintiye çıkmak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8580029"/>
            <a:ext cx="4560984" cy="78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sz="4354">
                <a:solidFill>
                  <a:srgbClr val="2E1B5B"/>
                </a:solidFill>
                <a:latin typeface="Poppins Bold"/>
              </a:rPr>
              <a:t>C) Tatile gitmek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65271" y="8713809"/>
            <a:ext cx="7332620" cy="70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8"/>
              </a:lnSpc>
            </a:pPr>
            <a:r>
              <a:rPr lang="en-US" sz="3927">
                <a:solidFill>
                  <a:srgbClr val="2E1B5B"/>
                </a:solidFill>
                <a:latin typeface="Poppins Bold"/>
              </a:rPr>
              <a:t>D) Yurtdışına çıkmak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835" y="51548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6519" y="2334997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9498" y="51548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0568" y="4358409"/>
            <a:ext cx="1456686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18666" y="5748740"/>
            <a:ext cx="6813409" cy="99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5559">
                <a:solidFill>
                  <a:srgbClr val="FFE700"/>
                </a:solidFill>
                <a:latin typeface="Poppins"/>
              </a:rPr>
              <a:t>A) Seyahat Etmek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62277" y="6035449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865" y="6396281"/>
            <a:ext cx="4849027" cy="1049153"/>
          </a:xfrm>
          <a:custGeom>
            <a:avLst/>
            <a:gdLst/>
            <a:ahLst/>
            <a:cxnLst/>
            <a:rect r="r" b="b" t="t" l="l"/>
            <a:pathLst>
              <a:path h="1049153" w="4849027">
                <a:moveTo>
                  <a:pt x="0" y="0"/>
                </a:moveTo>
                <a:lnTo>
                  <a:pt x="4849026" y="0"/>
                </a:lnTo>
                <a:lnTo>
                  <a:pt x="4849026" y="1049153"/>
                </a:lnTo>
                <a:lnTo>
                  <a:pt x="0" y="1049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no.8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90253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 Go to gym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7218" y="7997369"/>
            <a:ext cx="4373840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Pitch a camp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01969" y="7997369"/>
            <a:ext cx="4102683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Have a shower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56865" y="4094347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36122" y="6532871"/>
            <a:ext cx="4455364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Surf the internet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08211" y="4332685"/>
            <a:ext cx="6795361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Which one is an outdoor activity?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109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729" y="574612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472" y="3874277"/>
            <a:ext cx="1470505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is,,,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9006" y="5324398"/>
            <a:ext cx="8289987" cy="113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FD524"/>
                </a:solidFill>
                <a:latin typeface="Poppins"/>
              </a:rPr>
              <a:t>C) Pitch a camp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676650" y="1146907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3710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63262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7193" y="638446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266" y="9258300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36395" y="9258300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58720" y="9258300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59719" y="1983443"/>
            <a:ext cx="1589817" cy="2984297"/>
          </a:xfrm>
          <a:custGeom>
            <a:avLst/>
            <a:gdLst/>
            <a:ahLst/>
            <a:cxnLst/>
            <a:rect r="r" b="b" t="t" l="l"/>
            <a:pathLst>
              <a:path h="2984297" w="1589817">
                <a:moveTo>
                  <a:pt x="0" y="0"/>
                </a:moveTo>
                <a:lnTo>
                  <a:pt x="1589817" y="0"/>
                </a:lnTo>
                <a:lnTo>
                  <a:pt x="1589817" y="2984297"/>
                </a:lnTo>
                <a:lnTo>
                  <a:pt x="0" y="2984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99495" y="3475591"/>
            <a:ext cx="8645462" cy="4008351"/>
          </a:xfrm>
          <a:custGeom>
            <a:avLst/>
            <a:gdLst/>
            <a:ahLst/>
            <a:cxnLst/>
            <a:rect r="r" b="b" t="t" l="l"/>
            <a:pathLst>
              <a:path h="4008351" w="8645462">
                <a:moveTo>
                  <a:pt x="0" y="0"/>
                </a:moveTo>
                <a:lnTo>
                  <a:pt x="8645463" y="0"/>
                </a:lnTo>
                <a:lnTo>
                  <a:pt x="8645463" y="4008351"/>
                </a:lnTo>
                <a:lnTo>
                  <a:pt x="0" y="40083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0266" y="7688103"/>
            <a:ext cx="1829148" cy="1662862"/>
          </a:xfrm>
          <a:custGeom>
            <a:avLst/>
            <a:gdLst/>
            <a:ahLst/>
            <a:cxnLst/>
            <a:rect r="r" b="b" t="t" l="l"/>
            <a:pathLst>
              <a:path h="1662862" w="1829148">
                <a:moveTo>
                  <a:pt x="0" y="0"/>
                </a:moveTo>
                <a:lnTo>
                  <a:pt x="1829149" y="0"/>
                </a:lnTo>
                <a:lnTo>
                  <a:pt x="1829149" y="1662863"/>
                </a:lnTo>
                <a:lnTo>
                  <a:pt x="0" y="16628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89587" y="2072907"/>
            <a:ext cx="3857382" cy="1402684"/>
          </a:xfrm>
          <a:custGeom>
            <a:avLst/>
            <a:gdLst/>
            <a:ahLst/>
            <a:cxnLst/>
            <a:rect r="r" b="b" t="t" l="l"/>
            <a:pathLst>
              <a:path h="1402684" w="3857382">
                <a:moveTo>
                  <a:pt x="0" y="0"/>
                </a:moveTo>
                <a:lnTo>
                  <a:pt x="3857382" y="0"/>
                </a:lnTo>
                <a:lnTo>
                  <a:pt x="3857382" y="1402684"/>
                </a:lnTo>
                <a:lnTo>
                  <a:pt x="0" y="14026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11663" y="1663419"/>
            <a:ext cx="13264674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How to Play?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218999" y="7989370"/>
            <a:ext cx="2661073" cy="967663"/>
          </a:xfrm>
          <a:custGeom>
            <a:avLst/>
            <a:gdLst/>
            <a:ahLst/>
            <a:cxnLst/>
            <a:rect r="r" b="b" t="t" l="l"/>
            <a:pathLst>
              <a:path h="967663" w="2661073">
                <a:moveTo>
                  <a:pt x="0" y="0"/>
                </a:moveTo>
                <a:lnTo>
                  <a:pt x="2661073" y="0"/>
                </a:lnTo>
                <a:lnTo>
                  <a:pt x="2661073" y="967663"/>
                </a:lnTo>
                <a:lnTo>
                  <a:pt x="0" y="9676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74318" y="447394"/>
            <a:ext cx="693478" cy="1301750"/>
          </a:xfrm>
          <a:custGeom>
            <a:avLst/>
            <a:gdLst/>
            <a:ahLst/>
            <a:cxnLst/>
            <a:rect r="r" b="b" t="t" l="l"/>
            <a:pathLst>
              <a:path h="1301750" w="693478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05108" y="447394"/>
            <a:ext cx="2051432" cy="745975"/>
          </a:xfrm>
          <a:custGeom>
            <a:avLst/>
            <a:gdLst/>
            <a:ahLst/>
            <a:cxnLst/>
            <a:rect r="r" b="b" t="t" l="l"/>
            <a:pathLst>
              <a:path h="745975" w="2051432">
                <a:moveTo>
                  <a:pt x="0" y="0"/>
                </a:moveTo>
                <a:lnTo>
                  <a:pt x="2051432" y="0"/>
                </a:lnTo>
                <a:lnTo>
                  <a:pt x="2051432" y="745975"/>
                </a:lnTo>
                <a:lnTo>
                  <a:pt x="0" y="745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32051" y="8519534"/>
            <a:ext cx="693478" cy="1301750"/>
          </a:xfrm>
          <a:custGeom>
            <a:avLst/>
            <a:gdLst/>
            <a:ahLst/>
            <a:cxnLst/>
            <a:rect r="r" b="b" t="t" l="l"/>
            <a:pathLst>
              <a:path h="1301750" w="693478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090068" y="4259033"/>
            <a:ext cx="8954890" cy="172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1"/>
              </a:lnSpc>
            </a:pPr>
            <a:r>
              <a:rPr lang="en-US" sz="5476">
                <a:solidFill>
                  <a:srgbClr val="2E1B5B"/>
                </a:solidFill>
                <a:latin typeface="Arcade Gamer"/>
              </a:rPr>
              <a:t>Choose the correct answer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No.9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97733" y="726164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7733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332610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46760" y="7248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97733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A) Brush teeth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52568" y="7279362"/>
            <a:ext cx="4442562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B) Ride bicycle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89569" y="8580029"/>
            <a:ext cx="4690642" cy="78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sz="4354">
                <a:solidFill>
                  <a:srgbClr val="2E1B5B"/>
                </a:solidFill>
                <a:latin typeface="Poppins Bold"/>
              </a:rPr>
              <a:t>C)Go to cinema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32610" y="8544361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D) Play chess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00470" y="5164523"/>
            <a:ext cx="7666422" cy="161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Which one is included in the daily routine?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835" y="51548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6519" y="2334997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9498" y="51548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0568" y="4358409"/>
            <a:ext cx="1456686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18666" y="5748740"/>
            <a:ext cx="6813409" cy="99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5559">
                <a:solidFill>
                  <a:srgbClr val="FFE700"/>
                </a:solidFill>
                <a:latin typeface="Poppins"/>
              </a:rPr>
              <a:t>A) Brush Teeth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62277" y="6035449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23422" y="5116051"/>
            <a:ext cx="8220518" cy="1741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2E1B5B"/>
                </a:solidFill>
                <a:latin typeface="Poppins Bold"/>
              </a:rPr>
              <a:t>If you like art, you should ........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7733" y="726164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7733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250586" y="8407301"/>
            <a:ext cx="5786829" cy="1252059"/>
          </a:xfrm>
          <a:custGeom>
            <a:avLst/>
            <a:gdLst/>
            <a:ahLst/>
            <a:cxnLst/>
            <a:rect r="r" b="b" t="t" l="l"/>
            <a:pathLst>
              <a:path h="1252059" w="5786829">
                <a:moveTo>
                  <a:pt x="0" y="0"/>
                </a:moveTo>
                <a:lnTo>
                  <a:pt x="5786828" y="0"/>
                </a:lnTo>
                <a:lnTo>
                  <a:pt x="5786828" y="1252060"/>
                </a:lnTo>
                <a:lnTo>
                  <a:pt x="0" y="125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339483" y="7160039"/>
            <a:ext cx="5152066" cy="1114720"/>
          </a:xfrm>
          <a:custGeom>
            <a:avLst/>
            <a:gdLst/>
            <a:ahLst/>
            <a:cxnLst/>
            <a:rect r="r" b="b" t="t" l="l"/>
            <a:pathLst>
              <a:path h="1114720" w="5152066">
                <a:moveTo>
                  <a:pt x="0" y="0"/>
                </a:moveTo>
                <a:lnTo>
                  <a:pt x="5152066" y="0"/>
                </a:lnTo>
                <a:lnTo>
                  <a:pt x="5152066" y="1114720"/>
                </a:lnTo>
                <a:lnTo>
                  <a:pt x="0" y="1114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30339" y="7288887"/>
            <a:ext cx="4617265" cy="759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8"/>
              </a:lnSpc>
            </a:pPr>
            <a:r>
              <a:rPr lang="en-US" sz="4227">
                <a:solidFill>
                  <a:srgbClr val="2E1B5B"/>
                </a:solidFill>
                <a:latin typeface="Poppins Bold"/>
              </a:rPr>
              <a:t>A) Play football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32610" y="7298334"/>
            <a:ext cx="5158939" cy="70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8"/>
              </a:lnSpc>
            </a:pPr>
            <a:r>
              <a:rPr lang="en-US" sz="3927">
                <a:solidFill>
                  <a:srgbClr val="2E1B5B"/>
                </a:solidFill>
                <a:latin typeface="Poppins Bold"/>
              </a:rPr>
              <a:t>B) Go to a museum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97733" y="8580029"/>
            <a:ext cx="4221608" cy="78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sz="4354">
                <a:solidFill>
                  <a:srgbClr val="2E1B5B"/>
                </a:solidFill>
                <a:latin typeface="Poppins Bold"/>
              </a:rPr>
              <a:t>C) Watch tv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32610" y="8570504"/>
            <a:ext cx="5615469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D) Try new recipes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109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729" y="574612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472" y="3874277"/>
            <a:ext cx="1470505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is,,,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9006" y="5324398"/>
            <a:ext cx="8289987" cy="113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FD524"/>
                </a:solidFill>
                <a:latin typeface="Poppins"/>
              </a:rPr>
              <a:t>B) Go to a museum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676650" y="1146907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3710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63262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7193" y="638446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122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90253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B)Process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57949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Step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90253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Cuisine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017319" y="4186244"/>
            <a:ext cx="8702213" cy="1361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3827">
                <a:solidFill>
                  <a:srgbClr val="291754"/>
                </a:solidFill>
                <a:latin typeface="Poppins"/>
              </a:rPr>
              <a:t>Linda loves Italian ............ </a:t>
            </a:r>
          </a:p>
          <a:p>
            <a:pPr algn="ctr">
              <a:lnSpc>
                <a:spcPts val="5359"/>
              </a:lnSpc>
            </a:pPr>
            <a:r>
              <a:rPr lang="en-US" sz="3827">
                <a:solidFill>
                  <a:srgbClr val="291754"/>
                </a:solidFill>
                <a:latin typeface="Poppins"/>
              </a:rPr>
              <a:t>She eats pasta everyday!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57949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Mixture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953207" cy="3777358"/>
          </a:xfrm>
          <a:custGeom>
            <a:avLst/>
            <a:gdLst/>
            <a:ahLst/>
            <a:cxnLst/>
            <a:rect r="r" b="b" t="t" l="l"/>
            <a:pathLst>
              <a:path h="3777358" w="2953207">
                <a:moveTo>
                  <a:pt x="0" y="0"/>
                </a:moveTo>
                <a:lnTo>
                  <a:pt x="2953207" y="0"/>
                </a:lnTo>
                <a:lnTo>
                  <a:pt x="2953207" y="3777358"/>
                </a:lnTo>
                <a:lnTo>
                  <a:pt x="0" y="3777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334793" y="257"/>
            <a:ext cx="1924507" cy="2461579"/>
          </a:xfrm>
          <a:custGeom>
            <a:avLst/>
            <a:gdLst/>
            <a:ahLst/>
            <a:cxnLst/>
            <a:rect r="r" b="b" t="t" l="l"/>
            <a:pathLst>
              <a:path h="2461579" w="1924507">
                <a:moveTo>
                  <a:pt x="1924507" y="0"/>
                </a:moveTo>
                <a:lnTo>
                  <a:pt x="0" y="0"/>
                </a:lnTo>
                <a:lnTo>
                  <a:pt x="0" y="2461579"/>
                </a:lnTo>
                <a:lnTo>
                  <a:pt x="1924507" y="2461579"/>
                </a:lnTo>
                <a:lnTo>
                  <a:pt x="19245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41731" y="8083452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599"/>
                </a:lnTo>
                <a:lnTo>
                  <a:pt x="0" y="952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17970" y="672137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2"/>
                </a:lnTo>
                <a:lnTo>
                  <a:pt x="0" y="3273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782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7046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12711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934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80529" y="6879008"/>
            <a:ext cx="1589354" cy="2091256"/>
          </a:xfrm>
          <a:custGeom>
            <a:avLst/>
            <a:gdLst/>
            <a:ahLst/>
            <a:cxnLst/>
            <a:rect r="r" b="b" t="t" l="l"/>
            <a:pathLst>
              <a:path h="2091256" w="1589354">
                <a:moveTo>
                  <a:pt x="0" y="0"/>
                </a:moveTo>
                <a:lnTo>
                  <a:pt x="1589354" y="0"/>
                </a:lnTo>
                <a:lnTo>
                  <a:pt x="1589354" y="2091256"/>
                </a:lnTo>
                <a:lnTo>
                  <a:pt x="0" y="2091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4591" y="7091203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600"/>
                </a:lnTo>
                <a:lnTo>
                  <a:pt x="0" y="952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55082" y="519900"/>
            <a:ext cx="3141610" cy="1422293"/>
          </a:xfrm>
          <a:custGeom>
            <a:avLst/>
            <a:gdLst/>
            <a:ahLst/>
            <a:cxnLst/>
            <a:rect r="r" b="b" t="t" l="l"/>
            <a:pathLst>
              <a:path h="1422293" w="3141610">
                <a:moveTo>
                  <a:pt x="0" y="0"/>
                </a:moveTo>
                <a:lnTo>
                  <a:pt x="3141610" y="0"/>
                </a:lnTo>
                <a:lnTo>
                  <a:pt x="3141610" y="1422293"/>
                </a:lnTo>
                <a:lnTo>
                  <a:pt x="0" y="14222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39585" y="3882390"/>
            <a:ext cx="14808830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41731" y="5178352"/>
            <a:ext cx="4845796" cy="12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6"/>
              </a:lnSpc>
            </a:pPr>
            <a:r>
              <a:rPr lang="en-US" sz="7125">
                <a:solidFill>
                  <a:srgbClr val="FFD524"/>
                </a:solidFill>
                <a:latin typeface="Poppins"/>
              </a:rPr>
              <a:t>D) Cuisine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01534" y="1119898"/>
            <a:ext cx="822294" cy="822294"/>
          </a:xfrm>
          <a:custGeom>
            <a:avLst/>
            <a:gdLst/>
            <a:ahLst/>
            <a:cxnLst/>
            <a:rect r="r" b="b" t="t" l="l"/>
            <a:pathLst>
              <a:path h="822294" w="822294">
                <a:moveTo>
                  <a:pt x="0" y="0"/>
                </a:moveTo>
                <a:lnTo>
                  <a:pt x="822295" y="0"/>
                </a:lnTo>
                <a:lnTo>
                  <a:pt x="822295" y="822295"/>
                </a:lnTo>
                <a:lnTo>
                  <a:pt x="0" y="8222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0370" y="4736196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59300" y="3777358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23422" y="5116051"/>
            <a:ext cx="8220518" cy="161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........ the pasta with a strainer.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7733" y="726164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7733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32610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346760" y="7248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97733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A) Mash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33681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B) Pour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97733" y="8580029"/>
            <a:ext cx="4221608" cy="78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sz="4354">
                <a:solidFill>
                  <a:srgbClr val="2E1B5B"/>
                </a:solidFill>
                <a:latin typeface="Poppins Bold"/>
              </a:rPr>
              <a:t>C) Drain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32610" y="8544361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D) Whisk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835" y="51548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6519" y="2334997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9498" y="51548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0568" y="4358409"/>
            <a:ext cx="1456686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5925" y="5748740"/>
            <a:ext cx="6176150" cy="99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5559">
                <a:solidFill>
                  <a:srgbClr val="FFE700"/>
                </a:solidFill>
                <a:latin typeface="Poppins"/>
              </a:rPr>
              <a:t>C) Drain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62277" y="6035449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122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no.13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90253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 Knead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57949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Pour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90253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Crack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195022" y="4315949"/>
            <a:ext cx="8188293" cy="128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1">
                <a:solidFill>
                  <a:srgbClr val="291754"/>
                </a:solidFill>
                <a:latin typeface="Poppins"/>
              </a:rPr>
              <a:t>You must ............ the soup with a spoon when it’s boiling.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57949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Stir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109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729" y="574612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472" y="3874277"/>
            <a:ext cx="1470505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is,,,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9006" y="5324398"/>
            <a:ext cx="8289987" cy="113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FD524"/>
                </a:solidFill>
                <a:latin typeface="Poppins"/>
              </a:rPr>
              <a:t>A) Stir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676650" y="1146907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3710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63262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7193" y="638446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7762" y="3350706"/>
            <a:ext cx="15072476" cy="3261136"/>
          </a:xfrm>
          <a:custGeom>
            <a:avLst/>
            <a:gdLst/>
            <a:ahLst/>
            <a:cxnLst/>
            <a:rect r="r" b="b" t="t" l="l"/>
            <a:pathLst>
              <a:path h="3261136" w="15072476">
                <a:moveTo>
                  <a:pt x="0" y="0"/>
                </a:moveTo>
                <a:lnTo>
                  <a:pt x="15072476" y="0"/>
                </a:lnTo>
                <a:lnTo>
                  <a:pt x="15072476" y="3261136"/>
                </a:lnTo>
                <a:lnTo>
                  <a:pt x="0" y="326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3098" y="6973792"/>
            <a:ext cx="3673920" cy="3313208"/>
          </a:xfrm>
          <a:custGeom>
            <a:avLst/>
            <a:gdLst/>
            <a:ahLst/>
            <a:cxnLst/>
            <a:rect r="r" b="b" t="t" l="l"/>
            <a:pathLst>
              <a:path h="3313208" w="3673920">
                <a:moveTo>
                  <a:pt x="0" y="0"/>
                </a:moveTo>
                <a:lnTo>
                  <a:pt x="3673920" y="0"/>
                </a:lnTo>
                <a:lnTo>
                  <a:pt x="3673920" y="3313208"/>
                </a:lnTo>
                <a:lnTo>
                  <a:pt x="0" y="3313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75535">
            <a:off x="14414831" y="829002"/>
            <a:ext cx="2646894" cy="2064577"/>
          </a:xfrm>
          <a:custGeom>
            <a:avLst/>
            <a:gdLst/>
            <a:ahLst/>
            <a:cxnLst/>
            <a:rect r="r" b="b" t="t" l="l"/>
            <a:pathLst>
              <a:path h="2064577" w="2646894">
                <a:moveTo>
                  <a:pt x="0" y="0"/>
                </a:moveTo>
                <a:lnTo>
                  <a:pt x="2646894" y="0"/>
                </a:lnTo>
                <a:lnTo>
                  <a:pt x="2646894" y="2064578"/>
                </a:lnTo>
                <a:lnTo>
                  <a:pt x="0" y="2064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82193" y="848304"/>
            <a:ext cx="3042493" cy="1178274"/>
          </a:xfrm>
          <a:custGeom>
            <a:avLst/>
            <a:gdLst/>
            <a:ahLst/>
            <a:cxnLst/>
            <a:rect r="r" b="b" t="t" l="l"/>
            <a:pathLst>
              <a:path h="1178274" w="3042493">
                <a:moveTo>
                  <a:pt x="0" y="0"/>
                </a:moveTo>
                <a:lnTo>
                  <a:pt x="3042492" y="0"/>
                </a:lnTo>
                <a:lnTo>
                  <a:pt x="3042492" y="1178275"/>
                </a:lnTo>
                <a:lnTo>
                  <a:pt x="0" y="1178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64142" y="7823939"/>
            <a:ext cx="2096351" cy="1623719"/>
          </a:xfrm>
          <a:custGeom>
            <a:avLst/>
            <a:gdLst/>
            <a:ahLst/>
            <a:cxnLst/>
            <a:rect r="r" b="b" t="t" l="l"/>
            <a:pathLst>
              <a:path h="1623719" w="2096351">
                <a:moveTo>
                  <a:pt x="0" y="0"/>
                </a:moveTo>
                <a:lnTo>
                  <a:pt x="2096351" y="0"/>
                </a:lnTo>
                <a:lnTo>
                  <a:pt x="2096351" y="1623719"/>
                </a:lnTo>
                <a:lnTo>
                  <a:pt x="0" y="16237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40777" y="4219274"/>
            <a:ext cx="14406446" cy="140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0"/>
              </a:lnSpc>
            </a:pPr>
            <a:r>
              <a:rPr lang="en-US" sz="8700">
                <a:solidFill>
                  <a:srgbClr val="2E1B5B"/>
                </a:solidFill>
                <a:latin typeface="Arcade Gamer"/>
              </a:rPr>
              <a:t>Are you ready?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44814" y="6922239"/>
            <a:ext cx="6598371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"/>
              </a:rPr>
              <a:t>Let's get started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172932" y="1619275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1" y="0"/>
                </a:lnTo>
                <a:lnTo>
                  <a:pt x="603101" y="603101"/>
                </a:lnTo>
                <a:lnTo>
                  <a:pt x="0" y="6031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893993" y="7416634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9"/>
                </a:lnTo>
                <a:lnTo>
                  <a:pt x="0" y="8146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3098" y="3350706"/>
            <a:ext cx="579600" cy="579600"/>
          </a:xfrm>
          <a:custGeom>
            <a:avLst/>
            <a:gdLst/>
            <a:ahLst/>
            <a:cxnLst/>
            <a:rect r="r" b="b" t="t" l="l"/>
            <a:pathLst>
              <a:path h="579600" w="579600">
                <a:moveTo>
                  <a:pt x="0" y="0"/>
                </a:moveTo>
                <a:lnTo>
                  <a:pt x="579600" y="0"/>
                </a:lnTo>
                <a:lnTo>
                  <a:pt x="579600" y="579601"/>
                </a:lnTo>
                <a:lnTo>
                  <a:pt x="0" y="579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97733" y="726164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7733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332610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46760" y="7248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877256" y="1646350"/>
            <a:ext cx="6015681" cy="7303045"/>
          </a:xfrm>
          <a:custGeom>
            <a:avLst/>
            <a:gdLst/>
            <a:ahLst/>
            <a:cxnLst/>
            <a:rect r="r" b="b" t="t" l="l"/>
            <a:pathLst>
              <a:path h="7303045" w="6015681">
                <a:moveTo>
                  <a:pt x="0" y="0"/>
                </a:moveTo>
                <a:lnTo>
                  <a:pt x="6015681" y="0"/>
                </a:lnTo>
                <a:lnTo>
                  <a:pt x="6015681" y="7303045"/>
                </a:lnTo>
                <a:lnTo>
                  <a:pt x="0" y="730304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9931" t="0" r="-9931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76566" y="5164523"/>
            <a:ext cx="8737752" cy="161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Hasan usually .......... the meat.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97733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A) Boils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33681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B) Bakes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97733" y="8580029"/>
            <a:ext cx="4221608" cy="78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sz="4354">
                <a:solidFill>
                  <a:srgbClr val="2E1B5B"/>
                </a:solidFill>
                <a:latin typeface="Poppins Bold"/>
              </a:rPr>
              <a:t>C) Grills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32610" y="8544361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D) Fries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953207" cy="3777358"/>
          </a:xfrm>
          <a:custGeom>
            <a:avLst/>
            <a:gdLst/>
            <a:ahLst/>
            <a:cxnLst/>
            <a:rect r="r" b="b" t="t" l="l"/>
            <a:pathLst>
              <a:path h="3777358" w="2953207">
                <a:moveTo>
                  <a:pt x="0" y="0"/>
                </a:moveTo>
                <a:lnTo>
                  <a:pt x="2953207" y="0"/>
                </a:lnTo>
                <a:lnTo>
                  <a:pt x="2953207" y="3777358"/>
                </a:lnTo>
                <a:lnTo>
                  <a:pt x="0" y="3777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334793" y="257"/>
            <a:ext cx="1924507" cy="2461579"/>
          </a:xfrm>
          <a:custGeom>
            <a:avLst/>
            <a:gdLst/>
            <a:ahLst/>
            <a:cxnLst/>
            <a:rect r="r" b="b" t="t" l="l"/>
            <a:pathLst>
              <a:path h="2461579" w="1924507">
                <a:moveTo>
                  <a:pt x="1924507" y="0"/>
                </a:moveTo>
                <a:lnTo>
                  <a:pt x="0" y="0"/>
                </a:lnTo>
                <a:lnTo>
                  <a:pt x="0" y="2461579"/>
                </a:lnTo>
                <a:lnTo>
                  <a:pt x="1924507" y="2461579"/>
                </a:lnTo>
                <a:lnTo>
                  <a:pt x="19245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41731" y="8083452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599"/>
                </a:lnTo>
                <a:lnTo>
                  <a:pt x="0" y="952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17970" y="672137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2"/>
                </a:lnTo>
                <a:lnTo>
                  <a:pt x="0" y="3273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782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7046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12711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934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80529" y="6879008"/>
            <a:ext cx="1589354" cy="2091256"/>
          </a:xfrm>
          <a:custGeom>
            <a:avLst/>
            <a:gdLst/>
            <a:ahLst/>
            <a:cxnLst/>
            <a:rect r="r" b="b" t="t" l="l"/>
            <a:pathLst>
              <a:path h="2091256" w="1589354">
                <a:moveTo>
                  <a:pt x="0" y="0"/>
                </a:moveTo>
                <a:lnTo>
                  <a:pt x="1589354" y="0"/>
                </a:lnTo>
                <a:lnTo>
                  <a:pt x="1589354" y="2091256"/>
                </a:lnTo>
                <a:lnTo>
                  <a:pt x="0" y="2091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4591" y="7091203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600"/>
                </a:lnTo>
                <a:lnTo>
                  <a:pt x="0" y="952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55082" y="519900"/>
            <a:ext cx="3141610" cy="1422293"/>
          </a:xfrm>
          <a:custGeom>
            <a:avLst/>
            <a:gdLst/>
            <a:ahLst/>
            <a:cxnLst/>
            <a:rect r="r" b="b" t="t" l="l"/>
            <a:pathLst>
              <a:path h="1422293" w="3141610">
                <a:moveTo>
                  <a:pt x="0" y="0"/>
                </a:moveTo>
                <a:lnTo>
                  <a:pt x="3141610" y="0"/>
                </a:lnTo>
                <a:lnTo>
                  <a:pt x="3141610" y="1422293"/>
                </a:lnTo>
                <a:lnTo>
                  <a:pt x="0" y="14222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39585" y="3882390"/>
            <a:ext cx="14808830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41731" y="5178352"/>
            <a:ext cx="4845796" cy="12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6"/>
              </a:lnSpc>
            </a:pPr>
            <a:r>
              <a:rPr lang="en-US" sz="7125">
                <a:solidFill>
                  <a:srgbClr val="FFD524"/>
                </a:solidFill>
                <a:latin typeface="Poppins"/>
              </a:rPr>
              <a:t>C) Grrills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01534" y="1119898"/>
            <a:ext cx="822294" cy="822294"/>
          </a:xfrm>
          <a:custGeom>
            <a:avLst/>
            <a:gdLst/>
            <a:ahLst/>
            <a:cxnLst/>
            <a:rect r="r" b="b" t="t" l="l"/>
            <a:pathLst>
              <a:path h="822294" w="822294">
                <a:moveTo>
                  <a:pt x="0" y="0"/>
                </a:moveTo>
                <a:lnTo>
                  <a:pt x="822295" y="0"/>
                </a:lnTo>
                <a:lnTo>
                  <a:pt x="822295" y="822295"/>
                </a:lnTo>
                <a:lnTo>
                  <a:pt x="0" y="8222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0370" y="4736196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59300" y="3777358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122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no.15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90253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 Flavor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57949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Oil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90253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Mixture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195022" y="4315949"/>
            <a:ext cx="8188293" cy="128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1">
                <a:solidFill>
                  <a:srgbClr val="291754"/>
                </a:solidFill>
                <a:latin typeface="Poppins"/>
              </a:rPr>
              <a:t>You can put two gloves of garlic in the sauce to add ..........................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57949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Salt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835" y="51548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6519" y="2334997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9498" y="51548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0568" y="4358409"/>
            <a:ext cx="1456686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5925" y="5748740"/>
            <a:ext cx="6176150" cy="99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5559">
                <a:solidFill>
                  <a:srgbClr val="FFE700"/>
                </a:solidFill>
                <a:latin typeface="Poppins"/>
              </a:rPr>
              <a:t>B) Flavor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62277" y="6035449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No.16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7160160"/>
            <a:ext cx="5151510" cy="1114599"/>
          </a:xfrm>
          <a:custGeom>
            <a:avLst/>
            <a:gdLst/>
            <a:ahLst/>
            <a:cxnLst/>
            <a:rect r="r" b="b" t="t" l="l"/>
            <a:pathLst>
              <a:path h="1114599" w="5151510">
                <a:moveTo>
                  <a:pt x="0" y="0"/>
                </a:moveTo>
                <a:lnTo>
                  <a:pt x="5151510" y="0"/>
                </a:lnTo>
                <a:lnTo>
                  <a:pt x="5151510" y="1114599"/>
                </a:lnTo>
                <a:lnTo>
                  <a:pt x="0" y="111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7733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332610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152787" y="7256196"/>
            <a:ext cx="5042124" cy="1090932"/>
          </a:xfrm>
          <a:custGeom>
            <a:avLst/>
            <a:gdLst/>
            <a:ahLst/>
            <a:cxnLst/>
            <a:rect r="r" b="b" t="t" l="l"/>
            <a:pathLst>
              <a:path h="1090932" w="5042124">
                <a:moveTo>
                  <a:pt x="0" y="0"/>
                </a:moveTo>
                <a:lnTo>
                  <a:pt x="5042123" y="0"/>
                </a:lnTo>
                <a:lnTo>
                  <a:pt x="5042123" y="1090932"/>
                </a:lnTo>
                <a:lnTo>
                  <a:pt x="0" y="1090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195787" y="2767768"/>
            <a:ext cx="7039537" cy="5494051"/>
          </a:xfrm>
          <a:custGeom>
            <a:avLst/>
            <a:gdLst/>
            <a:ahLst/>
            <a:cxnLst/>
            <a:rect r="r" b="b" t="t" l="l"/>
            <a:pathLst>
              <a:path h="5494051" w="7039537">
                <a:moveTo>
                  <a:pt x="0" y="0"/>
                </a:moveTo>
                <a:lnTo>
                  <a:pt x="7039537" y="0"/>
                </a:lnTo>
                <a:lnTo>
                  <a:pt x="7039537" y="5494051"/>
                </a:lnTo>
                <a:lnTo>
                  <a:pt x="0" y="549405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8840" t="0" r="-12673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321954" y="5116051"/>
            <a:ext cx="8220518" cy="161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Which one is correct for the picture?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0413" y="7298412"/>
            <a:ext cx="5076118" cy="74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2E1B5B"/>
                </a:solidFill>
                <a:latin typeface="Poppins Bold"/>
              </a:rPr>
              <a:t>A) Text a message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87113" y="7307937"/>
            <a:ext cx="5401770" cy="70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8"/>
              </a:lnSpc>
            </a:pPr>
            <a:r>
              <a:rPr lang="en-US" sz="3927">
                <a:solidFill>
                  <a:srgbClr val="2E1B5B"/>
                </a:solidFill>
                <a:latin typeface="Poppins Bold"/>
              </a:rPr>
              <a:t>B) Bad connection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6492" y="8600270"/>
            <a:ext cx="5076118" cy="72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6"/>
              </a:lnSpc>
            </a:pPr>
            <a:r>
              <a:rPr lang="en-US" sz="4054">
                <a:solidFill>
                  <a:srgbClr val="2E1B5B"/>
                </a:solidFill>
                <a:latin typeface="Poppins Bold"/>
              </a:rPr>
              <a:t>C) Appointment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180210" y="8556678"/>
            <a:ext cx="4863177" cy="74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2E1B5B"/>
                </a:solidFill>
                <a:latin typeface="Poppins Bold"/>
              </a:rPr>
              <a:t>D) Conversation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109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729" y="574612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472" y="3874277"/>
            <a:ext cx="1470505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is,,,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9006" y="5324398"/>
            <a:ext cx="8289987" cy="113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FD524"/>
                </a:solidFill>
                <a:latin typeface="Poppins"/>
              </a:rPr>
              <a:t>D) Conversation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676650" y="1146907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3710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63262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7193" y="638446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0083" y="6322002"/>
            <a:ext cx="5368342" cy="1161514"/>
          </a:xfrm>
          <a:custGeom>
            <a:avLst/>
            <a:gdLst/>
            <a:ahLst/>
            <a:cxnLst/>
            <a:rect r="r" b="b" t="t" l="l"/>
            <a:pathLst>
              <a:path h="1161514" w="5368342">
                <a:moveTo>
                  <a:pt x="0" y="0"/>
                </a:moveTo>
                <a:lnTo>
                  <a:pt x="5368342" y="0"/>
                </a:lnTo>
                <a:lnTo>
                  <a:pt x="5368342" y="1161514"/>
                </a:lnTo>
                <a:lnTo>
                  <a:pt x="0" y="1161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no.17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712317" y="3225277"/>
            <a:ext cx="6463978" cy="5114799"/>
          </a:xfrm>
          <a:custGeom>
            <a:avLst/>
            <a:gdLst/>
            <a:ahLst/>
            <a:cxnLst/>
            <a:rect r="r" b="b" t="t" l="l"/>
            <a:pathLst>
              <a:path h="5114799" w="6463978">
                <a:moveTo>
                  <a:pt x="0" y="0"/>
                </a:moveTo>
                <a:lnTo>
                  <a:pt x="6463978" y="0"/>
                </a:lnTo>
                <a:lnTo>
                  <a:pt x="6463978" y="5114799"/>
                </a:lnTo>
                <a:lnTo>
                  <a:pt x="0" y="511479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990253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 Connect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57949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Pick up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90253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Reservation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95022" y="4315949"/>
            <a:ext cx="8188293" cy="128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1">
                <a:solidFill>
                  <a:srgbClr val="291754"/>
                </a:solidFill>
                <a:latin typeface="Poppins"/>
              </a:rPr>
              <a:t>Which one is correct for the picture?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77608" y="6542396"/>
            <a:ext cx="4928284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Customer Services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953207" cy="3777358"/>
          </a:xfrm>
          <a:custGeom>
            <a:avLst/>
            <a:gdLst/>
            <a:ahLst/>
            <a:cxnLst/>
            <a:rect r="r" b="b" t="t" l="l"/>
            <a:pathLst>
              <a:path h="3777358" w="2953207">
                <a:moveTo>
                  <a:pt x="0" y="0"/>
                </a:moveTo>
                <a:lnTo>
                  <a:pt x="2953207" y="0"/>
                </a:lnTo>
                <a:lnTo>
                  <a:pt x="2953207" y="3777358"/>
                </a:lnTo>
                <a:lnTo>
                  <a:pt x="0" y="3777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334793" y="257"/>
            <a:ext cx="1924507" cy="2461579"/>
          </a:xfrm>
          <a:custGeom>
            <a:avLst/>
            <a:gdLst/>
            <a:ahLst/>
            <a:cxnLst/>
            <a:rect r="r" b="b" t="t" l="l"/>
            <a:pathLst>
              <a:path h="2461579" w="1924507">
                <a:moveTo>
                  <a:pt x="1924507" y="0"/>
                </a:moveTo>
                <a:lnTo>
                  <a:pt x="0" y="0"/>
                </a:lnTo>
                <a:lnTo>
                  <a:pt x="0" y="2461579"/>
                </a:lnTo>
                <a:lnTo>
                  <a:pt x="1924507" y="2461579"/>
                </a:lnTo>
                <a:lnTo>
                  <a:pt x="19245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41731" y="8083452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599"/>
                </a:lnTo>
                <a:lnTo>
                  <a:pt x="0" y="952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17970" y="672137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2"/>
                </a:lnTo>
                <a:lnTo>
                  <a:pt x="0" y="3273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782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7046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12711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934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80529" y="6879008"/>
            <a:ext cx="1589354" cy="2091256"/>
          </a:xfrm>
          <a:custGeom>
            <a:avLst/>
            <a:gdLst/>
            <a:ahLst/>
            <a:cxnLst/>
            <a:rect r="r" b="b" t="t" l="l"/>
            <a:pathLst>
              <a:path h="2091256" w="1589354">
                <a:moveTo>
                  <a:pt x="0" y="0"/>
                </a:moveTo>
                <a:lnTo>
                  <a:pt x="1589354" y="0"/>
                </a:lnTo>
                <a:lnTo>
                  <a:pt x="1589354" y="2091256"/>
                </a:lnTo>
                <a:lnTo>
                  <a:pt x="0" y="2091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4591" y="7091203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600"/>
                </a:lnTo>
                <a:lnTo>
                  <a:pt x="0" y="952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55082" y="519900"/>
            <a:ext cx="3141610" cy="1422293"/>
          </a:xfrm>
          <a:custGeom>
            <a:avLst/>
            <a:gdLst/>
            <a:ahLst/>
            <a:cxnLst/>
            <a:rect r="r" b="b" t="t" l="l"/>
            <a:pathLst>
              <a:path h="1422293" w="3141610">
                <a:moveTo>
                  <a:pt x="0" y="0"/>
                </a:moveTo>
                <a:lnTo>
                  <a:pt x="3141610" y="0"/>
                </a:lnTo>
                <a:lnTo>
                  <a:pt x="3141610" y="1422293"/>
                </a:lnTo>
                <a:lnTo>
                  <a:pt x="0" y="14222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39585" y="3882390"/>
            <a:ext cx="14808830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41731" y="5005303"/>
            <a:ext cx="6032444" cy="25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6"/>
              </a:lnSpc>
            </a:pPr>
            <a:r>
              <a:rPr lang="en-US" sz="7125">
                <a:solidFill>
                  <a:srgbClr val="FFD524"/>
                </a:solidFill>
                <a:latin typeface="Poppins"/>
              </a:rPr>
              <a:t>A) Customer Services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01534" y="1119898"/>
            <a:ext cx="822294" cy="822294"/>
          </a:xfrm>
          <a:custGeom>
            <a:avLst/>
            <a:gdLst/>
            <a:ahLst/>
            <a:cxnLst/>
            <a:rect r="r" b="b" t="t" l="l"/>
            <a:pathLst>
              <a:path h="822294" w="822294">
                <a:moveTo>
                  <a:pt x="0" y="0"/>
                </a:moveTo>
                <a:lnTo>
                  <a:pt x="822295" y="0"/>
                </a:lnTo>
                <a:lnTo>
                  <a:pt x="822295" y="822295"/>
                </a:lnTo>
                <a:lnTo>
                  <a:pt x="0" y="8222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0370" y="4736196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59300" y="3777358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No.18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27149" y="7169199"/>
            <a:ext cx="5536987" cy="1198003"/>
          </a:xfrm>
          <a:custGeom>
            <a:avLst/>
            <a:gdLst/>
            <a:ahLst/>
            <a:cxnLst/>
            <a:rect r="r" b="b" t="t" l="l"/>
            <a:pathLst>
              <a:path h="1198003" w="5536987">
                <a:moveTo>
                  <a:pt x="0" y="0"/>
                </a:moveTo>
                <a:lnTo>
                  <a:pt x="5536987" y="0"/>
                </a:lnTo>
                <a:lnTo>
                  <a:pt x="5536987" y="1198003"/>
                </a:lnTo>
                <a:lnTo>
                  <a:pt x="0" y="1198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3224" y="8513701"/>
            <a:ext cx="5536987" cy="1198003"/>
          </a:xfrm>
          <a:custGeom>
            <a:avLst/>
            <a:gdLst/>
            <a:ahLst/>
            <a:cxnLst/>
            <a:rect r="r" b="b" t="t" l="l"/>
            <a:pathLst>
              <a:path h="1198003" w="5536987">
                <a:moveTo>
                  <a:pt x="0" y="0"/>
                </a:moveTo>
                <a:lnTo>
                  <a:pt x="5536986" y="0"/>
                </a:lnTo>
                <a:lnTo>
                  <a:pt x="5536986" y="1198002"/>
                </a:lnTo>
                <a:lnTo>
                  <a:pt x="0" y="119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036979" y="8513701"/>
            <a:ext cx="5989868" cy="1295990"/>
          </a:xfrm>
          <a:custGeom>
            <a:avLst/>
            <a:gdLst/>
            <a:ahLst/>
            <a:cxnLst/>
            <a:rect r="r" b="b" t="t" l="l"/>
            <a:pathLst>
              <a:path h="1295990" w="5989868">
                <a:moveTo>
                  <a:pt x="0" y="0"/>
                </a:moveTo>
                <a:lnTo>
                  <a:pt x="5989868" y="0"/>
                </a:lnTo>
                <a:lnTo>
                  <a:pt x="5989868" y="1295989"/>
                </a:lnTo>
                <a:lnTo>
                  <a:pt x="0" y="1295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180210" y="7069738"/>
            <a:ext cx="5846636" cy="1265000"/>
          </a:xfrm>
          <a:custGeom>
            <a:avLst/>
            <a:gdLst/>
            <a:ahLst/>
            <a:cxnLst/>
            <a:rect r="r" b="b" t="t" l="l"/>
            <a:pathLst>
              <a:path h="1265000" w="5846636">
                <a:moveTo>
                  <a:pt x="0" y="0"/>
                </a:moveTo>
                <a:lnTo>
                  <a:pt x="5846637" y="0"/>
                </a:lnTo>
                <a:lnTo>
                  <a:pt x="5846637" y="1264999"/>
                </a:lnTo>
                <a:lnTo>
                  <a:pt x="0" y="1264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03047" y="2458133"/>
            <a:ext cx="6011050" cy="7049671"/>
          </a:xfrm>
          <a:custGeom>
            <a:avLst/>
            <a:gdLst/>
            <a:ahLst/>
            <a:cxnLst/>
            <a:rect r="r" b="b" t="t" l="l"/>
            <a:pathLst>
              <a:path h="7049671" w="6011050">
                <a:moveTo>
                  <a:pt x="0" y="0"/>
                </a:moveTo>
                <a:lnTo>
                  <a:pt x="6011050" y="0"/>
                </a:lnTo>
                <a:lnTo>
                  <a:pt x="6011050" y="7049672"/>
                </a:lnTo>
                <a:lnTo>
                  <a:pt x="0" y="704967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9055" t="-10761" r="-8161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222351" y="5443018"/>
            <a:ext cx="8220518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What is this picture about?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3594" y="7307937"/>
            <a:ext cx="5679116" cy="70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8"/>
              </a:lnSpc>
            </a:pPr>
            <a:r>
              <a:rPr lang="en-US" sz="3927">
                <a:solidFill>
                  <a:srgbClr val="2E1B5B"/>
                </a:solidFill>
                <a:latin typeface="Poppins Bold"/>
              </a:rPr>
              <a:t>A) Practical Purpose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33681" y="6901718"/>
            <a:ext cx="5793166" cy="136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sz="3827">
                <a:solidFill>
                  <a:srgbClr val="2E1B5B"/>
                </a:solidFill>
                <a:latin typeface="Poppins Bold"/>
              </a:rPr>
              <a:t>B) Computer Magazines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20423" y="8700967"/>
            <a:ext cx="5625459" cy="709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6"/>
              </a:lnSpc>
            </a:pPr>
            <a:r>
              <a:rPr lang="en-US" sz="3954">
                <a:solidFill>
                  <a:srgbClr val="2E1B5B"/>
                </a:solidFill>
                <a:latin typeface="Poppins Bold"/>
              </a:rPr>
              <a:t>C)Interent addiction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32610" y="8429258"/>
            <a:ext cx="5382721" cy="136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sz="3827">
                <a:solidFill>
                  <a:srgbClr val="2E1B5B"/>
                </a:solidFill>
                <a:latin typeface="Poppins Bold"/>
              </a:rPr>
              <a:t>D) Educational web page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835" y="51548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6519" y="2334997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9498" y="51548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0568" y="4358409"/>
            <a:ext cx="1456686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5925" y="5748740"/>
            <a:ext cx="6176150" cy="1986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5559">
                <a:solidFill>
                  <a:srgbClr val="FFE700"/>
                </a:solidFill>
                <a:latin typeface="Poppins"/>
              </a:rPr>
              <a:t>C) Internet addiction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62277" y="6035449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6566" y="5164523"/>
            <a:ext cx="8220518" cy="161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If your friend always tells the truth, he/she is...........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7733" y="726164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7733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32610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346760" y="7248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97733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A) Honest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33681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B) Liar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97733" y="8580029"/>
            <a:ext cx="4221608" cy="78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sz="4354">
                <a:solidFill>
                  <a:srgbClr val="2E1B5B"/>
                </a:solidFill>
                <a:latin typeface="Poppins Bold"/>
              </a:rPr>
              <a:t>C) Thoughtful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32610" y="8544361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D) Cool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122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no.19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969492" y="2717197"/>
            <a:ext cx="5956558" cy="5905648"/>
          </a:xfrm>
          <a:custGeom>
            <a:avLst/>
            <a:gdLst/>
            <a:ahLst/>
            <a:cxnLst/>
            <a:rect r="r" b="b" t="t" l="l"/>
            <a:pathLst>
              <a:path h="5905648" w="5956558">
                <a:moveTo>
                  <a:pt x="0" y="0"/>
                </a:moveTo>
                <a:lnTo>
                  <a:pt x="5956558" y="0"/>
                </a:lnTo>
                <a:lnTo>
                  <a:pt x="5956558" y="5905647"/>
                </a:lnTo>
                <a:lnTo>
                  <a:pt x="0" y="590564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990253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 Write a letter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40142" y="7987844"/>
            <a:ext cx="441047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Messenger birds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90253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Face to face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95022" y="4315949"/>
            <a:ext cx="8188293" cy="128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1">
                <a:solidFill>
                  <a:srgbClr val="291754"/>
                </a:solidFill>
                <a:latin typeface="Poppins"/>
              </a:rPr>
              <a:t>Which way of communication does she use in the picture?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75327" y="6532871"/>
            <a:ext cx="4147942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Smoke Signals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109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729" y="574612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472" y="3874277"/>
            <a:ext cx="1470505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is,,,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9006" y="5324398"/>
            <a:ext cx="8289987" cy="113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FD524"/>
                </a:solidFill>
                <a:latin typeface="Poppins"/>
              </a:rPr>
              <a:t>A) Smoke signals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676650" y="1146907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3710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63262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7193" y="638446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896190"/>
            <a:ext cx="10137718" cy="2193433"/>
          </a:xfrm>
          <a:custGeom>
            <a:avLst/>
            <a:gdLst/>
            <a:ahLst/>
            <a:cxnLst/>
            <a:rect r="r" b="b" t="t" l="l"/>
            <a:pathLst>
              <a:path h="2193433" w="10137718">
                <a:moveTo>
                  <a:pt x="0" y="0"/>
                </a:moveTo>
                <a:lnTo>
                  <a:pt x="10137718" y="0"/>
                </a:lnTo>
                <a:lnTo>
                  <a:pt x="10137718" y="2193434"/>
                </a:lnTo>
                <a:lnTo>
                  <a:pt x="0" y="2193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No.20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70867" y="5248563"/>
            <a:ext cx="9391451" cy="1390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6"/>
              </a:lnSpc>
            </a:pPr>
            <a:r>
              <a:rPr lang="en-US" sz="3890">
                <a:solidFill>
                  <a:srgbClr val="2E1B5B"/>
                </a:solidFill>
                <a:latin typeface="Poppins Bold"/>
              </a:rPr>
              <a:t>I miss my friends during the summer holidays so I ............. with them.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3224" y="7076757"/>
            <a:ext cx="5536987" cy="1198003"/>
          </a:xfrm>
          <a:custGeom>
            <a:avLst/>
            <a:gdLst/>
            <a:ahLst/>
            <a:cxnLst/>
            <a:rect r="r" b="b" t="t" l="l"/>
            <a:pathLst>
              <a:path h="1198003" w="5536987">
                <a:moveTo>
                  <a:pt x="0" y="0"/>
                </a:moveTo>
                <a:lnTo>
                  <a:pt x="5536986" y="0"/>
                </a:lnTo>
                <a:lnTo>
                  <a:pt x="5536986" y="1198002"/>
                </a:lnTo>
                <a:lnTo>
                  <a:pt x="0" y="119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27149" y="8513701"/>
            <a:ext cx="5453061" cy="1179844"/>
          </a:xfrm>
          <a:custGeom>
            <a:avLst/>
            <a:gdLst/>
            <a:ahLst/>
            <a:cxnLst/>
            <a:rect r="r" b="b" t="t" l="l"/>
            <a:pathLst>
              <a:path h="1179844" w="5453061">
                <a:moveTo>
                  <a:pt x="0" y="0"/>
                </a:moveTo>
                <a:lnTo>
                  <a:pt x="5453061" y="0"/>
                </a:lnTo>
                <a:lnTo>
                  <a:pt x="5453061" y="1179844"/>
                </a:lnTo>
                <a:lnTo>
                  <a:pt x="0" y="1179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32610" y="8513701"/>
            <a:ext cx="5989868" cy="1295990"/>
          </a:xfrm>
          <a:custGeom>
            <a:avLst/>
            <a:gdLst/>
            <a:ahLst/>
            <a:cxnLst/>
            <a:rect r="r" b="b" t="t" l="l"/>
            <a:pathLst>
              <a:path h="1295990" w="5989868">
                <a:moveTo>
                  <a:pt x="0" y="0"/>
                </a:moveTo>
                <a:lnTo>
                  <a:pt x="5989868" y="0"/>
                </a:lnTo>
                <a:lnTo>
                  <a:pt x="5989868" y="1295989"/>
                </a:lnTo>
                <a:lnTo>
                  <a:pt x="0" y="1295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435146" y="7089624"/>
            <a:ext cx="5417709" cy="1172195"/>
          </a:xfrm>
          <a:custGeom>
            <a:avLst/>
            <a:gdLst/>
            <a:ahLst/>
            <a:cxnLst/>
            <a:rect r="r" b="b" t="t" l="l"/>
            <a:pathLst>
              <a:path h="1172195" w="5417709">
                <a:moveTo>
                  <a:pt x="0" y="0"/>
                </a:moveTo>
                <a:lnTo>
                  <a:pt x="5417708" y="0"/>
                </a:lnTo>
                <a:lnTo>
                  <a:pt x="5417708" y="1172195"/>
                </a:lnTo>
                <a:lnTo>
                  <a:pt x="0" y="1172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6901" y="7281421"/>
            <a:ext cx="6248245" cy="68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sz="3827">
                <a:solidFill>
                  <a:srgbClr val="2E1B5B"/>
                </a:solidFill>
                <a:latin typeface="Poppins Bold"/>
              </a:rPr>
              <a:t>A) Make new friends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39483" y="7155092"/>
            <a:ext cx="5391110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B) Keep in touch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9544" y="8683633"/>
            <a:ext cx="5660666" cy="72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6"/>
              </a:lnSpc>
            </a:pPr>
            <a:r>
              <a:rPr lang="en-US" sz="4054">
                <a:solidFill>
                  <a:srgbClr val="2E1B5B"/>
                </a:solidFill>
                <a:latin typeface="Poppins Bold"/>
              </a:rPr>
              <a:t>C) Download songs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52870" y="8693158"/>
            <a:ext cx="6949349" cy="70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8"/>
              </a:lnSpc>
            </a:pPr>
            <a:r>
              <a:rPr lang="en-US" sz="3927">
                <a:solidFill>
                  <a:srgbClr val="2E1B5B"/>
                </a:solidFill>
                <a:latin typeface="Poppins Bold"/>
              </a:rPr>
              <a:t>D) Do online shopping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953207" cy="3777358"/>
          </a:xfrm>
          <a:custGeom>
            <a:avLst/>
            <a:gdLst/>
            <a:ahLst/>
            <a:cxnLst/>
            <a:rect r="r" b="b" t="t" l="l"/>
            <a:pathLst>
              <a:path h="3777358" w="2953207">
                <a:moveTo>
                  <a:pt x="0" y="0"/>
                </a:moveTo>
                <a:lnTo>
                  <a:pt x="2953207" y="0"/>
                </a:lnTo>
                <a:lnTo>
                  <a:pt x="2953207" y="3777358"/>
                </a:lnTo>
                <a:lnTo>
                  <a:pt x="0" y="3777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334793" y="257"/>
            <a:ext cx="1924507" cy="2461579"/>
          </a:xfrm>
          <a:custGeom>
            <a:avLst/>
            <a:gdLst/>
            <a:ahLst/>
            <a:cxnLst/>
            <a:rect r="r" b="b" t="t" l="l"/>
            <a:pathLst>
              <a:path h="2461579" w="1924507">
                <a:moveTo>
                  <a:pt x="1924507" y="0"/>
                </a:moveTo>
                <a:lnTo>
                  <a:pt x="0" y="0"/>
                </a:lnTo>
                <a:lnTo>
                  <a:pt x="0" y="2461579"/>
                </a:lnTo>
                <a:lnTo>
                  <a:pt x="1924507" y="2461579"/>
                </a:lnTo>
                <a:lnTo>
                  <a:pt x="19245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41731" y="8083452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599"/>
                </a:lnTo>
                <a:lnTo>
                  <a:pt x="0" y="952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17970" y="672137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2"/>
                </a:lnTo>
                <a:lnTo>
                  <a:pt x="0" y="3273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782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7046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12711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934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80529" y="6879008"/>
            <a:ext cx="1589354" cy="2091256"/>
          </a:xfrm>
          <a:custGeom>
            <a:avLst/>
            <a:gdLst/>
            <a:ahLst/>
            <a:cxnLst/>
            <a:rect r="r" b="b" t="t" l="l"/>
            <a:pathLst>
              <a:path h="2091256" w="1589354">
                <a:moveTo>
                  <a:pt x="0" y="0"/>
                </a:moveTo>
                <a:lnTo>
                  <a:pt x="1589354" y="0"/>
                </a:lnTo>
                <a:lnTo>
                  <a:pt x="1589354" y="2091256"/>
                </a:lnTo>
                <a:lnTo>
                  <a:pt x="0" y="2091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4591" y="7091203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600"/>
                </a:lnTo>
                <a:lnTo>
                  <a:pt x="0" y="952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55082" y="519900"/>
            <a:ext cx="3141610" cy="1422293"/>
          </a:xfrm>
          <a:custGeom>
            <a:avLst/>
            <a:gdLst/>
            <a:ahLst/>
            <a:cxnLst/>
            <a:rect r="r" b="b" t="t" l="l"/>
            <a:pathLst>
              <a:path h="1422293" w="3141610">
                <a:moveTo>
                  <a:pt x="0" y="0"/>
                </a:moveTo>
                <a:lnTo>
                  <a:pt x="3141610" y="0"/>
                </a:lnTo>
                <a:lnTo>
                  <a:pt x="3141610" y="1422293"/>
                </a:lnTo>
                <a:lnTo>
                  <a:pt x="0" y="14222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39585" y="3882390"/>
            <a:ext cx="14808830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98203" y="4933950"/>
            <a:ext cx="6691594" cy="25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6"/>
              </a:lnSpc>
            </a:pPr>
            <a:r>
              <a:rPr lang="en-US" sz="7125">
                <a:solidFill>
                  <a:srgbClr val="FFD524"/>
                </a:solidFill>
                <a:latin typeface="Poppins"/>
              </a:rPr>
              <a:t>B) Keep in touch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01534" y="1119898"/>
            <a:ext cx="822294" cy="822294"/>
          </a:xfrm>
          <a:custGeom>
            <a:avLst/>
            <a:gdLst/>
            <a:ahLst/>
            <a:cxnLst/>
            <a:rect r="r" b="b" t="t" l="l"/>
            <a:pathLst>
              <a:path h="822294" w="822294">
                <a:moveTo>
                  <a:pt x="0" y="0"/>
                </a:moveTo>
                <a:lnTo>
                  <a:pt x="822295" y="0"/>
                </a:lnTo>
                <a:lnTo>
                  <a:pt x="822295" y="822295"/>
                </a:lnTo>
                <a:lnTo>
                  <a:pt x="0" y="8222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0370" y="4736196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59300" y="3777358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122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no.21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331442" y="3084943"/>
            <a:ext cx="5776681" cy="5616428"/>
          </a:xfrm>
          <a:custGeom>
            <a:avLst/>
            <a:gdLst/>
            <a:ahLst/>
            <a:cxnLst/>
            <a:rect r="r" b="b" t="t" l="l"/>
            <a:pathLst>
              <a:path h="5616428" w="5776681">
                <a:moveTo>
                  <a:pt x="0" y="0"/>
                </a:moveTo>
                <a:lnTo>
                  <a:pt x="5776680" y="0"/>
                </a:lnTo>
                <a:lnTo>
                  <a:pt x="5776680" y="5616428"/>
                </a:lnTo>
                <a:lnTo>
                  <a:pt x="0" y="561642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517" r="-1794" b="-517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990253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 Log in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57949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Download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90253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Upload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95022" y="4315949"/>
            <a:ext cx="8188293" cy="128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1">
                <a:solidFill>
                  <a:srgbClr val="291754"/>
                </a:solidFill>
                <a:latin typeface="Poppins"/>
              </a:rPr>
              <a:t>What is the meaning of this symbol?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57949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Click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835" y="51548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6519" y="2334997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9498" y="51548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0568" y="4358409"/>
            <a:ext cx="1456686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5925" y="5748740"/>
            <a:ext cx="6176150" cy="99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5559">
                <a:solidFill>
                  <a:srgbClr val="FFE700"/>
                </a:solidFill>
                <a:latin typeface="Poppins"/>
              </a:rPr>
              <a:t>D) Upload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62277" y="6035449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No.22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27149" y="7112330"/>
            <a:ext cx="5561516" cy="1203310"/>
          </a:xfrm>
          <a:custGeom>
            <a:avLst/>
            <a:gdLst/>
            <a:ahLst/>
            <a:cxnLst/>
            <a:rect r="r" b="b" t="t" l="l"/>
            <a:pathLst>
              <a:path h="1203310" w="5561516">
                <a:moveTo>
                  <a:pt x="0" y="0"/>
                </a:moveTo>
                <a:lnTo>
                  <a:pt x="5561516" y="0"/>
                </a:lnTo>
                <a:lnTo>
                  <a:pt x="5561516" y="1203310"/>
                </a:lnTo>
                <a:lnTo>
                  <a:pt x="0" y="1203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7733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332610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46760" y="7248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153062" y="3705804"/>
            <a:ext cx="7092213" cy="4971908"/>
          </a:xfrm>
          <a:custGeom>
            <a:avLst/>
            <a:gdLst/>
            <a:ahLst/>
            <a:cxnLst/>
            <a:rect r="r" b="b" t="t" l="l"/>
            <a:pathLst>
              <a:path h="4971908" w="7092213">
                <a:moveTo>
                  <a:pt x="0" y="0"/>
                </a:moveTo>
                <a:lnTo>
                  <a:pt x="7092213" y="0"/>
                </a:lnTo>
                <a:lnTo>
                  <a:pt x="7092213" y="4971907"/>
                </a:lnTo>
                <a:lnTo>
                  <a:pt x="0" y="497190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-4134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76566" y="5164523"/>
            <a:ext cx="8220518" cy="161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What do you see in the picture?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3224" y="7345720"/>
            <a:ext cx="5806672" cy="64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8"/>
              </a:lnSpc>
            </a:pPr>
            <a:r>
              <a:rPr lang="en-US" sz="3627">
                <a:solidFill>
                  <a:srgbClr val="2E1B5B"/>
                </a:solidFill>
                <a:latin typeface="Poppins Bold"/>
              </a:rPr>
              <a:t>A) Credit card number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87113" y="7285394"/>
            <a:ext cx="5401770" cy="74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2E1B5B"/>
                </a:solidFill>
                <a:latin typeface="Poppins Bold"/>
              </a:rPr>
              <a:t>B) CVV number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97733" y="8580029"/>
            <a:ext cx="4221608" cy="78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sz="4354">
                <a:solidFill>
                  <a:srgbClr val="2E1B5B"/>
                </a:solidFill>
                <a:latin typeface="Poppins Bold"/>
              </a:rPr>
              <a:t>C) Expiry date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32610" y="8544361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D) ID number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109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729" y="574612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472" y="3874277"/>
            <a:ext cx="1470505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is,,,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9006" y="5324398"/>
            <a:ext cx="8289987" cy="113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FD524"/>
                </a:solidFill>
                <a:latin typeface="Poppins"/>
              </a:rPr>
              <a:t>C) Expiry date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676650" y="1146907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3710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63262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7193" y="638446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122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no.23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583822" y="3060312"/>
            <a:ext cx="5254975" cy="5032307"/>
          </a:xfrm>
          <a:custGeom>
            <a:avLst/>
            <a:gdLst/>
            <a:ahLst/>
            <a:cxnLst/>
            <a:rect r="r" b="b" t="t" l="l"/>
            <a:pathLst>
              <a:path h="5032307" w="5254975">
                <a:moveTo>
                  <a:pt x="0" y="0"/>
                </a:moveTo>
                <a:lnTo>
                  <a:pt x="5254975" y="0"/>
                </a:lnTo>
                <a:lnTo>
                  <a:pt x="5254975" y="5032307"/>
                </a:lnTo>
                <a:lnTo>
                  <a:pt x="0" y="503230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990253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 Etiquette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57949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Advice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90253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Source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43012" y="4223362"/>
            <a:ext cx="8188293" cy="128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1">
                <a:solidFill>
                  <a:srgbClr val="291754"/>
                </a:solidFill>
                <a:latin typeface="Poppins"/>
              </a:rPr>
              <a:t>To change the language of the web site you should click on ...........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57949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Settings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953207" cy="3777358"/>
          </a:xfrm>
          <a:custGeom>
            <a:avLst/>
            <a:gdLst/>
            <a:ahLst/>
            <a:cxnLst/>
            <a:rect r="r" b="b" t="t" l="l"/>
            <a:pathLst>
              <a:path h="3777358" w="2953207">
                <a:moveTo>
                  <a:pt x="0" y="0"/>
                </a:moveTo>
                <a:lnTo>
                  <a:pt x="2953207" y="0"/>
                </a:lnTo>
                <a:lnTo>
                  <a:pt x="2953207" y="3777358"/>
                </a:lnTo>
                <a:lnTo>
                  <a:pt x="0" y="3777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334793" y="257"/>
            <a:ext cx="1924507" cy="2461579"/>
          </a:xfrm>
          <a:custGeom>
            <a:avLst/>
            <a:gdLst/>
            <a:ahLst/>
            <a:cxnLst/>
            <a:rect r="r" b="b" t="t" l="l"/>
            <a:pathLst>
              <a:path h="2461579" w="1924507">
                <a:moveTo>
                  <a:pt x="1924507" y="0"/>
                </a:moveTo>
                <a:lnTo>
                  <a:pt x="0" y="0"/>
                </a:lnTo>
                <a:lnTo>
                  <a:pt x="0" y="2461579"/>
                </a:lnTo>
                <a:lnTo>
                  <a:pt x="1924507" y="2461579"/>
                </a:lnTo>
                <a:lnTo>
                  <a:pt x="19245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41731" y="8083452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599"/>
                </a:lnTo>
                <a:lnTo>
                  <a:pt x="0" y="952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17970" y="672137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2"/>
                </a:lnTo>
                <a:lnTo>
                  <a:pt x="0" y="3273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782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7046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12711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934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80529" y="6879008"/>
            <a:ext cx="1589354" cy="2091256"/>
          </a:xfrm>
          <a:custGeom>
            <a:avLst/>
            <a:gdLst/>
            <a:ahLst/>
            <a:cxnLst/>
            <a:rect r="r" b="b" t="t" l="l"/>
            <a:pathLst>
              <a:path h="2091256" w="1589354">
                <a:moveTo>
                  <a:pt x="0" y="0"/>
                </a:moveTo>
                <a:lnTo>
                  <a:pt x="1589354" y="0"/>
                </a:lnTo>
                <a:lnTo>
                  <a:pt x="1589354" y="2091256"/>
                </a:lnTo>
                <a:lnTo>
                  <a:pt x="0" y="2091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4591" y="7091203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600"/>
                </a:lnTo>
                <a:lnTo>
                  <a:pt x="0" y="952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55082" y="519900"/>
            <a:ext cx="3141610" cy="1422293"/>
          </a:xfrm>
          <a:custGeom>
            <a:avLst/>
            <a:gdLst/>
            <a:ahLst/>
            <a:cxnLst/>
            <a:rect r="r" b="b" t="t" l="l"/>
            <a:pathLst>
              <a:path h="1422293" w="3141610">
                <a:moveTo>
                  <a:pt x="0" y="0"/>
                </a:moveTo>
                <a:lnTo>
                  <a:pt x="3141610" y="0"/>
                </a:lnTo>
                <a:lnTo>
                  <a:pt x="3141610" y="1422293"/>
                </a:lnTo>
                <a:lnTo>
                  <a:pt x="0" y="14222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39585" y="3882390"/>
            <a:ext cx="14808830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41731" y="5341254"/>
            <a:ext cx="5430449" cy="12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6"/>
              </a:lnSpc>
            </a:pPr>
            <a:r>
              <a:rPr lang="en-US" sz="7125">
                <a:solidFill>
                  <a:srgbClr val="FFD524"/>
                </a:solidFill>
                <a:latin typeface="Poppins"/>
              </a:rPr>
              <a:t>A) Settings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01534" y="1119898"/>
            <a:ext cx="822294" cy="822294"/>
          </a:xfrm>
          <a:custGeom>
            <a:avLst/>
            <a:gdLst/>
            <a:ahLst/>
            <a:cxnLst/>
            <a:rect r="r" b="b" t="t" l="l"/>
            <a:pathLst>
              <a:path h="822294" w="822294">
                <a:moveTo>
                  <a:pt x="0" y="0"/>
                </a:moveTo>
                <a:lnTo>
                  <a:pt x="822295" y="0"/>
                </a:lnTo>
                <a:lnTo>
                  <a:pt x="822295" y="822295"/>
                </a:lnTo>
                <a:lnTo>
                  <a:pt x="0" y="8222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0370" y="4736196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59300" y="3777358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835" y="51548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6519" y="2334997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9498" y="51548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0568" y="4358409"/>
            <a:ext cx="1456686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5925" y="5748740"/>
            <a:ext cx="5085409" cy="99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5559">
                <a:solidFill>
                  <a:srgbClr val="FFE700"/>
                </a:solidFill>
                <a:latin typeface="Poppins"/>
              </a:rPr>
              <a:t>A) HONEST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62277" y="6035449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69951" y="5443018"/>
            <a:ext cx="8220518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What does ‘’ASAP’’ mean?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27149" y="7094915"/>
            <a:ext cx="5453061" cy="1179844"/>
          </a:xfrm>
          <a:custGeom>
            <a:avLst/>
            <a:gdLst/>
            <a:ahLst/>
            <a:cxnLst/>
            <a:rect r="r" b="b" t="t" l="l"/>
            <a:pathLst>
              <a:path h="1179844" w="5453061">
                <a:moveTo>
                  <a:pt x="0" y="0"/>
                </a:moveTo>
                <a:lnTo>
                  <a:pt x="5453061" y="0"/>
                </a:lnTo>
                <a:lnTo>
                  <a:pt x="5453061" y="1179844"/>
                </a:lnTo>
                <a:lnTo>
                  <a:pt x="0" y="1179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27149" y="8513701"/>
            <a:ext cx="5453061" cy="1179844"/>
          </a:xfrm>
          <a:custGeom>
            <a:avLst/>
            <a:gdLst/>
            <a:ahLst/>
            <a:cxnLst/>
            <a:rect r="r" b="b" t="t" l="l"/>
            <a:pathLst>
              <a:path h="1179844" w="5453061">
                <a:moveTo>
                  <a:pt x="0" y="0"/>
                </a:moveTo>
                <a:lnTo>
                  <a:pt x="5453061" y="0"/>
                </a:lnTo>
                <a:lnTo>
                  <a:pt x="5453061" y="1179844"/>
                </a:lnTo>
                <a:lnTo>
                  <a:pt x="0" y="1179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32610" y="8513701"/>
            <a:ext cx="5989868" cy="1295990"/>
          </a:xfrm>
          <a:custGeom>
            <a:avLst/>
            <a:gdLst/>
            <a:ahLst/>
            <a:cxnLst/>
            <a:rect r="r" b="b" t="t" l="l"/>
            <a:pathLst>
              <a:path h="1295990" w="5989868">
                <a:moveTo>
                  <a:pt x="0" y="0"/>
                </a:moveTo>
                <a:lnTo>
                  <a:pt x="5989868" y="0"/>
                </a:lnTo>
                <a:lnTo>
                  <a:pt x="5989868" y="1295989"/>
                </a:lnTo>
                <a:lnTo>
                  <a:pt x="0" y="1295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346760" y="7035268"/>
            <a:ext cx="5668933" cy="1226551"/>
          </a:xfrm>
          <a:custGeom>
            <a:avLst/>
            <a:gdLst/>
            <a:ahLst/>
            <a:cxnLst/>
            <a:rect r="r" b="b" t="t" l="l"/>
            <a:pathLst>
              <a:path h="1226551" w="5668933">
                <a:moveTo>
                  <a:pt x="0" y="0"/>
                </a:moveTo>
                <a:lnTo>
                  <a:pt x="5668933" y="0"/>
                </a:lnTo>
                <a:lnTo>
                  <a:pt x="5668933" y="1226551"/>
                </a:lnTo>
                <a:lnTo>
                  <a:pt x="0" y="1226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46011" y="7206935"/>
            <a:ext cx="5815337" cy="759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8"/>
              </a:lnSpc>
            </a:pPr>
            <a:r>
              <a:rPr lang="en-US" sz="4227">
                <a:solidFill>
                  <a:srgbClr val="2E1B5B"/>
                </a:solidFill>
                <a:latin typeface="Poppins Bold"/>
              </a:rPr>
              <a:t>A) Geri döneceğim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40401" y="7128291"/>
            <a:ext cx="5481650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B)Görüşmek üzere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8650321"/>
            <a:ext cx="4834877" cy="78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sz="4354">
                <a:solidFill>
                  <a:srgbClr val="2E1B5B"/>
                </a:solidFill>
                <a:latin typeface="Poppins Bold"/>
              </a:rPr>
              <a:t>C)Sesli güldüm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32610" y="8449590"/>
            <a:ext cx="5989868" cy="136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sz="3827">
                <a:solidFill>
                  <a:srgbClr val="2E1B5B"/>
                </a:solidFill>
                <a:latin typeface="Poppins Bold"/>
              </a:rPr>
              <a:t>D) Mümkün olan en kısa sürede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109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729" y="574612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472" y="3874277"/>
            <a:ext cx="1470505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is,,,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9006" y="5324398"/>
            <a:ext cx="8289987" cy="225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FD524"/>
                </a:solidFill>
                <a:latin typeface="Poppins"/>
              </a:rPr>
              <a:t>D) Mümkün olan en kısa sürede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676650" y="1146907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3710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63262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7193" y="638446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122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no.25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14715" y="6542396"/>
            <a:ext cx="5077191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91754"/>
                </a:solidFill>
                <a:latin typeface="Poppins"/>
              </a:rPr>
              <a:t>B) Do online shopping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57949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Pay bills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56451" y="7987844"/>
            <a:ext cx="3859917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Watch videos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83164" y="4478882"/>
            <a:ext cx="8707988" cy="767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2"/>
              </a:lnSpc>
            </a:pPr>
            <a:r>
              <a:rPr lang="en-US" sz="4301">
                <a:solidFill>
                  <a:srgbClr val="291754"/>
                </a:solidFill>
                <a:latin typeface="Poppins"/>
              </a:rPr>
              <a:t>I shouldn’t use internet to .............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40142" y="6532871"/>
            <a:ext cx="4455364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Disturb people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835" y="51548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6519" y="2334997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9498" y="51548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0568" y="4358409"/>
            <a:ext cx="1456686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5925" y="5748740"/>
            <a:ext cx="6176150" cy="99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5559">
                <a:solidFill>
                  <a:srgbClr val="FFE700"/>
                </a:solidFill>
                <a:latin typeface="Poppins"/>
              </a:rPr>
              <a:t>A) Disturb people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62277" y="6035449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53112" y="3476625"/>
            <a:ext cx="13581776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Thankyou for playing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334829" y="8373419"/>
            <a:ext cx="7854249" cy="1913581"/>
          </a:xfrm>
          <a:custGeom>
            <a:avLst/>
            <a:gdLst/>
            <a:ahLst/>
            <a:cxnLst/>
            <a:rect r="r" b="b" t="t" l="l"/>
            <a:pathLst>
              <a:path h="1913581" w="7854249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6704" y="8373419"/>
            <a:ext cx="7854249" cy="1913581"/>
          </a:xfrm>
          <a:custGeom>
            <a:avLst/>
            <a:gdLst/>
            <a:ahLst/>
            <a:cxnLst/>
            <a:rect r="r" b="b" t="t" l="l"/>
            <a:pathLst>
              <a:path h="1913581" w="7854249">
                <a:moveTo>
                  <a:pt x="0" y="0"/>
                </a:moveTo>
                <a:lnTo>
                  <a:pt x="7854250" y="0"/>
                </a:lnTo>
                <a:lnTo>
                  <a:pt x="7854250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53767" y="8373419"/>
            <a:ext cx="7854249" cy="1913581"/>
          </a:xfrm>
          <a:custGeom>
            <a:avLst/>
            <a:gdLst/>
            <a:ahLst/>
            <a:cxnLst/>
            <a:rect r="r" b="b" t="t" l="l"/>
            <a:pathLst>
              <a:path h="1913581" w="7854249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115" y="1028700"/>
            <a:ext cx="2242288" cy="1748984"/>
          </a:xfrm>
          <a:custGeom>
            <a:avLst/>
            <a:gdLst/>
            <a:ahLst/>
            <a:cxnLst/>
            <a:rect r="r" b="b" t="t" l="l"/>
            <a:pathLst>
              <a:path h="1748984" w="2242288">
                <a:moveTo>
                  <a:pt x="0" y="0"/>
                </a:moveTo>
                <a:lnTo>
                  <a:pt x="2242288" y="0"/>
                </a:lnTo>
                <a:lnTo>
                  <a:pt x="2242288" y="1748984"/>
                </a:lnTo>
                <a:lnTo>
                  <a:pt x="0" y="174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1091" y="6205559"/>
            <a:ext cx="1467770" cy="1467770"/>
          </a:xfrm>
          <a:custGeom>
            <a:avLst/>
            <a:gdLst/>
            <a:ahLst/>
            <a:cxnLst/>
            <a:rect r="r" b="b" t="t" l="l"/>
            <a:pathLst>
              <a:path h="1467770" w="1467770">
                <a:moveTo>
                  <a:pt x="0" y="0"/>
                </a:moveTo>
                <a:lnTo>
                  <a:pt x="1467770" y="0"/>
                </a:lnTo>
                <a:lnTo>
                  <a:pt x="1467770" y="1467769"/>
                </a:lnTo>
                <a:lnTo>
                  <a:pt x="0" y="1467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48302" y="1806872"/>
            <a:ext cx="942238" cy="942238"/>
          </a:xfrm>
          <a:custGeom>
            <a:avLst/>
            <a:gdLst/>
            <a:ahLst/>
            <a:cxnLst/>
            <a:rect r="r" b="b" t="t" l="l"/>
            <a:pathLst>
              <a:path h="942238" w="942238">
                <a:moveTo>
                  <a:pt x="0" y="0"/>
                </a:moveTo>
                <a:lnTo>
                  <a:pt x="942237" y="0"/>
                </a:lnTo>
                <a:lnTo>
                  <a:pt x="942237" y="942237"/>
                </a:lnTo>
                <a:lnTo>
                  <a:pt x="0" y="942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61479" y="7452556"/>
            <a:ext cx="892288" cy="892288"/>
          </a:xfrm>
          <a:custGeom>
            <a:avLst/>
            <a:gdLst/>
            <a:ahLst/>
            <a:cxnLst/>
            <a:rect r="r" b="b" t="t" l="l"/>
            <a:pathLst>
              <a:path h="892288" w="892288">
                <a:moveTo>
                  <a:pt x="0" y="0"/>
                </a:moveTo>
                <a:lnTo>
                  <a:pt x="892288" y="0"/>
                </a:lnTo>
                <a:lnTo>
                  <a:pt x="892288" y="892288"/>
                </a:lnTo>
                <a:lnTo>
                  <a:pt x="0" y="892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16364" y="3686175"/>
            <a:ext cx="3611003" cy="1260568"/>
          </a:xfrm>
          <a:custGeom>
            <a:avLst/>
            <a:gdLst/>
            <a:ahLst/>
            <a:cxnLst/>
            <a:rect r="r" b="b" t="t" l="l"/>
            <a:pathLst>
              <a:path h="1260568" w="3611003">
                <a:moveTo>
                  <a:pt x="0" y="0"/>
                </a:moveTo>
                <a:lnTo>
                  <a:pt x="3611003" y="0"/>
                </a:lnTo>
                <a:lnTo>
                  <a:pt x="3611003" y="1260568"/>
                </a:lnTo>
                <a:lnTo>
                  <a:pt x="0" y="1260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334829" y="3686175"/>
            <a:ext cx="3611003" cy="1260568"/>
          </a:xfrm>
          <a:custGeom>
            <a:avLst/>
            <a:gdLst/>
            <a:ahLst/>
            <a:cxnLst/>
            <a:rect r="r" b="b" t="t" l="l"/>
            <a:pathLst>
              <a:path h="1260568" w="3611003">
                <a:moveTo>
                  <a:pt x="0" y="0"/>
                </a:moveTo>
                <a:lnTo>
                  <a:pt x="3611003" y="0"/>
                </a:lnTo>
                <a:lnTo>
                  <a:pt x="3611003" y="1260568"/>
                </a:lnTo>
                <a:lnTo>
                  <a:pt x="0" y="1260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813744" y="5924344"/>
            <a:ext cx="2242288" cy="1748984"/>
          </a:xfrm>
          <a:custGeom>
            <a:avLst/>
            <a:gdLst/>
            <a:ahLst/>
            <a:cxnLst/>
            <a:rect r="r" b="b" t="t" l="l"/>
            <a:pathLst>
              <a:path h="1748984" w="2242288">
                <a:moveTo>
                  <a:pt x="0" y="0"/>
                </a:moveTo>
                <a:lnTo>
                  <a:pt x="2242288" y="0"/>
                </a:lnTo>
                <a:lnTo>
                  <a:pt x="2242288" y="1748984"/>
                </a:lnTo>
                <a:lnTo>
                  <a:pt x="0" y="174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248595" y="838796"/>
            <a:ext cx="1467770" cy="1467770"/>
          </a:xfrm>
          <a:custGeom>
            <a:avLst/>
            <a:gdLst/>
            <a:ahLst/>
            <a:cxnLst/>
            <a:rect r="r" b="b" t="t" l="l"/>
            <a:pathLst>
              <a:path h="1467770" w="1467770">
                <a:moveTo>
                  <a:pt x="0" y="0"/>
                </a:moveTo>
                <a:lnTo>
                  <a:pt x="1467769" y="0"/>
                </a:lnTo>
                <a:lnTo>
                  <a:pt x="1467769" y="1467770"/>
                </a:lnTo>
                <a:lnTo>
                  <a:pt x="0" y="1467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122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8643" y="2172130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3956" y="77968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3316" y="7562504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8109"/>
            <a:ext cx="1041691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64138" y="4377210"/>
            <a:ext cx="3526115" cy="63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A. Indonesia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90253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B) Cool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57949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C) Mean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90253" y="7987844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D) Stubborn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0142" y="3962982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3" y="0"/>
                </a:lnTo>
                <a:lnTo>
                  <a:pt x="9698053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258868" y="4240098"/>
            <a:ext cx="8188293" cy="128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1">
                <a:solidFill>
                  <a:srgbClr val="291754"/>
                </a:solidFill>
                <a:latin typeface="Poppins"/>
              </a:rPr>
              <a:t>If your friend doesn’t share his/her pencil with you, he/she is .........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57949" y="6532871"/>
            <a:ext cx="352611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A) Trustful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109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89729" y="574612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472" y="3874277"/>
            <a:ext cx="1470505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is,,,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9006" y="5324398"/>
            <a:ext cx="8289987" cy="113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FD524"/>
                </a:solidFill>
                <a:latin typeface="Poppins"/>
              </a:rPr>
              <a:t>C) Mean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676650" y="1146907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3710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63262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7193" y="638446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733" y="4991318"/>
            <a:ext cx="9698053" cy="2098306"/>
          </a:xfrm>
          <a:custGeom>
            <a:avLst/>
            <a:gdLst/>
            <a:ahLst/>
            <a:cxnLst/>
            <a:rect r="r" b="b" t="t" l="l"/>
            <a:pathLst>
              <a:path h="2098306" w="9698053">
                <a:moveTo>
                  <a:pt x="0" y="0"/>
                </a:moveTo>
                <a:lnTo>
                  <a:pt x="9698054" y="0"/>
                </a:lnTo>
                <a:lnTo>
                  <a:pt x="9698054" y="2098306"/>
                </a:lnTo>
                <a:lnTo>
                  <a:pt x="0" y="20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5331" y="6261464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730" y="1773299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5451" y="922458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54249"/>
            <a:ext cx="9125835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6566" y="5164523"/>
            <a:ext cx="8220518" cy="161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If your friend can keep your secrets, she/he is ..........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593" y="3875347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76243" y="3818454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7733" y="726164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7733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32610" y="8513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346760" y="7248701"/>
            <a:ext cx="4682477" cy="1013118"/>
          </a:xfrm>
          <a:custGeom>
            <a:avLst/>
            <a:gdLst/>
            <a:ahLst/>
            <a:cxnLst/>
            <a:rect r="r" b="b" t="t" l="l"/>
            <a:pathLst>
              <a:path h="1013118" w="4682477">
                <a:moveTo>
                  <a:pt x="0" y="0"/>
                </a:moveTo>
                <a:lnTo>
                  <a:pt x="4682477" y="0"/>
                </a:lnTo>
                <a:lnTo>
                  <a:pt x="4682477" y="1013118"/>
                </a:lnTo>
                <a:lnTo>
                  <a:pt x="0" y="101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97733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A) Punctual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8580029"/>
            <a:ext cx="4810118" cy="78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sz="4354">
                <a:solidFill>
                  <a:srgbClr val="2E1B5B"/>
                </a:solidFill>
                <a:latin typeface="Poppins Bold"/>
              </a:rPr>
              <a:t>C) Selfish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32610" y="8544361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D) Smart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46760" y="7279362"/>
            <a:ext cx="4389091" cy="8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527">
                <a:solidFill>
                  <a:srgbClr val="2E1B5B"/>
                </a:solidFill>
                <a:latin typeface="Poppins Bold"/>
              </a:rPr>
              <a:t>B) Loyal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835" y="51548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6519" y="2334997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9498" y="51548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0568" y="4358409"/>
            <a:ext cx="1456686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The answer is...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5925" y="5748740"/>
            <a:ext cx="6176150" cy="99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5559">
                <a:solidFill>
                  <a:srgbClr val="FFE700"/>
                </a:solidFill>
                <a:latin typeface="Poppins"/>
              </a:rPr>
              <a:t>B) Loyal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62277" y="6035449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DAF41jP3DAo</dc:identifier>
  <dcterms:modified xsi:type="dcterms:W3CDTF">2011-08-01T06:04:30Z</dcterms:modified>
  <cp:revision>1</cp:revision>
  <dc:title>What does “honest” mean</dc:title>
</cp:coreProperties>
</file>