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3" r:id="rId8"/>
    <p:sldId id="281" r:id="rId9"/>
    <p:sldId id="285" r:id="rId10"/>
    <p:sldId id="282" r:id="rId11"/>
    <p:sldId id="284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94" d="100"/>
          <a:sy n="194" d="100"/>
        </p:scale>
        <p:origin x="16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Key-Value-Store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Lab 02</a:t>
            </a:r>
          </a:p>
          <a:p>
            <a:pPr algn="l"/>
            <a:r>
              <a:rPr lang="en-US" sz="2300" dirty="0"/>
              <a:t>Lukas </a:t>
            </a:r>
            <a:r>
              <a:rPr lang="en-US" sz="2300" dirty="0" err="1"/>
              <a:t>Bosshart|Markus</a:t>
            </a:r>
            <a:r>
              <a:rPr lang="en-US" sz="2300" dirty="0"/>
              <a:t> Eggimann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07C7-8FB5-4B7A-A12A-9F5C29B9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B676-384B-4684-9E96-6F502F45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 of file layout</a:t>
            </a:r>
          </a:p>
          <a:p>
            <a:r>
              <a:rPr lang="en-GB" dirty="0"/>
              <a:t>Implementation of node writer and reader</a:t>
            </a:r>
          </a:p>
          <a:p>
            <a:r>
              <a:rPr lang="en-GB" dirty="0"/>
              <a:t>Calculation of tree degree</a:t>
            </a:r>
          </a:p>
          <a:p>
            <a:r>
              <a:rPr lang="en-GB" dirty="0"/>
              <a:t>Optimization of </a:t>
            </a:r>
            <a:r>
              <a:rPr lang="en-GB" dirty="0" err="1"/>
              <a:t>btree</a:t>
            </a:r>
            <a:r>
              <a:rPr lang="en-GB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7315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A118-F336-408E-87DF-FDBCE3EB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D0216-7122-4D44-854D-D8BBDDFE7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4C9C-0C03-4696-8BE1-15DBD024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37C4-5D0D-4D7F-A9A7-AD7481CB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  <a:p>
            <a:r>
              <a:rPr lang="en-GB" dirty="0"/>
              <a:t>Implementation Details</a:t>
            </a:r>
          </a:p>
          <a:p>
            <a:r>
              <a:rPr lang="en-GB" dirty="0"/>
              <a:t>Performance</a:t>
            </a:r>
          </a:p>
          <a:p>
            <a:r>
              <a:rPr lang="en-GB" dirty="0"/>
              <a:t>Next steps</a:t>
            </a:r>
          </a:p>
          <a:p>
            <a:r>
              <a:rPr lang="en-GB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58760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7E78-AA0A-4403-81B3-111BC588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20" name="Content Placeholder 19" descr="Text&#10;&#10;Description automatically generated with low confidence">
            <a:extLst>
              <a:ext uri="{FF2B5EF4-FFF2-40B4-BE49-F238E27FC236}">
                <a16:creationId xmlns:a16="http://schemas.microsoft.com/office/drawing/2014/main" id="{70EEB3F7-46D5-48C6-BD79-E22B65AF9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45" y="2076450"/>
            <a:ext cx="7790784" cy="3714750"/>
          </a:xfrm>
        </p:spPr>
      </p:pic>
    </p:spTree>
    <p:extLst>
      <p:ext uri="{BB962C8B-B14F-4D97-AF65-F5344CB8AC3E}">
        <p14:creationId xmlns:p14="http://schemas.microsoft.com/office/powerpoint/2010/main" val="329242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EF6-40C5-4414-888F-902C87B5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5A77-29DB-4E18-980A-72BE35CF6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62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2592-723D-4271-9F6F-05E99B6C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B+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A43-9359-47CF-92F6-C3FE02BF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Unique node ID</a:t>
            </a:r>
          </a:p>
          <a:p>
            <a:r>
              <a:rPr lang="en-GB" dirty="0"/>
              <a:t>Nodes with children, next and parent “pointers”</a:t>
            </a:r>
          </a:p>
          <a:p>
            <a:r>
              <a:rPr lang="en-GB" dirty="0"/>
              <a:t>Node resolution: ask tree/</a:t>
            </a:r>
            <a:r>
              <a:rPr lang="en-GB" dirty="0" err="1"/>
              <a:t>buffermanager</a:t>
            </a:r>
            <a:r>
              <a:rPr lang="en-GB" dirty="0"/>
              <a:t> for node with given ID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12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2592-723D-4271-9F6F-05E99B6C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B+ Tree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9D61067E-07D2-41F3-BFCD-D17228D72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789" y="1629452"/>
            <a:ext cx="4676898" cy="4608746"/>
          </a:xfrm>
        </p:spPr>
      </p:pic>
    </p:spTree>
    <p:extLst>
      <p:ext uri="{BB962C8B-B14F-4D97-AF65-F5344CB8AC3E}">
        <p14:creationId xmlns:p14="http://schemas.microsoft.com/office/powerpoint/2010/main" val="251397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57F3-E14C-47DA-A7FC-57D090B0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8B34-D551-46B4-9A04-ABBE45E3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a fixed-size map</a:t>
            </a:r>
          </a:p>
          <a:p>
            <a:r>
              <a:rPr lang="en-GB" dirty="0"/>
              <a:t>Replacement strategy: Least-recently-used</a:t>
            </a:r>
          </a:p>
          <a:p>
            <a:r>
              <a:rPr lang="en-GB" dirty="0" err="1"/>
              <a:t>NodeWriter</a:t>
            </a:r>
            <a:r>
              <a:rPr lang="en-GB" dirty="0"/>
              <a:t> and </a:t>
            </a:r>
            <a:r>
              <a:rPr lang="en-GB" dirty="0" err="1"/>
              <a:t>NodeReader</a:t>
            </a:r>
            <a:r>
              <a:rPr lang="en-GB" dirty="0"/>
              <a:t> for disk access</a:t>
            </a:r>
          </a:p>
        </p:txBody>
      </p:sp>
    </p:spTree>
    <p:extLst>
      <p:ext uri="{BB962C8B-B14F-4D97-AF65-F5344CB8AC3E}">
        <p14:creationId xmlns:p14="http://schemas.microsoft.com/office/powerpoint/2010/main" val="24106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57F3-E14C-47DA-A7FC-57D090B0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Manager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E2895DA-89E5-46A0-8582-73F09F47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766" y="1754728"/>
            <a:ext cx="7266944" cy="4358194"/>
          </a:xfrm>
        </p:spPr>
      </p:pic>
    </p:spTree>
    <p:extLst>
      <p:ext uri="{BB962C8B-B14F-4D97-AF65-F5344CB8AC3E}">
        <p14:creationId xmlns:p14="http://schemas.microsoft.com/office/powerpoint/2010/main" val="29520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6F09-8ED7-428B-9C69-1F7009D0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EEB9-1DA1-4BA2-9722-71403F0A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Btree</a:t>
            </a:r>
            <a:r>
              <a:rPr lang="en-GB" dirty="0"/>
              <a:t>: Read will perform better than write</a:t>
            </a:r>
          </a:p>
          <a:p>
            <a:r>
              <a:rPr lang="en-GB" dirty="0"/>
              <a:t>Buffer Manager: Constant access time</a:t>
            </a:r>
          </a:p>
          <a:p>
            <a:r>
              <a:rPr lang="en-GB" dirty="0"/>
              <a:t>Buffer Manager: Replacement of entry in constant time</a:t>
            </a:r>
          </a:p>
        </p:txBody>
      </p:sp>
    </p:spTree>
    <p:extLst>
      <p:ext uri="{BB962C8B-B14F-4D97-AF65-F5344CB8AC3E}">
        <p14:creationId xmlns:p14="http://schemas.microsoft.com/office/powerpoint/2010/main" val="2257569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{6E839514-CB9F-47D5-940E-9B70AECD6B89}tf55705232_win32</Template>
  <TotalTime>93</TotalTime>
  <Words>113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Goudy Old Style</vt:lpstr>
      <vt:lpstr>Wingdings 2</vt:lpstr>
      <vt:lpstr>SlateVTI</vt:lpstr>
      <vt:lpstr>Key-Value-Store</vt:lpstr>
      <vt:lpstr>Content</vt:lpstr>
      <vt:lpstr>Architecture</vt:lpstr>
      <vt:lpstr>Implementation Details</vt:lpstr>
      <vt:lpstr>B+ Tree</vt:lpstr>
      <vt:lpstr>B+ Tree</vt:lpstr>
      <vt:lpstr>Buffer Manager</vt:lpstr>
      <vt:lpstr>Buffer Manager</vt:lpstr>
      <vt:lpstr>Performance</vt:lpstr>
      <vt:lpstr>Next steps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Key-Value-Store</dc:title>
  <dc:creator>Eggimann, Markus (STUDENTS)</dc:creator>
  <cp:lastModifiedBy>Eggimann, Markus (STUDENTS)</cp:lastModifiedBy>
  <cp:revision>5</cp:revision>
  <dcterms:created xsi:type="dcterms:W3CDTF">2022-03-28T08:42:04Z</dcterms:created>
  <dcterms:modified xsi:type="dcterms:W3CDTF">2022-03-30T07:09:13Z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