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15"/>
  </p:notesMasterIdLst>
  <p:handoutMasterIdLst>
    <p:handoutMasterId r:id="rId16"/>
  </p:handoutMasterIdLst>
  <p:sldIdLst>
    <p:sldId id="258" r:id="rId5"/>
    <p:sldId id="265" r:id="rId6"/>
    <p:sldId id="300" r:id="rId7"/>
    <p:sldId id="302" r:id="rId8"/>
    <p:sldId id="304" r:id="rId9"/>
    <p:sldId id="301" r:id="rId10"/>
    <p:sldId id="305" r:id="rId11"/>
    <p:sldId id="307" r:id="rId12"/>
    <p:sldId id="306" r:id="rId13"/>
    <p:sldId id="299" r:id="rId14"/>
  </p:sldIdLst>
  <p:sldSz cx="12192000" cy="6858000"/>
  <p:notesSz cx="6858000" cy="9144000"/>
  <p:embeddedFontLst>
    <p:embeddedFont>
      <p:font typeface="Avenir Next LT Pro" panose="020B0504020202020204" pitchFamily="34" charset="0"/>
      <p:regular r:id="rId17"/>
      <p:bold r:id="rId18"/>
      <p:italic r:id="rId19"/>
      <p:boldItalic r:id="rId20"/>
    </p:embeddedFont>
    <p:embeddedFont>
      <p:font typeface="Speak Pro" panose="020B0504020101020102"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6197" autoAdjust="0"/>
  </p:normalViewPr>
  <p:slideViewPr>
    <p:cSldViewPr snapToGrid="0">
      <p:cViewPr varScale="1">
        <p:scale>
          <a:sx n="78" d="100"/>
          <a:sy n="78" d="100"/>
        </p:scale>
        <p:origin x="878" y="72"/>
      </p:cViewPr>
      <p:guideLst/>
    </p:cSldViewPr>
  </p:slideViewPr>
  <p:outlineViewPr>
    <p:cViewPr>
      <p:scale>
        <a:sx n="33" d="100"/>
        <a:sy n="33" d="100"/>
      </p:scale>
      <p:origin x="0" y="-33540"/>
    </p:cViewPr>
  </p:outlineViewPr>
  <p:notesTextViewPr>
    <p:cViewPr>
      <p:scale>
        <a:sx n="1" d="1"/>
        <a:sy n="1" d="1"/>
      </p:scale>
      <p:origin x="0" y="0"/>
    </p:cViewPr>
  </p:notesText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gna Karthikeyan" userId="def5ddab7dbdaf11" providerId="LiveId" clId="{79DA0C44-F37F-4596-B051-3C19A5A0B8D5}"/>
    <pc:docChg chg="modSld">
      <pc:chgData name="Meggna Karthikeyan" userId="def5ddab7dbdaf11" providerId="LiveId" clId="{79DA0C44-F37F-4596-B051-3C19A5A0B8D5}" dt="2024-07-19T12:57:43.126" v="3" actId="1076"/>
      <pc:docMkLst>
        <pc:docMk/>
      </pc:docMkLst>
      <pc:sldChg chg="modSp mod">
        <pc:chgData name="Meggna Karthikeyan" userId="def5ddab7dbdaf11" providerId="LiveId" clId="{79DA0C44-F37F-4596-B051-3C19A5A0B8D5}" dt="2024-07-19T12:57:43.126" v="3" actId="1076"/>
        <pc:sldMkLst>
          <pc:docMk/>
          <pc:sldMk cId="3013068127" sldId="258"/>
        </pc:sldMkLst>
        <pc:spChg chg="mod">
          <ac:chgData name="Meggna Karthikeyan" userId="def5ddab7dbdaf11" providerId="LiveId" clId="{79DA0C44-F37F-4596-B051-3C19A5A0B8D5}" dt="2024-07-19T12:57:43.126" v="3" actId="1076"/>
          <ac:spMkLst>
            <pc:docMk/>
            <pc:sldMk cId="3013068127" sldId="258"/>
            <ac:spMk id="2" creationId="{379FA173-4917-43E5-B91C-3914C1A8D225}"/>
          </ac:spMkLst>
        </pc:spChg>
        <pc:spChg chg="mod">
          <ac:chgData name="Meggna Karthikeyan" userId="def5ddab7dbdaf11" providerId="LiveId" clId="{79DA0C44-F37F-4596-B051-3C19A5A0B8D5}" dt="2024-07-19T12:57:21.746" v="0" actId="20577"/>
          <ac:spMkLst>
            <pc:docMk/>
            <pc:sldMk cId="3013068127" sldId="258"/>
            <ac:spMk id="3" creationId="{D099D82B-F86A-4C04-9207-B25F53939FB6}"/>
          </ac:spMkLst>
        </pc:spChg>
      </pc:sldChg>
    </pc:docChg>
  </pc:docChgLst>
  <pc:docChgLst>
    <pc:chgData name="Meggna Karthikeyan" userId="def5ddab7dbdaf11" providerId="LiveId" clId="{44DBE61F-C38E-4B98-94FE-B758C3B31B01}"/>
    <pc:docChg chg="undo custSel modSld">
      <pc:chgData name="Meggna Karthikeyan" userId="def5ddab7dbdaf11" providerId="LiveId" clId="{44DBE61F-C38E-4B98-94FE-B758C3B31B01}" dt="2024-04-28T03:51:43.274" v="70" actId="14100"/>
      <pc:docMkLst>
        <pc:docMk/>
      </pc:docMkLst>
      <pc:sldChg chg="modSp mod">
        <pc:chgData name="Meggna Karthikeyan" userId="def5ddab7dbdaf11" providerId="LiveId" clId="{44DBE61F-C38E-4B98-94FE-B758C3B31B01}" dt="2024-04-28T03:50:45.646" v="55" actId="113"/>
        <pc:sldMkLst>
          <pc:docMk/>
          <pc:sldMk cId="3013068127" sldId="258"/>
        </pc:sldMkLst>
        <pc:spChg chg="mod">
          <ac:chgData name="Meggna Karthikeyan" userId="def5ddab7dbdaf11" providerId="LiveId" clId="{44DBE61F-C38E-4B98-94FE-B758C3B31B01}" dt="2024-04-28T03:45:56.017" v="54" actId="14100"/>
          <ac:spMkLst>
            <pc:docMk/>
            <pc:sldMk cId="3013068127" sldId="258"/>
            <ac:spMk id="2" creationId="{379FA173-4917-43E5-B91C-3914C1A8D225}"/>
          </ac:spMkLst>
        </pc:spChg>
        <pc:spChg chg="mod">
          <ac:chgData name="Meggna Karthikeyan" userId="def5ddab7dbdaf11" providerId="LiveId" clId="{44DBE61F-C38E-4B98-94FE-B758C3B31B01}" dt="2024-04-28T03:50:45.646" v="55" actId="113"/>
          <ac:spMkLst>
            <pc:docMk/>
            <pc:sldMk cId="3013068127" sldId="258"/>
            <ac:spMk id="3" creationId="{D099D82B-F86A-4C04-9207-B25F53939FB6}"/>
          </ac:spMkLst>
        </pc:spChg>
      </pc:sldChg>
      <pc:sldChg chg="modSp mod">
        <pc:chgData name="Meggna Karthikeyan" userId="def5ddab7dbdaf11" providerId="LiveId" clId="{44DBE61F-C38E-4B98-94FE-B758C3B31B01}" dt="2024-04-28T03:50:49.664" v="56" actId="113"/>
        <pc:sldMkLst>
          <pc:docMk/>
          <pc:sldMk cId="1372925144" sldId="265"/>
        </pc:sldMkLst>
        <pc:spChg chg="mod">
          <ac:chgData name="Meggna Karthikeyan" userId="def5ddab7dbdaf11" providerId="LiveId" clId="{44DBE61F-C38E-4B98-94FE-B758C3B31B01}" dt="2024-04-28T03:50:49.664" v="56" actId="113"/>
          <ac:spMkLst>
            <pc:docMk/>
            <pc:sldMk cId="1372925144" sldId="265"/>
            <ac:spMk id="3" creationId="{D5F2D16A-183F-4A38-8872-766FA01EA75F}"/>
          </ac:spMkLst>
        </pc:spChg>
      </pc:sldChg>
      <pc:sldChg chg="modSp mod">
        <pc:chgData name="Meggna Karthikeyan" userId="def5ddab7dbdaf11" providerId="LiveId" clId="{44DBE61F-C38E-4B98-94FE-B758C3B31B01}" dt="2024-04-28T03:50:52.933" v="57" actId="113"/>
        <pc:sldMkLst>
          <pc:docMk/>
          <pc:sldMk cId="3692659559" sldId="300"/>
        </pc:sldMkLst>
        <pc:spChg chg="mod">
          <ac:chgData name="Meggna Karthikeyan" userId="def5ddab7dbdaf11" providerId="LiveId" clId="{44DBE61F-C38E-4B98-94FE-B758C3B31B01}" dt="2024-04-28T03:43:54.734" v="36" actId="20577"/>
          <ac:spMkLst>
            <pc:docMk/>
            <pc:sldMk cId="3692659559" sldId="300"/>
            <ac:spMk id="2" creationId="{B5CE9449-134F-BDAD-4006-4A514D42D46D}"/>
          </ac:spMkLst>
        </pc:spChg>
        <pc:spChg chg="mod">
          <ac:chgData name="Meggna Karthikeyan" userId="def5ddab7dbdaf11" providerId="LiveId" clId="{44DBE61F-C38E-4B98-94FE-B758C3B31B01}" dt="2024-04-28T03:50:52.933" v="57" actId="113"/>
          <ac:spMkLst>
            <pc:docMk/>
            <pc:sldMk cId="3692659559" sldId="300"/>
            <ac:spMk id="3" creationId="{6D77A032-F550-AD1F-0E33-72BBD448DF0E}"/>
          </ac:spMkLst>
        </pc:spChg>
      </pc:sldChg>
      <pc:sldChg chg="modSp mod">
        <pc:chgData name="Meggna Karthikeyan" userId="def5ddab7dbdaf11" providerId="LiveId" clId="{44DBE61F-C38E-4B98-94FE-B758C3B31B01}" dt="2024-04-28T03:51:22.163" v="65" actId="113"/>
        <pc:sldMkLst>
          <pc:docMk/>
          <pc:sldMk cId="1620162793" sldId="301"/>
        </pc:sldMkLst>
        <pc:spChg chg="mod">
          <ac:chgData name="Meggna Karthikeyan" userId="def5ddab7dbdaf11" providerId="LiveId" clId="{44DBE61F-C38E-4B98-94FE-B758C3B31B01}" dt="2024-04-28T03:44:34.459" v="41" actId="14100"/>
          <ac:spMkLst>
            <pc:docMk/>
            <pc:sldMk cId="1620162793" sldId="301"/>
            <ac:spMk id="2" creationId="{9E0B3CA0-868D-0E8B-A13D-354E3443B8AE}"/>
          </ac:spMkLst>
        </pc:spChg>
        <pc:spChg chg="mod">
          <ac:chgData name="Meggna Karthikeyan" userId="def5ddab7dbdaf11" providerId="LiveId" clId="{44DBE61F-C38E-4B98-94FE-B758C3B31B01}" dt="2024-04-28T03:51:22.163" v="65" actId="113"/>
          <ac:spMkLst>
            <pc:docMk/>
            <pc:sldMk cId="1620162793" sldId="301"/>
            <ac:spMk id="3" creationId="{9A6F80AF-19C7-1214-2AC4-E4E984C08A96}"/>
          </ac:spMkLst>
        </pc:spChg>
      </pc:sldChg>
      <pc:sldChg chg="modSp mod">
        <pc:chgData name="Meggna Karthikeyan" userId="def5ddab7dbdaf11" providerId="LiveId" clId="{44DBE61F-C38E-4B98-94FE-B758C3B31B01}" dt="2024-04-28T03:50:55.541" v="58" actId="113"/>
        <pc:sldMkLst>
          <pc:docMk/>
          <pc:sldMk cId="4257205566" sldId="302"/>
        </pc:sldMkLst>
        <pc:spChg chg="mod">
          <ac:chgData name="Meggna Karthikeyan" userId="def5ddab7dbdaf11" providerId="LiveId" clId="{44DBE61F-C38E-4B98-94FE-B758C3B31B01}" dt="2024-04-28T03:50:55.541" v="58" actId="113"/>
          <ac:spMkLst>
            <pc:docMk/>
            <pc:sldMk cId="4257205566" sldId="302"/>
            <ac:spMk id="3" creationId="{3B8F5EA3-492B-3614-A624-3935323B0AE6}"/>
          </ac:spMkLst>
        </pc:spChg>
      </pc:sldChg>
      <pc:sldChg chg="modSp mod">
        <pc:chgData name="Meggna Karthikeyan" userId="def5ddab7dbdaf11" providerId="LiveId" clId="{44DBE61F-C38E-4B98-94FE-B758C3B31B01}" dt="2024-04-28T03:44:05.166" v="37" actId="255"/>
        <pc:sldMkLst>
          <pc:docMk/>
          <pc:sldMk cId="1556623533" sldId="304"/>
        </pc:sldMkLst>
        <pc:spChg chg="mod">
          <ac:chgData name="Meggna Karthikeyan" userId="def5ddab7dbdaf11" providerId="LiveId" clId="{44DBE61F-C38E-4B98-94FE-B758C3B31B01}" dt="2024-04-28T03:44:05.166" v="37" actId="255"/>
          <ac:spMkLst>
            <pc:docMk/>
            <pc:sldMk cId="1556623533" sldId="304"/>
            <ac:spMk id="2" creationId="{5301037B-BB8C-F409-435E-B9D12CCE8FEE}"/>
          </ac:spMkLst>
        </pc:spChg>
        <pc:spChg chg="mod">
          <ac:chgData name="Meggna Karthikeyan" userId="def5ddab7dbdaf11" providerId="LiveId" clId="{44DBE61F-C38E-4B98-94FE-B758C3B31B01}" dt="2024-04-28T03:42:56.089" v="29" actId="113"/>
          <ac:spMkLst>
            <pc:docMk/>
            <pc:sldMk cId="1556623533" sldId="304"/>
            <ac:spMk id="3" creationId="{07146E9D-E0D3-9974-D683-6797081469D1}"/>
          </ac:spMkLst>
        </pc:spChg>
      </pc:sldChg>
      <pc:sldChg chg="modSp mod">
        <pc:chgData name="Meggna Karthikeyan" userId="def5ddab7dbdaf11" providerId="LiveId" clId="{44DBE61F-C38E-4B98-94FE-B758C3B31B01}" dt="2024-04-28T03:51:26.989" v="66" actId="113"/>
        <pc:sldMkLst>
          <pc:docMk/>
          <pc:sldMk cId="2464265667" sldId="305"/>
        </pc:sldMkLst>
        <pc:spChg chg="mod">
          <ac:chgData name="Meggna Karthikeyan" userId="def5ddab7dbdaf11" providerId="LiveId" clId="{44DBE61F-C38E-4B98-94FE-B758C3B31B01}" dt="2024-04-28T03:44:57.887" v="43" actId="14100"/>
          <ac:spMkLst>
            <pc:docMk/>
            <pc:sldMk cId="2464265667" sldId="305"/>
            <ac:spMk id="2" creationId="{2C769EE7-AD46-E7FC-B42F-3C1747B3E351}"/>
          </ac:spMkLst>
        </pc:spChg>
        <pc:spChg chg="mod">
          <ac:chgData name="Meggna Karthikeyan" userId="def5ddab7dbdaf11" providerId="LiveId" clId="{44DBE61F-C38E-4B98-94FE-B758C3B31B01}" dt="2024-04-28T03:51:26.989" v="66" actId="113"/>
          <ac:spMkLst>
            <pc:docMk/>
            <pc:sldMk cId="2464265667" sldId="305"/>
            <ac:spMk id="3" creationId="{F3DDD879-7E43-175B-D82D-21FC206400E5}"/>
          </ac:spMkLst>
        </pc:spChg>
      </pc:sldChg>
      <pc:sldChg chg="modSp mod">
        <pc:chgData name="Meggna Karthikeyan" userId="def5ddab7dbdaf11" providerId="LiveId" clId="{44DBE61F-C38E-4B98-94FE-B758C3B31B01}" dt="2024-04-28T03:51:43.274" v="70" actId="14100"/>
        <pc:sldMkLst>
          <pc:docMk/>
          <pc:sldMk cId="2326961769" sldId="306"/>
        </pc:sldMkLst>
        <pc:spChg chg="mod">
          <ac:chgData name="Meggna Karthikeyan" userId="def5ddab7dbdaf11" providerId="LiveId" clId="{44DBE61F-C38E-4B98-94FE-B758C3B31B01}" dt="2024-04-28T03:51:43.274" v="70" actId="14100"/>
          <ac:spMkLst>
            <pc:docMk/>
            <pc:sldMk cId="2326961769" sldId="306"/>
            <ac:spMk id="8" creationId="{8F19D08A-9690-6C5B-A80C-BCC04683BC53}"/>
          </ac:spMkLst>
        </pc:spChg>
      </pc:sldChg>
      <pc:sldChg chg="modSp mod">
        <pc:chgData name="Meggna Karthikeyan" userId="def5ddab7dbdaf11" providerId="LiveId" clId="{44DBE61F-C38E-4B98-94FE-B758C3B31B01}" dt="2024-04-28T03:51:35.420" v="68" actId="14100"/>
        <pc:sldMkLst>
          <pc:docMk/>
          <pc:sldMk cId="3521020164" sldId="307"/>
        </pc:sldMkLst>
        <pc:spChg chg="mod">
          <ac:chgData name="Meggna Karthikeyan" userId="def5ddab7dbdaf11" providerId="LiveId" clId="{44DBE61F-C38E-4B98-94FE-B758C3B31B01}" dt="2024-04-28T03:45:05.960" v="44" actId="255"/>
          <ac:spMkLst>
            <pc:docMk/>
            <pc:sldMk cId="3521020164" sldId="307"/>
            <ac:spMk id="2" creationId="{9845BE1F-3DC6-53DA-B7E1-B14DC3E3B77F}"/>
          </ac:spMkLst>
        </pc:spChg>
        <pc:spChg chg="mod">
          <ac:chgData name="Meggna Karthikeyan" userId="def5ddab7dbdaf11" providerId="LiveId" clId="{44DBE61F-C38E-4B98-94FE-B758C3B31B01}" dt="2024-04-28T03:51:35.420" v="68" actId="14100"/>
          <ac:spMkLst>
            <pc:docMk/>
            <pc:sldMk cId="3521020164" sldId="307"/>
            <ac:spMk id="8" creationId="{8F19D08A-9690-6C5B-A80C-BCC04683BC5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FA9168-1AA0-4330-93C8-8A2BC786DA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5761D6-F269-4E92-99D5-40AC843D86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C0DD2-AAFF-40FB-B1D5-B76D6B9F63F5}" type="datetimeFigureOut">
              <a:rPr lang="en-US" smtClean="0"/>
              <a:t>7/19/2024</a:t>
            </a:fld>
            <a:endParaRPr lang="en-US"/>
          </a:p>
        </p:txBody>
      </p:sp>
      <p:sp>
        <p:nvSpPr>
          <p:cNvPr id="4" name="Footer Placeholder 3">
            <a:extLst>
              <a:ext uri="{FF2B5EF4-FFF2-40B4-BE49-F238E27FC236}">
                <a16:creationId xmlns:a16="http://schemas.microsoft.com/office/drawing/2014/main" id="{112D8426-202C-4385-BEF1-8D0C15BC74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F91F5F-CE2D-4C59-9BE8-D5C9660BC8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82E420-31C0-4FAB-9C47-370244A3A0D7}" type="slidenum">
              <a:rPr lang="en-US" smtClean="0"/>
              <a:t>‹#›</a:t>
            </a:fld>
            <a:endParaRPr lang="en-US"/>
          </a:p>
        </p:txBody>
      </p:sp>
    </p:spTree>
    <p:extLst>
      <p:ext uri="{BB962C8B-B14F-4D97-AF65-F5344CB8AC3E}">
        <p14:creationId xmlns:p14="http://schemas.microsoft.com/office/powerpoint/2010/main" val="9953939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AA7A3-4278-43C6-8774-F62FA0274339}"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DF500-FE05-4D50-AB42-37EDEB80A66C}" type="slidenum">
              <a:rPr lang="en-US" smtClean="0"/>
              <a:t>‹#›</a:t>
            </a:fld>
            <a:endParaRPr lang="en-US" dirty="0"/>
          </a:p>
        </p:txBody>
      </p:sp>
    </p:spTree>
    <p:extLst>
      <p:ext uri="{BB962C8B-B14F-4D97-AF65-F5344CB8AC3E}">
        <p14:creationId xmlns:p14="http://schemas.microsoft.com/office/powerpoint/2010/main" val="29349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A1ED5E-125E-4828-9BC6-A73A2C8B88E0}"/>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31828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305275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EBFB3C-F5CB-4FF4-9626-146326B1E467}" type="datetime1">
              <a:rPr lang="en-US" smtClean="0"/>
              <a:t>7/19/2024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28977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539663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32678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6914145" y="2138878"/>
            <a:ext cx="4361941"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A19865D4-BE98-46E3-A6B7-4F34A5E5D254}"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5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316701"/>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083026"/>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055060C0-AC53-4D64-ABD7-4A55C0A77859}" type="datetime1">
              <a:rPr lang="en-US" smtClean="0"/>
              <a:t>7/19/2024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7" name="Straight Connector 6">
            <a:extLst>
              <a:ext uri="{FF2B5EF4-FFF2-40B4-BE49-F238E27FC236}">
                <a16:creationId xmlns:a16="http://schemas.microsoft.com/office/drawing/2014/main" id="{7900A71E-3FCF-4E9F-9CE1-57411851763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ACAE552-11D7-45BF-8B66-071AE054F7B4}"/>
              </a:ext>
            </a:extLst>
          </p:cNvPr>
          <p:cNvSpPr/>
          <p:nvPr userDrawn="1"/>
        </p:nvSpPr>
        <p:spPr>
          <a:xfrm>
            <a:off x="687289" y="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5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2864D1B-05AA-49BC-BA1A-52FAC02DA923}"/>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928800" y="2781919"/>
            <a:ext cx="10515600"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928800" y="4548244"/>
            <a:ext cx="10515600"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DD6BC66F-F4C2-4254-902A-540C5FFDD766}" type="datetime1">
              <a:rPr lang="en-US" smtClean="0"/>
              <a:t>7/19/2024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928800" y="6159402"/>
            <a:ext cx="2919886"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687289" y="3186000"/>
            <a:ext cx="72000" cy="36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068863" y="4405945"/>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956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698820" y="4537309"/>
            <a:ext cx="9384760" cy="915873"/>
          </a:xfrm>
        </p:spPr>
        <p:txBody>
          <a:bodyPr anchor="b">
            <a:normAutofit/>
          </a:bodyPr>
          <a:lstStyle>
            <a:lvl1pPr>
              <a:defRPr sz="4000">
                <a:gradFill>
                  <a:gsLst>
                    <a:gs pos="0">
                      <a:schemeClr val="bg2"/>
                    </a:gs>
                    <a:gs pos="100000">
                      <a:schemeClr val="accent1"/>
                    </a:gs>
                  </a:gsLst>
                  <a:lin ang="0" scaled="1"/>
                </a:gradFill>
              </a:defRPr>
            </a:lvl1pPr>
          </a:lstStyle>
          <a:p>
            <a:r>
              <a:rPr lang="en-US" dirty="0"/>
              <a:t>SECTION DIVIDER SLIDE</a:t>
            </a:r>
          </a:p>
        </p:txBody>
      </p:sp>
      <p:sp>
        <p:nvSpPr>
          <p:cNvPr id="19" name="Rectangle 18">
            <a:extLst>
              <a:ext uri="{FF2B5EF4-FFF2-40B4-BE49-F238E27FC236}">
                <a16:creationId xmlns:a16="http://schemas.microsoft.com/office/drawing/2014/main" id="{2ABAA4CC-3D2B-49F9-B077-001CA4738B89}"/>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734453F6-9CD2-44E4-BBC5-2899F0ED8F61}" type="datetime1">
              <a:rPr lang="en-US" smtClean="0"/>
              <a:t>7/19/2024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a:xfrm>
            <a:off x="1698819" y="6159402"/>
            <a:ext cx="2616158" cy="384202"/>
          </a:xfrm>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smtClean="0"/>
              <a:pPr/>
              <a:t>‹#›</a:t>
            </a:fld>
            <a:endParaRPr lang="en-US" dirty="0"/>
          </a:p>
        </p:txBody>
      </p: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5CB5B0FB-5693-42A3-BD99-CA01387F8DFE}"/>
              </a:ext>
            </a:extLst>
          </p:cNvPr>
          <p:cNvCxnSpPr>
            <a:cxnSpLocks/>
          </p:cNvCxnSpPr>
          <p:nvPr userDrawn="1"/>
        </p:nvCxnSpPr>
        <p:spPr>
          <a:xfrm rot="16200000">
            <a:off x="11384397" y="6579108"/>
            <a:ext cx="5577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523DB2-F162-4E92-B6E1-B5E87D5D8ACF}"/>
              </a:ext>
            </a:extLst>
          </p:cNvPr>
          <p:cNvSpPr/>
          <p:nvPr userDrawn="1"/>
        </p:nvSpPr>
        <p:spPr>
          <a:xfrm>
            <a:off x="1283369" y="4914000"/>
            <a:ext cx="72000" cy="19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 Placeholder 2">
            <a:extLst>
              <a:ext uri="{FF2B5EF4-FFF2-40B4-BE49-F238E27FC236}">
                <a16:creationId xmlns:a16="http://schemas.microsoft.com/office/drawing/2014/main" id="{316CC9B7-E806-4C95-96A5-EEEEBB4E99A0}"/>
              </a:ext>
            </a:extLst>
          </p:cNvPr>
          <p:cNvSpPr>
            <a:spLocks noGrp="1"/>
          </p:cNvSpPr>
          <p:nvPr>
            <p:ph type="body" idx="1" hasCustomPrompt="1"/>
          </p:nvPr>
        </p:nvSpPr>
        <p:spPr>
          <a:xfrm>
            <a:off x="1698820" y="5702936"/>
            <a:ext cx="9384760" cy="526936"/>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accent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cxnSp>
        <p:nvCxnSpPr>
          <p:cNvPr id="21" name="Straight Connector 20">
            <a:extLst>
              <a:ext uri="{FF2B5EF4-FFF2-40B4-BE49-F238E27FC236}">
                <a16:creationId xmlns:a16="http://schemas.microsoft.com/office/drawing/2014/main" id="{595F7760-B839-4F89-B618-3371C8B08414}"/>
              </a:ext>
            </a:extLst>
          </p:cNvPr>
          <p:cNvCxnSpPr/>
          <p:nvPr userDrawn="1"/>
        </p:nvCxnSpPr>
        <p:spPr>
          <a:xfrm>
            <a:off x="1838883" y="5560637"/>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207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37245BE-F984-498B-9CBB-C4DDD775060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4F6DA-C141-44B8-A3D2-B717A87A83C8}"/>
              </a:ext>
            </a:extLst>
          </p:cNvPr>
          <p:cNvSpPr>
            <a:spLocks noGrp="1"/>
          </p:cNvSpPr>
          <p:nvPr>
            <p:ph type="title" hasCustomPrompt="1"/>
          </p:nvPr>
        </p:nvSpPr>
        <p:spPr>
          <a:xfrm>
            <a:off x="1527520" y="2316701"/>
            <a:ext cx="9556063" cy="1500187"/>
          </a:xfrm>
        </p:spPr>
        <p:txBody>
          <a:bodyPr anchor="b">
            <a:normAutofit/>
          </a:bodyPr>
          <a:lstStyle>
            <a:lvl1pPr>
              <a:defRPr sz="4000"/>
            </a:lvl1pPr>
          </a:lstStyle>
          <a:p>
            <a:r>
              <a:rPr lang="en-US" dirty="0"/>
              <a:t>SECTION</a:t>
            </a:r>
            <a:br>
              <a:rPr lang="en-US" dirty="0"/>
            </a:br>
            <a:r>
              <a:rPr lang="en-US" dirty="0"/>
              <a:t>DIVIDER SLIDE</a:t>
            </a:r>
          </a:p>
        </p:txBody>
      </p:sp>
      <p:sp>
        <p:nvSpPr>
          <p:cNvPr id="3" name="Text Placeholder 2">
            <a:extLst>
              <a:ext uri="{FF2B5EF4-FFF2-40B4-BE49-F238E27FC236}">
                <a16:creationId xmlns:a16="http://schemas.microsoft.com/office/drawing/2014/main" id="{692DD7E2-5C7F-4027-B814-C7CC0E8D95A4}"/>
              </a:ext>
            </a:extLst>
          </p:cNvPr>
          <p:cNvSpPr>
            <a:spLocks noGrp="1"/>
          </p:cNvSpPr>
          <p:nvPr>
            <p:ph type="body" idx="1" hasCustomPrompt="1"/>
          </p:nvPr>
        </p:nvSpPr>
        <p:spPr>
          <a:xfrm>
            <a:off x="1527520" y="4083026"/>
            <a:ext cx="9556064" cy="770328"/>
          </a:xfr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lang="en-US" sz="2500" b="1" i="0" kern="1200" dirty="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B3702D73-8A0A-45AB-A4F6-F8D00BF25845}"/>
              </a:ext>
            </a:extLst>
          </p:cNvPr>
          <p:cNvSpPr>
            <a:spLocks noGrp="1"/>
          </p:cNvSpPr>
          <p:nvPr>
            <p:ph type="dt" sz="half" idx="10"/>
          </p:nvPr>
        </p:nvSpPr>
        <p:spPr/>
        <p:txBody>
          <a:bodyPr/>
          <a:lstStyle/>
          <a:p>
            <a:fld id="{C0C19AD0-5F22-4AC8-A079-4E7FF62CE0BA}" type="datetime1">
              <a:rPr lang="en-US" smtClean="0"/>
              <a:t>7/19/2024</a:t>
            </a:fld>
            <a:endParaRPr lang="en-US" dirty="0"/>
          </a:p>
        </p:txBody>
      </p:sp>
      <p:sp>
        <p:nvSpPr>
          <p:cNvPr id="5" name="Footer Placeholder 4">
            <a:extLst>
              <a:ext uri="{FF2B5EF4-FFF2-40B4-BE49-F238E27FC236}">
                <a16:creationId xmlns:a16="http://schemas.microsoft.com/office/drawing/2014/main" id="{1AABD5BA-639F-449E-A055-BE79772AE94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3BB626F1-D33A-4FC7-A75F-B53331D9D52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FACAE552-11D7-45BF-8B66-071AE054F7B4}"/>
              </a:ext>
            </a:extLst>
          </p:cNvPr>
          <p:cNvSpPr/>
          <p:nvPr userDrawn="1"/>
        </p:nvSpPr>
        <p:spPr>
          <a:xfrm>
            <a:off x="1285167" y="255684"/>
            <a:ext cx="72000" cy="34119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A14F7723-8043-4A0B-B2AB-BCF5A44ED246}"/>
              </a:ext>
            </a:extLst>
          </p:cNvPr>
          <p:cNvCxnSpPr/>
          <p:nvPr userDrawn="1"/>
        </p:nvCxnSpPr>
        <p:spPr>
          <a:xfrm>
            <a:off x="1666742" y="3940727"/>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E0C289-2BC1-4B83-96F5-C1B9E010D02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5F65E082-5015-4DA2-9655-AE200511FDBE}"/>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1" name="Straight Connector 20">
            <a:extLst>
              <a:ext uri="{FF2B5EF4-FFF2-40B4-BE49-F238E27FC236}">
                <a16:creationId xmlns:a16="http://schemas.microsoft.com/office/drawing/2014/main" id="{BA8760C4-08C1-4929-A6AE-568F678838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9AE345-7CB6-4F86-99E6-C8B881714A2B}"/>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740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256FFA05-2726-422B-A595-CD6EE4C03A22}"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990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700327"/>
            <a:ext cx="4143555" cy="1536580"/>
          </a:xfrm>
        </p:spPr>
        <p:txBody>
          <a:bodyPr/>
          <a:lstStyle>
            <a:lvl1pPr>
              <a:defRPr>
                <a:gradFill flip="none" rotWithShape="1">
                  <a:gsLst>
                    <a:gs pos="0">
                      <a:schemeClr val="bg2"/>
                    </a:gs>
                    <a:gs pos="100000">
                      <a:schemeClr val="accent1"/>
                    </a:gs>
                  </a:gsLst>
                  <a:lin ang="0" scaled="1"/>
                  <a:tileRect/>
                </a:gradFill>
              </a:defRPr>
            </a:lvl1pPr>
          </a:lstStyle>
          <a:p>
            <a:r>
              <a:rPr lang="en-US" dirty="0"/>
              <a:t>SECTION</a:t>
            </a:r>
            <a:br>
              <a:rPr lang="en-US" dirty="0"/>
            </a:br>
            <a:r>
              <a:rPr lang="en-US" dirty="0"/>
              <a:t>DIVIDER 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7DDC830-91D4-4D76-B486-41F29E6EE30C}"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941196"/>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313915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279799"/>
            <a:ext cx="4143555" cy="692595"/>
          </a:xfrm>
        </p:spPr>
        <p:txBody>
          <a:bodyPr>
            <a:normAutofit/>
          </a:bodyPr>
          <a:lstStyle>
            <a:lvl1pPr marL="0" indent="0" algn="l">
              <a:buNone/>
              <a:defRPr sz="2500" b="1" i="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929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7A75830-97F6-4D74-A47F-8CD50EFD373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4B855260-6F71-4500-AA56-E197C8A5E92E}" type="datetime1">
              <a:rPr lang="en-US" smtClean="0"/>
              <a:t>7/19/2024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ED988384-E3A4-482D-94EF-A8F8894AA508}"/>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110590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A30FC14-A5B3-4B00-8DE8-B6E28CF32743}"/>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D9244-253B-4F61-9F15-81C783E03B05}"/>
              </a:ext>
            </a:extLst>
          </p:cNvPr>
          <p:cNvSpPr>
            <a:spLocks noGrp="1"/>
          </p:cNvSpPr>
          <p:nvPr>
            <p:ph sz="half" idx="2"/>
          </p:nvPr>
        </p:nvSpPr>
        <p:spPr>
          <a:xfrm>
            <a:off x="928800" y="3386142"/>
            <a:ext cx="5157787" cy="2015247"/>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9DAC08-B52B-4DCC-9D22-E4E54E711637}"/>
              </a:ext>
            </a:extLst>
          </p:cNvPr>
          <p:cNvSpPr>
            <a:spLocks noGrp="1"/>
          </p:cNvSpPr>
          <p:nvPr>
            <p:ph sz="quarter" idx="4"/>
          </p:nvPr>
        </p:nvSpPr>
        <p:spPr>
          <a:xfrm>
            <a:off x="6284744" y="3386142"/>
            <a:ext cx="5183188" cy="2015247"/>
          </a:xfrm>
        </p:spPr>
        <p:txBody>
          <a:bodyPr>
            <a:normAutofit/>
          </a:bodyPr>
          <a:lstStyle>
            <a:lvl1pPr marL="180000" indent="-180000">
              <a:lnSpc>
                <a:spcPct val="100000"/>
              </a:lnSpc>
              <a:spcBef>
                <a:spcPts val="600"/>
              </a:spcBef>
              <a:buClr>
                <a:schemeClr val="accent1"/>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600"/>
              </a:spcBef>
            </a:pPr>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32401007-55FE-4B9E-99B0-5FCA5C63BEEE}" type="datetime1">
              <a:rPr lang="en-US" smtClean="0"/>
              <a:t>7/19/2024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9" y="0"/>
            <a:ext cx="72000" cy="1828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50FF488-85D0-4162-BF82-7F9DAA427094}"/>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726B73F3-1DAC-413E-B204-D9A6E14725E4}"/>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3" name="Straight Connector 12">
            <a:extLst>
              <a:ext uri="{FF2B5EF4-FFF2-40B4-BE49-F238E27FC236}">
                <a16:creationId xmlns:a16="http://schemas.microsoft.com/office/drawing/2014/main" id="{F78574EA-1B80-4D53-A1C5-929097CBD6A1}"/>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DDB37A-C70A-4701-A519-6A882408133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277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BBFDD45-3FE7-46CA-9142-8DBABF181C2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95AFA-7DE7-4BBC-AE6C-B5FAE8A371C2}"/>
              </a:ext>
            </a:extLst>
          </p:cNvPr>
          <p:cNvSpPr>
            <a:spLocks noGrp="1"/>
          </p:cNvSpPr>
          <p:nvPr>
            <p:ph type="title" hasCustomPrompt="1"/>
          </p:nvPr>
        </p:nvSpPr>
        <p:spPr>
          <a:xfrm>
            <a:off x="928800" y="724195"/>
            <a:ext cx="10515600" cy="1325563"/>
          </a:xfrm>
        </p:spPr>
        <p:txBody>
          <a:bodyPr/>
          <a:lstStyle>
            <a:lvl1pPr>
              <a:defRPr/>
            </a:lvl1pPr>
          </a:lstStyle>
          <a:p>
            <a:r>
              <a:rPr lang="en-US" dirty="0"/>
              <a:t>TWO CONTENT</a:t>
            </a:r>
            <a:br>
              <a:rPr lang="en-US" dirty="0"/>
            </a:br>
            <a:r>
              <a:rPr lang="en-US" dirty="0"/>
              <a:t>SLIDE</a:t>
            </a:r>
          </a:p>
        </p:txBody>
      </p:sp>
      <p:sp>
        <p:nvSpPr>
          <p:cNvPr id="3" name="Text Placeholder 2">
            <a:extLst>
              <a:ext uri="{FF2B5EF4-FFF2-40B4-BE49-F238E27FC236}">
                <a16:creationId xmlns:a16="http://schemas.microsoft.com/office/drawing/2014/main" id="{A98AFDAC-3A23-4F5B-B2BE-CDF8D1AFCF86}"/>
              </a:ext>
            </a:extLst>
          </p:cNvPr>
          <p:cNvSpPr>
            <a:spLocks noGrp="1"/>
          </p:cNvSpPr>
          <p:nvPr>
            <p:ph type="body" idx="1"/>
          </p:nvPr>
        </p:nvSpPr>
        <p:spPr>
          <a:xfrm>
            <a:off x="928800" y="227200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EBA65450-4B24-4A6B-9987-1F3CF67B414D}"/>
              </a:ext>
            </a:extLst>
          </p:cNvPr>
          <p:cNvSpPr>
            <a:spLocks noGrp="1"/>
          </p:cNvSpPr>
          <p:nvPr>
            <p:ph type="body" sz="quarter" idx="3"/>
          </p:nvPr>
        </p:nvSpPr>
        <p:spPr>
          <a:xfrm>
            <a:off x="6284744" y="2272009"/>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a:extLst>
              <a:ext uri="{FF2B5EF4-FFF2-40B4-BE49-F238E27FC236}">
                <a16:creationId xmlns:a16="http://schemas.microsoft.com/office/drawing/2014/main" id="{753D5824-9ACF-4E5F-AC80-9ACD7B67FFDE}"/>
              </a:ext>
            </a:extLst>
          </p:cNvPr>
          <p:cNvSpPr>
            <a:spLocks noGrp="1"/>
          </p:cNvSpPr>
          <p:nvPr>
            <p:ph type="dt" sz="half" idx="10"/>
          </p:nvPr>
        </p:nvSpPr>
        <p:spPr/>
        <p:txBody>
          <a:bodyPr/>
          <a:lstStyle/>
          <a:p>
            <a:fld id="{76871A2B-ADE3-40A2-A02A-09FC8B80F731}" type="datetime1">
              <a:rPr lang="en-US" smtClean="0"/>
              <a:t>7/19/2024</a:t>
            </a:fld>
            <a:endParaRPr lang="en-US" dirty="0"/>
          </a:p>
        </p:txBody>
      </p:sp>
      <p:sp>
        <p:nvSpPr>
          <p:cNvPr id="8" name="Footer Placeholder 7">
            <a:extLst>
              <a:ext uri="{FF2B5EF4-FFF2-40B4-BE49-F238E27FC236}">
                <a16:creationId xmlns:a16="http://schemas.microsoft.com/office/drawing/2014/main" id="{02F28EAD-9FFC-4EDD-96C6-CDAF179BAF01}"/>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96D156D5-5DCA-446B-8C31-2251F7ECE67C}"/>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454CE474-0060-44FE-B47E-DA6AF06C369C}"/>
              </a:ext>
            </a:extLst>
          </p:cNvPr>
          <p:cNvSpPr/>
          <p:nvPr userDrawn="1"/>
        </p:nvSpPr>
        <p:spPr>
          <a:xfrm>
            <a:off x="687288" y="255684"/>
            <a:ext cx="72000" cy="1573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0DEED813-3D7D-4166-A729-7E883823CD5E}"/>
              </a:ext>
            </a:extLst>
          </p:cNvPr>
          <p:cNvCxnSpPr/>
          <p:nvPr userDrawn="1"/>
        </p:nvCxnSpPr>
        <p:spPr>
          <a:xfrm>
            <a:off x="1068863"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1CC230C-5438-4284-8FAA-05E533A44A5C}"/>
              </a:ext>
            </a:extLst>
          </p:cNvPr>
          <p:cNvCxnSpPr/>
          <p:nvPr userDrawn="1"/>
        </p:nvCxnSpPr>
        <p:spPr>
          <a:xfrm>
            <a:off x="641224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8791ED-1F60-48B9-B73C-7835714E670D}"/>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F968FAF7-548C-4383-BE8C-5A194EC21F17}"/>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3" name="Straight Connector 22">
            <a:extLst>
              <a:ext uri="{FF2B5EF4-FFF2-40B4-BE49-F238E27FC236}">
                <a16:creationId xmlns:a16="http://schemas.microsoft.com/office/drawing/2014/main" id="{DBEDEE03-9903-44CE-8EB8-22B19F5E8DD7}"/>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E8DF3E-FD5B-4215-B847-DFFB761C21A4}"/>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Content Placeholder 3">
            <a:extLst>
              <a:ext uri="{FF2B5EF4-FFF2-40B4-BE49-F238E27FC236}">
                <a16:creationId xmlns:a16="http://schemas.microsoft.com/office/drawing/2014/main" id="{C2B73E5D-AD65-4FEE-89DE-2E2643A3456B}"/>
              </a:ext>
            </a:extLst>
          </p:cNvPr>
          <p:cNvSpPr>
            <a:spLocks noGrp="1"/>
          </p:cNvSpPr>
          <p:nvPr>
            <p:ph sz="half" idx="2"/>
          </p:nvPr>
        </p:nvSpPr>
        <p:spPr>
          <a:xfrm>
            <a:off x="928800"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E10D0906-57D4-410E-823B-3BAD416949E1}"/>
              </a:ext>
            </a:extLst>
          </p:cNvPr>
          <p:cNvSpPr>
            <a:spLocks noGrp="1"/>
          </p:cNvSpPr>
          <p:nvPr>
            <p:ph sz="half" idx="15"/>
          </p:nvPr>
        </p:nvSpPr>
        <p:spPr>
          <a:xfrm>
            <a:off x="6310145" y="3386142"/>
            <a:ext cx="5157787"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129739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PRESENTATION</a:t>
            </a:r>
            <a:br>
              <a:rPr lang="en-US" dirty="0"/>
            </a:br>
            <a:r>
              <a:rPr lang="en-US" dirty="0"/>
              <a:t>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8E5174AC-6E10-46E9-BC4A-4E3A595D534E}" type="datetime1">
              <a:rPr lang="en-US" smtClean="0"/>
              <a:t>7/19/2024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15979"/>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687446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85B3913D-DE21-4303-8F9D-A21ACDBC3B69}"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Content Placeholder 3">
            <a:extLst>
              <a:ext uri="{FF2B5EF4-FFF2-40B4-BE49-F238E27FC236}">
                <a16:creationId xmlns:a16="http://schemas.microsoft.com/office/drawing/2014/main" id="{757A12BA-9C40-44B2-BB42-FE7A1F89A090}"/>
              </a:ext>
            </a:extLst>
          </p:cNvPr>
          <p:cNvSpPr>
            <a:spLocks noGrp="1"/>
          </p:cNvSpPr>
          <p:nvPr>
            <p:ph sz="half" idx="15"/>
          </p:nvPr>
        </p:nvSpPr>
        <p:spPr>
          <a:xfrm>
            <a:off x="1527519" y="3386142"/>
            <a:ext cx="4783074"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16A390F6-1520-488F-97A9-78F0B2119006}"/>
              </a:ext>
            </a:extLst>
          </p:cNvPr>
          <p:cNvSpPr>
            <a:spLocks noGrp="1"/>
          </p:cNvSpPr>
          <p:nvPr>
            <p:ph sz="half" idx="16"/>
          </p:nvPr>
        </p:nvSpPr>
        <p:spPr>
          <a:xfrm>
            <a:off x="6911271" y="3386142"/>
            <a:ext cx="4783075"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3590267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TWO CONTENT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C51E45D-B5D1-4EF4-9967-78E83BC898CC}"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227200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Content Placeholder 3">
            <a:extLst>
              <a:ext uri="{FF2B5EF4-FFF2-40B4-BE49-F238E27FC236}">
                <a16:creationId xmlns:a16="http://schemas.microsoft.com/office/drawing/2014/main" id="{80E9747C-D5E4-4606-9D3D-103BF578726B}"/>
              </a:ext>
            </a:extLst>
          </p:cNvPr>
          <p:cNvSpPr>
            <a:spLocks noGrp="1"/>
          </p:cNvSpPr>
          <p:nvPr>
            <p:ph sz="half" idx="17"/>
          </p:nvPr>
        </p:nvSpPr>
        <p:spPr>
          <a:xfrm>
            <a:off x="1527519" y="3386142"/>
            <a:ext cx="4559068" cy="2773258"/>
          </a:xfrm>
        </p:spPr>
        <p:txBody>
          <a:bodyPr>
            <a:normAutofit/>
          </a:bodyPr>
          <a:lstStyle>
            <a:lvl1pPr marL="180000" indent="-180000" algn="l" defTabSz="914400" rtl="0" eaLnBrk="1" latinLnBrk="0" hangingPunct="1">
              <a:lnSpc>
                <a:spcPct val="100000"/>
              </a:lnSpc>
              <a:spcBef>
                <a:spcPts val="600"/>
              </a:spcBef>
              <a:buClr>
                <a:schemeClr val="bg2"/>
              </a:buClr>
              <a:buFont typeface="Arial" panose="020B0604020202020204" pitchFamily="34" charset="0"/>
              <a:buChar char="•"/>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9" name="Content Placeholder 3">
            <a:extLst>
              <a:ext uri="{FF2B5EF4-FFF2-40B4-BE49-F238E27FC236}">
                <a16:creationId xmlns:a16="http://schemas.microsoft.com/office/drawing/2014/main" id="{C45F91F2-CC9B-43AA-A5DF-A0BCEB342754}"/>
              </a:ext>
            </a:extLst>
          </p:cNvPr>
          <p:cNvSpPr>
            <a:spLocks noGrp="1"/>
          </p:cNvSpPr>
          <p:nvPr>
            <p:ph sz="half" idx="18"/>
          </p:nvPr>
        </p:nvSpPr>
        <p:spPr>
          <a:xfrm>
            <a:off x="6911271" y="3386142"/>
            <a:ext cx="4783069" cy="2773258"/>
          </a:xfrm>
        </p:spPr>
        <p:txBody>
          <a:bodyPr>
            <a:normAutofit/>
          </a:bodyPr>
          <a:lstStyle>
            <a:lvl1pPr marL="180000" indent="-180000" algn="l" defTabSz="914400" rtl="0" eaLnBrk="1" latinLnBrk="0" hangingPunct="1">
              <a:lnSpc>
                <a:spcPct val="100000"/>
              </a:lnSpc>
              <a:spcBef>
                <a:spcPts val="600"/>
              </a:spcBef>
              <a:buClr>
                <a:schemeClr val="tx2"/>
              </a:buClr>
              <a:buFont typeface="Arial" panose="020B0604020202020204" pitchFamily="34" charset="0"/>
              <a:buChar char="•"/>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Tree>
    <p:extLst>
      <p:ext uri="{BB962C8B-B14F-4D97-AF65-F5344CB8AC3E}">
        <p14:creationId xmlns:p14="http://schemas.microsoft.com/office/powerpoint/2010/main" val="611792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7FDF157-A493-4A5F-9B08-356A30F203CD}"/>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C5BAB17F-C031-4630-8FA3-EE6012C20DEF}" type="datetime1">
              <a:rPr lang="en-US" smtClean="0"/>
              <a:t>7/19/2024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Tree>
    <p:extLst>
      <p:ext uri="{BB962C8B-B14F-4D97-AF65-F5344CB8AC3E}">
        <p14:creationId xmlns:p14="http://schemas.microsoft.com/office/powerpoint/2010/main" val="2804327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and Titl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DB8CD8-F2C6-48F5-8A73-E5FB643BC475}"/>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gradFill>
                  <a:gsLst>
                    <a:gs pos="0">
                      <a:schemeClr val="bg2"/>
                    </a:gs>
                    <a:gs pos="100000">
                      <a:schemeClr val="accent1"/>
                    </a:gs>
                  </a:gsLst>
                  <a:lin ang="0" scaled="1"/>
                </a:gradFill>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5406CC0F-AE50-44ED-8007-5467636E4C42}" type="datetime1">
              <a:rPr lang="en-US" smtClean="0"/>
              <a:t>7/19/2024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2891E214-8AE6-4CA6-B994-7A8BDD0B394C}"/>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C95F487E-1B8C-4FBA-95B3-043C11DA1E65}"/>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AB912DCD-5EAD-419F-BF95-02B45172EDB0}"/>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0" y="1659525"/>
            <a:ext cx="12192000" cy="3872910"/>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E25C7F29-6151-4F91-80D1-C96C51C06795}"/>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410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50F2065-1E46-45F4-8B82-40AFF3B380E4}"/>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B0ED56-F1B1-4DBE-9DF3-13C23A2BEF6D}"/>
              </a:ext>
            </a:extLst>
          </p:cNvPr>
          <p:cNvSpPr>
            <a:spLocks noGrp="1"/>
          </p:cNvSpPr>
          <p:nvPr>
            <p:ph type="title" hasCustomPrompt="1"/>
          </p:nvPr>
        </p:nvSpPr>
        <p:spPr>
          <a:xfrm>
            <a:off x="928800" y="472822"/>
            <a:ext cx="10515600" cy="1325563"/>
          </a:xfrm>
        </p:spPr>
        <p:txBody>
          <a:bodyPr/>
          <a:lstStyle>
            <a:lvl1pPr>
              <a:defRPr/>
            </a:lvl1pPr>
          </a:lstStyle>
          <a:p>
            <a:r>
              <a:rPr lang="en-US" dirty="0"/>
              <a:t>PICTURE SLIDE</a:t>
            </a:r>
          </a:p>
        </p:txBody>
      </p:sp>
      <p:sp>
        <p:nvSpPr>
          <p:cNvPr id="5" name="Date Placeholder 4">
            <a:extLst>
              <a:ext uri="{FF2B5EF4-FFF2-40B4-BE49-F238E27FC236}">
                <a16:creationId xmlns:a16="http://schemas.microsoft.com/office/drawing/2014/main" id="{E5D93C86-ABD2-4554-A6DC-88EB255699E1}"/>
              </a:ext>
            </a:extLst>
          </p:cNvPr>
          <p:cNvSpPr>
            <a:spLocks noGrp="1"/>
          </p:cNvSpPr>
          <p:nvPr>
            <p:ph type="dt" sz="half" idx="10"/>
          </p:nvPr>
        </p:nvSpPr>
        <p:spPr/>
        <p:txBody>
          <a:bodyPr/>
          <a:lstStyle/>
          <a:p>
            <a:fld id="{8F5BCE4A-56A6-49EC-A673-D7F2D2D770DB}" type="datetime1">
              <a:rPr lang="en-US" smtClean="0"/>
              <a:t>7/19/2024</a:t>
            </a:fld>
            <a:endParaRPr lang="en-US" dirty="0"/>
          </a:p>
        </p:txBody>
      </p:sp>
      <p:sp>
        <p:nvSpPr>
          <p:cNvPr id="6" name="Footer Placeholder 5">
            <a:extLst>
              <a:ext uri="{FF2B5EF4-FFF2-40B4-BE49-F238E27FC236}">
                <a16:creationId xmlns:a16="http://schemas.microsoft.com/office/drawing/2014/main" id="{54E45015-FD92-48FC-8C28-ACCBC8BAB98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AC07E4C-515F-4DA3-9B83-5C6CE5B980C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BD1F59C3-73BF-4D90-B580-4014C2B27C2C}"/>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E570BBF0-DF30-4898-89DD-8E929C0AD0B3}"/>
              </a:ext>
            </a:extLst>
          </p:cNvPr>
          <p:cNvSpPr>
            <a:spLocks noGrp="1"/>
          </p:cNvSpPr>
          <p:nvPr>
            <p:ph type="pic" sz="quarter" idx="15"/>
          </p:nvPr>
        </p:nvSpPr>
        <p:spPr>
          <a:xfrm>
            <a:off x="246000" y="1659525"/>
            <a:ext cx="11700000" cy="4517136"/>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2A58BD2B-1B9B-49E6-8C1A-77F7A60420D7}"/>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15">
            <a:extLst>
              <a:ext uri="{FF2B5EF4-FFF2-40B4-BE49-F238E27FC236}">
                <a16:creationId xmlns:a16="http://schemas.microsoft.com/office/drawing/2014/main" id="{A17DA84B-7C7B-413F-9A4E-88B7975E1CBB}"/>
              </a:ext>
            </a:extLst>
          </p:cNvPr>
          <p:cNvSpPr>
            <a:spLocks noGrp="1"/>
          </p:cNvSpPr>
          <p:nvPr>
            <p:ph type="body" sz="quarter" idx="14"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453C73EB-9DF5-425B-B9EA-BADEC346708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0991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Picture and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Picture Placeholder 19">
            <a:extLst>
              <a:ext uri="{FF2B5EF4-FFF2-40B4-BE49-F238E27FC236}">
                <a16:creationId xmlns:a16="http://schemas.microsoft.com/office/drawing/2014/main" id="{90DA0444-D1E1-48F5-9158-243679F7B638}"/>
              </a:ext>
            </a:extLst>
          </p:cNvPr>
          <p:cNvSpPr>
            <a:spLocks noGrp="1"/>
          </p:cNvSpPr>
          <p:nvPr>
            <p:ph type="pic" sz="quarter" idx="15"/>
          </p:nvPr>
        </p:nvSpPr>
        <p:spPr>
          <a:xfrm>
            <a:off x="0" y="2167439"/>
            <a:ext cx="12192000" cy="4009222"/>
          </a:xfrm>
          <a:solidFill>
            <a:schemeClr val="bg1">
              <a:alpha val="50000"/>
            </a:schemeClr>
          </a:solidFill>
        </p:spPr>
        <p:txBody>
          <a:bodyPr anchor="ctr" anchorCtr="0">
            <a:normAutofit/>
          </a:bodyPr>
          <a:lstStyle>
            <a:lvl1pPr marL="0" indent="0" algn="ctr">
              <a:buNone/>
              <a:defRPr sz="1500"/>
            </a:lvl1pPr>
          </a:lstStyle>
          <a:p>
            <a:r>
              <a:rPr lang="en-US"/>
              <a:t>Click icon to add picture</a:t>
            </a: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F6EF2B0D-49A2-441C-B800-8DA3FF9758CE}"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139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Picture and Title">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a:t>Click icon to add picture</a:t>
            </a:r>
            <a:endParaRPr lang="en-US" dirty="0"/>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7" y="4435638"/>
            <a:ext cx="8807116" cy="1571359"/>
          </a:xfrm>
        </p:spPr>
        <p:txBody>
          <a:bodyPr anchor="b">
            <a:normAutofit/>
          </a:bodyPr>
          <a:lstStyle>
            <a:lvl1pPr algn="l">
              <a:defRPr sz="4000" b="1">
                <a:solidFill>
                  <a:schemeClr val="bg1"/>
                </a:solidFill>
              </a:defRPr>
            </a:lvl1pPr>
          </a:lstStyle>
          <a:p>
            <a:r>
              <a:rPr lang="en-US" dirty="0"/>
              <a:t>PICTURE</a:t>
            </a:r>
            <a:br>
              <a:rPr lang="en-US" dirty="0"/>
            </a:br>
            <a:r>
              <a:rPr lang="en-US" dirty="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2F5D5FDB-2FE7-44AD-B9BD-8BEF95F41952}" type="datetime1">
              <a:rPr lang="en-US" smtClean="0"/>
              <a:t>7/19/2024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2" name="Straight Connector 11">
            <a:extLst>
              <a:ext uri="{FF2B5EF4-FFF2-40B4-BE49-F238E27FC236}">
                <a16:creationId xmlns:a16="http://schemas.microsoft.com/office/drawing/2014/main" id="{E2311598-88E6-4CCA-AFD4-E5D87D3AAF1D}"/>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6897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9B2A5FC-034D-4F4C-833F-A3DDC66E3E6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9753FB07-8F96-4A12-BC7E-21F8E0954886}" type="datetime1">
              <a:rPr lang="en-US" smtClean="0"/>
              <a:t>7/19/2024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7409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A48C424-A3E8-45D9-A344-780A64F65F99}"/>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gradFill>
                  <a:gsLst>
                    <a:gs pos="0">
                      <a:schemeClr val="bg2"/>
                    </a:gs>
                    <a:gs pos="100000">
                      <a:schemeClr val="accent1"/>
                    </a:gs>
                  </a:gsLst>
                  <a:lin ang="0" scaled="1"/>
                </a:gradFill>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C8790E14-8D81-41DD-8E4A-1160D6D337E4}" type="datetime1">
              <a:rPr lang="en-US" smtClean="0"/>
              <a:t>7/19/2024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9" y="0"/>
            <a:ext cx="72000" cy="12893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017154"/>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2931545"/>
          </a:xfrm>
        </p:spPr>
        <p:txBody>
          <a:bodyPr>
            <a:normAutofit/>
          </a:bodyPr>
          <a:lstStyle>
            <a:lvl1pPr>
              <a:defRPr lang="en-US" sz="1600" i="0" kern="1200" dirty="0" smtClean="0">
                <a:solidFill>
                  <a:schemeClr val="tx1">
                    <a:lumMod val="75000"/>
                    <a:lumOff val="25000"/>
                  </a:schemeClr>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E7B492-C944-422B-9779-A95207B000CF}"/>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B7A18CA1-13F1-4B77-BA9C-71FAF3AEE43C}"/>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7" name="Straight Connector 16">
            <a:extLst>
              <a:ext uri="{FF2B5EF4-FFF2-40B4-BE49-F238E27FC236}">
                <a16:creationId xmlns:a16="http://schemas.microsoft.com/office/drawing/2014/main" id="{166915A3-52A7-4C8C-B8EC-41071CB1A90B}"/>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8B84D4-EC6A-481E-87B5-0AA6E59A5C12}"/>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56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0540321-6794-45E5-A403-F840A499D67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FA226BC7-E49E-4871-8B90-93766E659C8E}"/>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 Placeholder 15">
            <a:extLst>
              <a:ext uri="{FF2B5EF4-FFF2-40B4-BE49-F238E27FC236}">
                <a16:creationId xmlns:a16="http://schemas.microsoft.com/office/drawing/2014/main" id="{7FD1F1BF-3901-435E-A225-44921D7097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9" name="Straight Connector 28">
            <a:extLst>
              <a:ext uri="{FF2B5EF4-FFF2-40B4-BE49-F238E27FC236}">
                <a16:creationId xmlns:a16="http://schemas.microsoft.com/office/drawing/2014/main" id="{3A349A95-A047-4A05-83FB-F32C38181430}"/>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A2C5870-C68D-4A7D-82BB-410BAD394DF1}"/>
              </a:ext>
            </a:extLst>
          </p:cNvPr>
          <p:cNvSpPr>
            <a:spLocks noGrp="1"/>
          </p:cNvSpPr>
          <p:nvPr>
            <p:ph type="title" hasCustomPrompt="1"/>
          </p:nvPr>
        </p:nvSpPr>
        <p:spPr>
          <a:xfrm>
            <a:off x="928800" y="470055"/>
            <a:ext cx="10515600" cy="1325563"/>
          </a:xfrm>
        </p:spPr>
        <p:txBody>
          <a:bodyPr/>
          <a:lstStyle>
            <a:lvl1pPr>
              <a:defRPr/>
            </a:lvl1pPr>
          </a:lstStyle>
          <a:p>
            <a:r>
              <a:rPr lang="en-US" dirty="0"/>
              <a:t>CHART SLIDE</a:t>
            </a:r>
          </a:p>
        </p:txBody>
      </p:sp>
      <p:sp>
        <p:nvSpPr>
          <p:cNvPr id="3" name="Date Placeholder 2">
            <a:extLst>
              <a:ext uri="{FF2B5EF4-FFF2-40B4-BE49-F238E27FC236}">
                <a16:creationId xmlns:a16="http://schemas.microsoft.com/office/drawing/2014/main" id="{6236F3ED-82D9-4642-A435-86170B8919AF}"/>
              </a:ext>
            </a:extLst>
          </p:cNvPr>
          <p:cNvSpPr>
            <a:spLocks noGrp="1"/>
          </p:cNvSpPr>
          <p:nvPr>
            <p:ph type="dt" sz="half" idx="10"/>
          </p:nvPr>
        </p:nvSpPr>
        <p:spPr/>
        <p:txBody>
          <a:bodyPr/>
          <a:lstStyle/>
          <a:p>
            <a:fld id="{2F825738-C96E-44D6-94FE-78EC73B11312}" type="datetime1">
              <a:rPr lang="en-US" smtClean="0"/>
              <a:t>7/19/2024</a:t>
            </a:fld>
            <a:endParaRPr lang="en-US" dirty="0"/>
          </a:p>
        </p:txBody>
      </p:sp>
      <p:sp>
        <p:nvSpPr>
          <p:cNvPr id="4" name="Footer Placeholder 3">
            <a:extLst>
              <a:ext uri="{FF2B5EF4-FFF2-40B4-BE49-F238E27FC236}">
                <a16:creationId xmlns:a16="http://schemas.microsoft.com/office/drawing/2014/main" id="{B172C020-7618-45BB-AF25-CD2F3A57D922}"/>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FAFB5F8-C1DD-4F45-9C62-6669B34800E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8" name="Rectangle 7">
            <a:extLst>
              <a:ext uri="{FF2B5EF4-FFF2-40B4-BE49-F238E27FC236}">
                <a16:creationId xmlns:a16="http://schemas.microsoft.com/office/drawing/2014/main" id="{6D28A3A2-B6A3-4735-BBC9-E721BA710C9B}"/>
              </a:ext>
            </a:extLst>
          </p:cNvPr>
          <p:cNvSpPr/>
          <p:nvPr userDrawn="1"/>
        </p:nvSpPr>
        <p:spPr>
          <a:xfrm>
            <a:off x="687288" y="255842"/>
            <a:ext cx="72000" cy="1033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2">
            <a:extLst>
              <a:ext uri="{FF2B5EF4-FFF2-40B4-BE49-F238E27FC236}">
                <a16:creationId xmlns:a16="http://schemas.microsoft.com/office/drawing/2014/main" id="{BADDF5A7-229B-4731-9A6F-9DE095F66600}"/>
              </a:ext>
            </a:extLst>
          </p:cNvPr>
          <p:cNvSpPr>
            <a:spLocks noGrp="1"/>
          </p:cNvSpPr>
          <p:nvPr>
            <p:ph type="body" idx="1"/>
          </p:nvPr>
        </p:nvSpPr>
        <p:spPr>
          <a:xfrm>
            <a:off x="928800" y="2316979"/>
            <a:ext cx="5157787"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131A72C0-870A-4F64-AE16-6B1FA2C61A94}"/>
              </a:ext>
            </a:extLst>
          </p:cNvPr>
          <p:cNvSpPr>
            <a:spLocks noGrp="1"/>
          </p:cNvSpPr>
          <p:nvPr>
            <p:ph sz="half" idx="2"/>
          </p:nvPr>
        </p:nvSpPr>
        <p:spPr>
          <a:xfrm>
            <a:off x="928800" y="3431112"/>
            <a:ext cx="5157787"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11" name="Text Placeholder 4">
            <a:extLst>
              <a:ext uri="{FF2B5EF4-FFF2-40B4-BE49-F238E27FC236}">
                <a16:creationId xmlns:a16="http://schemas.microsoft.com/office/drawing/2014/main" id="{9962AFC0-1C35-4CF7-B15A-469738360002}"/>
              </a:ext>
            </a:extLst>
          </p:cNvPr>
          <p:cNvSpPr>
            <a:spLocks noGrp="1"/>
          </p:cNvSpPr>
          <p:nvPr>
            <p:ph type="body" sz="quarter" idx="3"/>
          </p:nvPr>
        </p:nvSpPr>
        <p:spPr>
          <a:xfrm>
            <a:off x="6224784" y="1402584"/>
            <a:ext cx="5183188"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2A1EF39B-44B4-41E9-B813-11A664255B46}"/>
              </a:ext>
            </a:extLst>
          </p:cNvPr>
          <p:cNvSpPr>
            <a:spLocks noGrp="1"/>
          </p:cNvSpPr>
          <p:nvPr>
            <p:ph sz="quarter" idx="4"/>
          </p:nvPr>
        </p:nvSpPr>
        <p:spPr>
          <a:xfrm>
            <a:off x="6224784" y="2516716"/>
            <a:ext cx="5183188" cy="3687653"/>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13" name="Straight Connector 12">
            <a:extLst>
              <a:ext uri="{FF2B5EF4-FFF2-40B4-BE49-F238E27FC236}">
                <a16:creationId xmlns:a16="http://schemas.microsoft.com/office/drawing/2014/main" id="{0E13CA67-E267-486C-8B01-B07C27F7D30A}"/>
              </a:ext>
            </a:extLst>
          </p:cNvPr>
          <p:cNvCxnSpPr/>
          <p:nvPr userDrawn="1"/>
        </p:nvCxnSpPr>
        <p:spPr>
          <a:xfrm>
            <a:off x="1068863" y="327193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551A0EC-216D-492E-A209-7CD61B5343CC}"/>
              </a:ext>
            </a:extLst>
          </p:cNvPr>
          <p:cNvCxnSpPr/>
          <p:nvPr userDrawn="1"/>
        </p:nvCxnSpPr>
        <p:spPr>
          <a:xfrm>
            <a:off x="6352281" y="2357538"/>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DF95BF2-B52F-4059-BC20-4B61F5F92FC3}"/>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98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582"/>
            <a:ext cx="8807116" cy="91587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49257"/>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B3903798-9F8A-4555-A128-691FDFB38DA9}" type="datetime1">
              <a:rPr lang="en-US" noProof="0" smtClean="0"/>
              <a:t>7/19/2024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79420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13969"/>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2012447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8" y="2272009"/>
            <a:ext cx="4759643" cy="823912"/>
          </a:xfrm>
        </p:spPr>
        <p:txBody>
          <a:bodyPr anchor="b"/>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5989398F-A7F5-4300-AD8D-F2211496F365}"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8" y="3386142"/>
            <a:ext cx="4759643"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bg1"/>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0670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0CD2376-834B-4EE0-BA14-A9AEA2135615}"/>
              </a:ext>
            </a:extLst>
          </p:cNvPr>
          <p:cNvSpPr/>
          <p:nvPr userDrawn="1"/>
        </p:nvSpPr>
        <p:spPr>
          <a:xfrm>
            <a:off x="6096000" y="0"/>
            <a:ext cx="6096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2">
            <a:extLst>
              <a:ext uri="{FF2B5EF4-FFF2-40B4-BE49-F238E27FC236}">
                <a16:creationId xmlns:a16="http://schemas.microsoft.com/office/drawing/2014/main" id="{4D589D6B-831D-4563-A99C-EBE2564083ED}"/>
              </a:ext>
            </a:extLst>
          </p:cNvPr>
          <p:cNvSpPr>
            <a:spLocks noGrp="1"/>
          </p:cNvSpPr>
          <p:nvPr>
            <p:ph type="body" idx="1"/>
          </p:nvPr>
        </p:nvSpPr>
        <p:spPr>
          <a:xfrm>
            <a:off x="1555329" y="2272009"/>
            <a:ext cx="4540672" cy="823912"/>
          </a:xfrm>
        </p:spPr>
        <p:txBody>
          <a:bodyPr anchor="b"/>
          <a:lstStyle>
            <a:lvl1pPr marL="0" indent="0">
              <a:buNone/>
              <a:defRPr lang="en-US" sz="2500" b="1" i="0" kern="1200" dirty="0" smtClean="0">
                <a:solidFill>
                  <a:schemeClr val="bg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630859"/>
            <a:ext cx="4143555" cy="1536580"/>
          </a:xfrm>
        </p:spPr>
        <p:txBody>
          <a:bodyPr/>
          <a:lstStyle>
            <a:lvl1pPr>
              <a:defRPr>
                <a:gradFill>
                  <a:gsLst>
                    <a:gs pos="0">
                      <a:schemeClr val="bg2"/>
                    </a:gs>
                    <a:gs pos="100000">
                      <a:schemeClr val="accent1"/>
                    </a:gs>
                  </a:gsLst>
                  <a:lin ang="0" scaled="1"/>
                </a:gradFill>
              </a:defRPr>
            </a:lvl1pPr>
          </a:lstStyle>
          <a:p>
            <a:r>
              <a:rPr lang="en-US" dirty="0"/>
              <a:t>CHART</a:t>
            </a:r>
            <a:br>
              <a:rPr lang="en-US" dirty="0"/>
            </a:br>
            <a:r>
              <a:rPr lang="en-US" dirty="0"/>
              <a:t>SLIDE</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1F1D69A2-DE74-4722-929F-847049DD6A45}"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3B530EAF-CF53-49F1-B6C8-C2B60A5F633E}"/>
              </a:ext>
            </a:extLst>
          </p:cNvPr>
          <p:cNvSpPr>
            <a:spLocks noGrp="1"/>
          </p:cNvSpPr>
          <p:nvPr>
            <p:ph sz="half" idx="2"/>
          </p:nvPr>
        </p:nvSpPr>
        <p:spPr>
          <a:xfrm>
            <a:off x="1555329" y="3386142"/>
            <a:ext cx="4540672" cy="2773258"/>
          </a:xfrm>
        </p:spPr>
        <p:txBody>
          <a:bodyPr>
            <a:normAutofit/>
          </a:bodyPr>
          <a:lstStyle>
            <a:lvl1pPr marL="0" indent="0" algn="l" defTabSz="914400" rtl="0" eaLnBrk="1" latinLnBrk="0" hangingPunct="1">
              <a:lnSpc>
                <a:spcPct val="100000"/>
              </a:lnSpc>
              <a:spcBef>
                <a:spcPts val="600"/>
              </a:spcBef>
              <a:buFont typeface="Arial" panose="020B0604020202020204" pitchFamily="34" charset="0"/>
              <a:buNone/>
              <a:defRPr lang="en-US" sz="1600" i="0" kern="1200" dirty="0" smtClean="0">
                <a:solidFill>
                  <a:schemeClr val="tx1">
                    <a:lumMod val="75000"/>
                    <a:lumOff val="25000"/>
                  </a:schemeClr>
                </a:solidFill>
                <a:latin typeface="+mn-lt"/>
                <a:ea typeface="+mn-ea"/>
                <a:cs typeface="+mn-cs"/>
              </a:defRPr>
            </a:lvl1pPr>
            <a:lvl2pPr marL="6858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2pPr>
            <a:lvl3pPr marL="11430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3pPr>
            <a:lvl4pPr marL="1600200" indent="0" algn="l" defTabSz="914400" rtl="0" eaLnBrk="1" latinLnBrk="0" hangingPunct="1">
              <a:lnSpc>
                <a:spcPct val="90000"/>
              </a:lnSpc>
              <a:buFont typeface="Arial" panose="020B0604020202020204" pitchFamily="34" charset="0"/>
              <a:buNone/>
              <a:defRPr lang="en-US" sz="1400" kern="1200" dirty="0" smtClean="0">
                <a:solidFill>
                  <a:schemeClr val="bg1"/>
                </a:solidFill>
                <a:latin typeface="+mn-lt"/>
                <a:ea typeface="+mn-ea"/>
                <a:cs typeface="+mn-cs"/>
              </a:defRPr>
            </a:lvl4pPr>
            <a:lvl5pPr marL="2057400" indent="0" algn="l" defTabSz="914400" rtl="0" eaLnBrk="1" latinLnBrk="0" hangingPunct="1">
              <a:lnSpc>
                <a:spcPct val="90000"/>
              </a:lnSpc>
              <a:buFont typeface="Arial" panose="020B0604020202020204" pitchFamily="34" charset="0"/>
              <a:buNone/>
              <a:defRPr lang="en-US" sz="1400" kern="1200" dirty="0">
                <a:solidFill>
                  <a:schemeClr val="bg1"/>
                </a:solidFill>
                <a:latin typeface="+mn-lt"/>
                <a:ea typeface="+mn-ea"/>
                <a:cs typeface="+mn-cs"/>
              </a:defRPr>
            </a:lvl5pPr>
          </a:lstStyle>
          <a:p>
            <a:pPr lvl="0"/>
            <a:r>
              <a:rPr lang="en-US"/>
              <a:t>Click to edit Master text styles</a:t>
            </a:r>
          </a:p>
        </p:txBody>
      </p:sp>
      <p:sp>
        <p:nvSpPr>
          <p:cNvPr id="20" name="Text Placeholder 4">
            <a:extLst>
              <a:ext uri="{FF2B5EF4-FFF2-40B4-BE49-F238E27FC236}">
                <a16:creationId xmlns:a16="http://schemas.microsoft.com/office/drawing/2014/main" id="{73B77664-6718-4048-AA03-DCFB4D6D880C}"/>
              </a:ext>
            </a:extLst>
          </p:cNvPr>
          <p:cNvSpPr>
            <a:spLocks noGrp="1"/>
          </p:cNvSpPr>
          <p:nvPr>
            <p:ph type="body" sz="quarter" idx="3"/>
          </p:nvPr>
        </p:nvSpPr>
        <p:spPr>
          <a:xfrm>
            <a:off x="6911272" y="1414759"/>
            <a:ext cx="4783083" cy="823912"/>
          </a:xfrm>
        </p:spPr>
        <p:txBody>
          <a:bodyPr anchor="b">
            <a:normAutofit/>
          </a:bodyPr>
          <a:lstStyle>
            <a:lvl1pPr marL="0" indent="0">
              <a:buNone/>
              <a:defRPr lang="en-US" sz="2500" b="1" i="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17E62B55-2C81-4D0C-82F0-D765EFB74575}"/>
              </a:ext>
            </a:extLst>
          </p:cNvPr>
          <p:cNvSpPr>
            <a:spLocks noGrp="1"/>
          </p:cNvSpPr>
          <p:nvPr>
            <p:ph sz="quarter" idx="4"/>
          </p:nvPr>
        </p:nvSpPr>
        <p:spPr>
          <a:xfrm>
            <a:off x="6911272" y="2528891"/>
            <a:ext cx="4783083" cy="3630507"/>
          </a:xfrm>
        </p:spPr>
        <p:txBody>
          <a:bodyPr>
            <a:normAutofit/>
          </a:bodyPr>
          <a:lstStyle>
            <a:lvl1pPr>
              <a:defRPr lang="en-US" sz="1600" i="0" kern="1200" dirty="0" smtClean="0">
                <a:solidFill>
                  <a:schemeClr val="bg1"/>
                </a:solidFill>
                <a:latin typeface="+mn-lt"/>
                <a:ea typeface="+mn-ea"/>
                <a:cs typeface="+mn-cs"/>
              </a:defRPr>
            </a:lvl1pPr>
            <a:lvl2pPr>
              <a:defRPr/>
            </a:lvl2pPr>
            <a:lvl3pPr>
              <a:defRPr/>
            </a:lvl3pPr>
            <a:lvl4pPr>
              <a:defRPr/>
            </a:lvl4pPr>
            <a:lvl5pPr>
              <a:defRPr/>
            </a:lvl5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cxnSp>
        <p:nvCxnSpPr>
          <p:cNvPr id="22" name="Straight Connector 21">
            <a:extLst>
              <a:ext uri="{FF2B5EF4-FFF2-40B4-BE49-F238E27FC236}">
                <a16:creationId xmlns:a16="http://schemas.microsoft.com/office/drawing/2014/main" id="{D6ECB7AA-A238-4E2E-8A06-0B7C8B62A61D}"/>
              </a:ext>
            </a:extLst>
          </p:cNvPr>
          <p:cNvCxnSpPr>
            <a:cxnSpLocks/>
          </p:cNvCxnSpPr>
          <p:nvPr userDrawn="1"/>
        </p:nvCxnSpPr>
        <p:spPr>
          <a:xfrm>
            <a:off x="1695391" y="3226963"/>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34F3080-CEDC-41FB-BA9C-9C93575A8C71}"/>
              </a:ext>
            </a:extLst>
          </p:cNvPr>
          <p:cNvCxnSpPr>
            <a:cxnSpLocks/>
          </p:cNvCxnSpPr>
          <p:nvPr userDrawn="1"/>
        </p:nvCxnSpPr>
        <p:spPr>
          <a:xfrm>
            <a:off x="7038769" y="2369713"/>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351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B4FDD192-6800-47D0-90F1-7D91FE57976D}" type="datetime1">
              <a:rPr lang="en-US" smtClean="0"/>
              <a:t>7/19/2024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89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D1F5F9-2E42-493E-906D-AA9F7D5F0880}"/>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47703"/>
            <a:ext cx="6291150" cy="1328497"/>
          </a:xfrm>
        </p:spPr>
        <p:txBody>
          <a:bodyPr anchor="b">
            <a:noAutofit/>
          </a:bodyPr>
          <a:lstStyle>
            <a:lvl1pPr>
              <a:defRPr sz="4000">
                <a:gradFill>
                  <a:gsLst>
                    <a:gs pos="0">
                      <a:schemeClr val="bg2"/>
                    </a:gs>
                    <a:gs pos="100000">
                      <a:schemeClr val="accent1"/>
                    </a:gs>
                  </a:gsLst>
                  <a:lin ang="0" scaled="1"/>
                </a:gradFill>
              </a:defRPr>
            </a:lvl1pPr>
          </a:lstStyle>
          <a:p>
            <a:r>
              <a:rPr lang="en-US" dirty="0"/>
              <a:t>PICTURE WITH</a:t>
            </a:r>
            <a:br>
              <a:rPr lang="en-US" dirty="0"/>
            </a:br>
            <a:r>
              <a:rPr lang="en-US" dirty="0"/>
              <a:t>CAPTION 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0" y="2950934"/>
            <a:ext cx="12192000" cy="2581498"/>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2216910"/>
            <a:ext cx="6291150" cy="654726"/>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CABEC1E2-BCC4-44B2-A3D7-036C18CBFA1C}" type="datetime1">
              <a:rPr lang="en-US" smtClean="0"/>
              <a:t>7/19/2024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1723" cy="1813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2102969"/>
            <a:ext cx="630936"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707FDA-D4BE-43FA-91CD-CBA55EB8CA17}"/>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538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1289E2-E0FB-4100-99AE-FC48AB519EE0}"/>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928800" y="652069"/>
            <a:ext cx="3932237"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255600"/>
            <a:ext cx="5231567" cy="6346800"/>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928800" y="3283710"/>
            <a:ext cx="3932237"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7D989723-4BF4-48A4-B5CD-B482435A8942}" type="datetime1">
              <a:rPr lang="en-US" smtClean="0"/>
              <a:t>7/19/2024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687289" y="0"/>
            <a:ext cx="72000" cy="28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06886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BF50E9D-E2D8-41FB-816D-829494C06AD8}"/>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 Placeholder 15">
            <a:extLst>
              <a:ext uri="{FF2B5EF4-FFF2-40B4-BE49-F238E27FC236}">
                <a16:creationId xmlns:a16="http://schemas.microsoft.com/office/drawing/2014/main" id="{0C17ED7B-D5EA-4FB8-8E1B-F04BFE982E63}"/>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20" name="Straight Connector 19">
            <a:extLst>
              <a:ext uri="{FF2B5EF4-FFF2-40B4-BE49-F238E27FC236}">
                <a16:creationId xmlns:a16="http://schemas.microsoft.com/office/drawing/2014/main" id="{4A992C28-7C5F-479C-A649-564EFD0EEABF}"/>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1F0C21-A9B5-47E2-93F8-6226D37312FC}"/>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437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FC33DF7-D0A2-49E4-BF1D-6DC097E62DC5}"/>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EF872A-3B4F-4F8E-9C76-EEF7A4FEA4D3}"/>
              </a:ext>
            </a:extLst>
          </p:cNvPr>
          <p:cNvSpPr>
            <a:spLocks noGrp="1"/>
          </p:cNvSpPr>
          <p:nvPr>
            <p:ph type="title" hasCustomPrompt="1"/>
          </p:nvPr>
        </p:nvSpPr>
        <p:spPr>
          <a:xfrm>
            <a:off x="1519351" y="652069"/>
            <a:ext cx="3490800" cy="2390931"/>
          </a:xfrm>
        </p:spPr>
        <p:txBody>
          <a:bodyPr anchor="b">
            <a:noAutofit/>
          </a:bodyPr>
          <a:lstStyle>
            <a:lvl1pPr>
              <a:defRPr sz="4000"/>
            </a:lvl1pPr>
          </a:lstStyle>
          <a:p>
            <a:r>
              <a:rPr lang="en-US" dirty="0"/>
              <a:t>PICTURE</a:t>
            </a:r>
            <a:br>
              <a:rPr lang="en-US" dirty="0"/>
            </a:br>
            <a:r>
              <a:rPr lang="en-US" dirty="0"/>
              <a:t>WITH</a:t>
            </a:r>
            <a:br>
              <a:rPr lang="en-US" dirty="0"/>
            </a:br>
            <a:r>
              <a:rPr lang="en-US" dirty="0"/>
              <a:t>CAPTION</a:t>
            </a:r>
            <a:br>
              <a:rPr lang="en-US" dirty="0"/>
            </a:br>
            <a:r>
              <a:rPr lang="en-US" dirty="0"/>
              <a:t>SLIDE</a:t>
            </a:r>
          </a:p>
        </p:txBody>
      </p:sp>
      <p:sp>
        <p:nvSpPr>
          <p:cNvPr id="3" name="Picture Placeholder 2">
            <a:extLst>
              <a:ext uri="{FF2B5EF4-FFF2-40B4-BE49-F238E27FC236}">
                <a16:creationId xmlns:a16="http://schemas.microsoft.com/office/drawing/2014/main" id="{8625F378-E3B6-430E-A0C8-CEF68EC34867}"/>
              </a:ext>
            </a:extLst>
          </p:cNvPr>
          <p:cNvSpPr>
            <a:spLocks noGrp="1"/>
          </p:cNvSpPr>
          <p:nvPr>
            <p:ph type="pic" idx="1"/>
          </p:nvPr>
        </p:nvSpPr>
        <p:spPr>
          <a:xfrm>
            <a:off x="5231566" y="0"/>
            <a:ext cx="5231567" cy="6857999"/>
          </a:xfrm>
          <a:solidFill>
            <a:schemeClr val="bg1">
              <a:alpha val="35000"/>
            </a:schemeClr>
          </a:solidFill>
        </p:spPr>
        <p:txBody>
          <a:bodyPr anchor="ctr" anchorCtr="0">
            <a:norm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109A766-AE6E-4EE0-BBA9-267550F4669F}"/>
              </a:ext>
            </a:extLst>
          </p:cNvPr>
          <p:cNvSpPr>
            <a:spLocks noGrp="1"/>
          </p:cNvSpPr>
          <p:nvPr>
            <p:ph type="body" sz="half" idx="2"/>
          </p:nvPr>
        </p:nvSpPr>
        <p:spPr>
          <a:xfrm>
            <a:off x="1519351" y="3283710"/>
            <a:ext cx="3490800" cy="2439988"/>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5" name="Date Placeholder 4">
            <a:extLst>
              <a:ext uri="{FF2B5EF4-FFF2-40B4-BE49-F238E27FC236}">
                <a16:creationId xmlns:a16="http://schemas.microsoft.com/office/drawing/2014/main" id="{E93FA4ED-DF34-437A-A3DD-C590456AE163}"/>
              </a:ext>
            </a:extLst>
          </p:cNvPr>
          <p:cNvSpPr>
            <a:spLocks noGrp="1"/>
          </p:cNvSpPr>
          <p:nvPr>
            <p:ph type="dt" sz="half" idx="10"/>
          </p:nvPr>
        </p:nvSpPr>
        <p:spPr/>
        <p:txBody>
          <a:bodyPr/>
          <a:lstStyle/>
          <a:p>
            <a:fld id="{934AF4EC-7DDE-4C95-9956-59513BFBB065}" type="datetime1">
              <a:rPr lang="en-US" smtClean="0"/>
              <a:t>7/19/2024</a:t>
            </a:fld>
            <a:endParaRPr lang="en-US" dirty="0"/>
          </a:p>
        </p:txBody>
      </p:sp>
      <p:sp>
        <p:nvSpPr>
          <p:cNvPr id="6" name="Footer Placeholder 5">
            <a:extLst>
              <a:ext uri="{FF2B5EF4-FFF2-40B4-BE49-F238E27FC236}">
                <a16:creationId xmlns:a16="http://schemas.microsoft.com/office/drawing/2014/main" id="{96BE8EAD-D127-4320-BE56-300A2412569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BD6BD1-5229-4162-9050-A799C112300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41F678A-2BA4-4866-BA2B-804BAFA272E6}"/>
              </a:ext>
            </a:extLst>
          </p:cNvPr>
          <p:cNvSpPr/>
          <p:nvPr userDrawn="1"/>
        </p:nvSpPr>
        <p:spPr>
          <a:xfrm>
            <a:off x="1277838" y="837332"/>
            <a:ext cx="72843" cy="2042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37F503C-8741-4170-AB97-2F028D895E60}"/>
              </a:ext>
            </a:extLst>
          </p:cNvPr>
          <p:cNvCxnSpPr/>
          <p:nvPr userDrawn="1"/>
        </p:nvCxnSpPr>
        <p:spPr>
          <a:xfrm>
            <a:off x="1659413" y="316976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A339F42-187E-423E-888A-A223C1B2E02E}"/>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 Placeholder 15">
            <a:extLst>
              <a:ext uri="{FF2B5EF4-FFF2-40B4-BE49-F238E27FC236}">
                <a16:creationId xmlns:a16="http://schemas.microsoft.com/office/drawing/2014/main" id="{3156C8BB-DCB4-4A6F-9463-81442ECFAE6D}"/>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3" name="Straight Connector 12">
            <a:extLst>
              <a:ext uri="{FF2B5EF4-FFF2-40B4-BE49-F238E27FC236}">
                <a16:creationId xmlns:a16="http://schemas.microsoft.com/office/drawing/2014/main" id="{943ED311-FC15-4C06-8B1C-5C57F3F9A786}"/>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46941A3-2F65-4CFA-8EEF-AB50FBB6660E}"/>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20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Picture with Caption">
    <p:bg>
      <p:bgPr>
        <a:solidFill>
          <a:schemeClr val="bg1"/>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4FC6DCA8-CFF5-4F20-A410-C3EA0873DEFA}"/>
              </a:ext>
            </a:extLst>
          </p:cNvPr>
          <p:cNvSpPr>
            <a:spLocks noGrp="1"/>
          </p:cNvSpPr>
          <p:nvPr>
            <p:ph type="pic" sz="quarter" idx="15"/>
          </p:nvPr>
        </p:nvSpPr>
        <p:spPr>
          <a:xfrm>
            <a:off x="0" y="0"/>
            <a:ext cx="12191999" cy="4251153"/>
          </a:xfrm>
          <a:custGeom>
            <a:avLst/>
            <a:gdLst>
              <a:gd name="connsiteX0" fmla="*/ 0 w 12191999"/>
              <a:gd name="connsiteY0" fmla="*/ 0 h 4251153"/>
              <a:gd name="connsiteX1" fmla="*/ 12191999 w 12191999"/>
              <a:gd name="connsiteY1" fmla="*/ 0 h 4251153"/>
              <a:gd name="connsiteX2" fmla="*/ 12191999 w 12191999"/>
              <a:gd name="connsiteY2" fmla="*/ 795243 h 4251153"/>
              <a:gd name="connsiteX3" fmla="*/ 11190767 w 12191999"/>
              <a:gd name="connsiteY3" fmla="*/ 795243 h 4251153"/>
              <a:gd name="connsiteX4" fmla="*/ 11190767 w 12191999"/>
              <a:gd name="connsiteY4" fmla="*/ 802443 h 4251153"/>
              <a:gd name="connsiteX5" fmla="*/ 12191999 w 12191999"/>
              <a:gd name="connsiteY5" fmla="*/ 802443 h 4251153"/>
              <a:gd name="connsiteX6" fmla="*/ 12191999 w 12191999"/>
              <a:gd name="connsiteY6" fmla="*/ 4251153 h 4251153"/>
              <a:gd name="connsiteX7" fmla="*/ 0 w 12191999"/>
              <a:gd name="connsiteY7" fmla="*/ 4251153 h 425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251153">
                <a:moveTo>
                  <a:pt x="0" y="0"/>
                </a:moveTo>
                <a:lnTo>
                  <a:pt x="12191999" y="0"/>
                </a:lnTo>
                <a:lnTo>
                  <a:pt x="12191999" y="795243"/>
                </a:lnTo>
                <a:lnTo>
                  <a:pt x="11190767" y="795243"/>
                </a:lnTo>
                <a:lnTo>
                  <a:pt x="11190767" y="802443"/>
                </a:lnTo>
                <a:lnTo>
                  <a:pt x="12191999" y="802443"/>
                </a:lnTo>
                <a:lnTo>
                  <a:pt x="12191999" y="4251153"/>
                </a:lnTo>
                <a:lnTo>
                  <a:pt x="0" y="4251153"/>
                </a:lnTo>
                <a:close/>
              </a:path>
            </a:pathLst>
          </a:custGeom>
          <a:solidFill>
            <a:schemeClr val="bg1">
              <a:alpha val="50000"/>
            </a:schemeClr>
          </a:solidFill>
        </p:spPr>
        <p:txBody>
          <a:bodyPr wrap="square" anchor="ctr" anchorCtr="0">
            <a:noAutofit/>
          </a:bodyPr>
          <a:lstStyle>
            <a:lvl1pPr marL="0" indent="0" algn="ctr">
              <a:buNone/>
              <a:defRPr sz="1500"/>
            </a:lvl1pPr>
          </a:lstStyle>
          <a:p>
            <a:r>
              <a:rPr lang="en-US" noProof="0"/>
              <a:t>Click icon to add picture</a:t>
            </a:r>
          </a:p>
        </p:txBody>
      </p:sp>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6320892" y="5027253"/>
            <a:ext cx="5373461" cy="1132143"/>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cxnSp>
        <p:nvCxnSpPr>
          <p:cNvPr id="20" name="Straight Connector 19">
            <a:extLst>
              <a:ext uri="{FF2B5EF4-FFF2-40B4-BE49-F238E27FC236}">
                <a16:creationId xmlns:a16="http://schemas.microsoft.com/office/drawing/2014/main" id="{4B6A7686-9AC4-4F00-9096-A661393BEBDC}"/>
              </a:ext>
            </a:extLst>
          </p:cNvPr>
          <p:cNvCxnSpPr/>
          <p:nvPr userDrawn="1"/>
        </p:nvCxnSpPr>
        <p:spPr>
          <a:xfrm>
            <a:off x="1838883" y="607270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694226" y="4626870"/>
            <a:ext cx="4626665" cy="1389106"/>
          </a:xfrm>
        </p:spPr>
        <p:txBody>
          <a:bodyPr anchor="b">
            <a:normAutofit/>
          </a:bodyPr>
          <a:lstStyle>
            <a:lvl1pPr algn="l">
              <a:defRPr sz="4000" b="1">
                <a:solidFill>
                  <a:schemeClr val="bg1"/>
                </a:solidFill>
              </a:defRPr>
            </a:lvl1pPr>
          </a:lstStyle>
          <a:p>
            <a:r>
              <a:rPr lang="en-US" noProof="0"/>
              <a:t>PICTURE</a:t>
            </a:r>
            <a:br>
              <a:rPr lang="en-US" noProof="0"/>
            </a:br>
            <a:r>
              <a:rPr lang="en-US" noProof="0"/>
              <a:t>SLIDE</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11F7C77-DBB5-4D0F-9120-27BDB5B99C32}" type="datetime1">
              <a:rPr lang="en-US" noProof="0" smtClean="0"/>
              <a:t>7/19/2024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a:xfrm>
            <a:off x="1694226" y="6159402"/>
            <a:ext cx="2154460" cy="365125"/>
          </a:xfrm>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cxnSp>
        <p:nvCxnSpPr>
          <p:cNvPr id="17" name="Straight Connector 16">
            <a:extLst>
              <a:ext uri="{FF2B5EF4-FFF2-40B4-BE49-F238E27FC236}">
                <a16:creationId xmlns:a16="http://schemas.microsoft.com/office/drawing/2014/main" id="{3AE6B4C8-5DC5-48CB-A4AB-540F064C26CA}"/>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BA6E06C-D6DA-4EDA-9A87-02C42E3144CB}"/>
              </a:ext>
            </a:extLst>
          </p:cNvPr>
          <p:cNvSpPr/>
          <p:nvPr userDrawn="1"/>
        </p:nvSpPr>
        <p:spPr>
          <a:xfrm>
            <a:off x="1283369" y="4914000"/>
            <a:ext cx="72000" cy="19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2" name="Straight Connector 21">
            <a:extLst>
              <a:ext uri="{FF2B5EF4-FFF2-40B4-BE49-F238E27FC236}">
                <a16:creationId xmlns:a16="http://schemas.microsoft.com/office/drawing/2014/main" id="{E088D115-EF5A-444B-AD3E-D2EE18401B4A}"/>
              </a:ext>
            </a:extLst>
          </p:cNvPr>
          <p:cNvCxnSpPr>
            <a:cxnSpLocks/>
          </p:cNvCxnSpPr>
          <p:nvPr userDrawn="1"/>
        </p:nvCxnSpPr>
        <p:spPr>
          <a:xfrm>
            <a:off x="11184000" y="805368"/>
            <a:ext cx="1008000" cy="0"/>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15">
            <a:extLst>
              <a:ext uri="{FF2B5EF4-FFF2-40B4-BE49-F238E27FC236}">
                <a16:creationId xmlns:a16="http://schemas.microsoft.com/office/drawing/2014/main" id="{D9DE605B-C51B-41B7-9FCB-86CE13FFB5F6}"/>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noProof="0"/>
              <a:t>20XX</a:t>
            </a:r>
          </a:p>
        </p:txBody>
      </p:sp>
    </p:spTree>
    <p:extLst>
      <p:ext uri="{BB962C8B-B14F-4D97-AF65-F5344CB8AC3E}">
        <p14:creationId xmlns:p14="http://schemas.microsoft.com/office/powerpoint/2010/main" val="14624940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0DA57DDE-1A3D-4921-8DA7-F028633C78C6}" type="datetime1">
              <a:rPr lang="en-US" smtClean="0"/>
              <a:t>7/19/2024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lnSpc>
                <a:spcPct val="100000"/>
              </a:lnSpc>
              <a:spcBef>
                <a:spcPts val="600"/>
              </a:spcBef>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97706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1237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047686" y="1757980"/>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97706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1237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047686" y="3890091"/>
            <a:ext cx="867600" cy="868680"/>
          </a:xfrm>
          <a:prstGeom prst="ellipse">
            <a:avLst/>
          </a:prstGeom>
          <a:noFill/>
          <a:ln w="19050">
            <a:no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366014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Overview">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427B840-CC27-4923-A00E-7899AF7A4460}"/>
              </a:ext>
            </a:extLst>
          </p:cNvPr>
          <p:cNvSpPr/>
          <p:nvPr userDrawn="1"/>
        </p:nvSpPr>
        <p:spPr>
          <a:xfrm>
            <a:off x="0" y="5764039"/>
            <a:ext cx="12192000" cy="1093961"/>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7B3A6B8C-51E0-4512-9EB9-DD1BB2387348}" type="datetime1">
              <a:rPr lang="en-US" smtClean="0"/>
              <a:t>7/19/2024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0"/>
            <a:ext cx="72000" cy="1152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45270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563914"/>
            <a:ext cx="3256674" cy="499493"/>
          </a:xfrm>
        </p:spPr>
        <p:txBody>
          <a:bodyPr>
            <a:normAutofit/>
          </a:bodyPr>
          <a:lstStyle>
            <a:lvl1pPr marL="0" indent="0">
              <a:buNone/>
              <a:defRPr lang="en-US" sz="2500" b="1" i="0" kern="1200" dirty="0" smtClean="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287627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498747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57510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70721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tx1">
                    <a:lumMod val="75000"/>
                    <a:lumOff val="25000"/>
                  </a:schemeClr>
                </a:solidFill>
              </a:defRPr>
            </a:lvl1pPr>
          </a:lstStyle>
          <a:p>
            <a:r>
              <a:rPr lang="en-US"/>
              <a:t>Click icon to add picture</a:t>
            </a:r>
            <a:endParaRPr lang="en-US" dirty="0"/>
          </a:p>
        </p:txBody>
      </p:sp>
    </p:spTree>
    <p:extLst>
      <p:ext uri="{BB962C8B-B14F-4D97-AF65-F5344CB8AC3E}">
        <p14:creationId xmlns:p14="http://schemas.microsoft.com/office/powerpoint/2010/main" val="3260961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70994831-EE46-4DEA-9077-4FEBBCD60EB3}"/>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928800" y="607100"/>
            <a:ext cx="4737482" cy="697044"/>
          </a:xfrm>
        </p:spPr>
        <p:txBody>
          <a:bodyPr anchor="b">
            <a:noAutofit/>
          </a:bodyPr>
          <a:lstStyle>
            <a:lvl1pPr>
              <a:defRPr lang="en-US" sz="4000" b="1" kern="1200" dirty="0">
                <a:solidFill>
                  <a:schemeClr val="bg1"/>
                </a:solidFill>
                <a:latin typeface="+mj-lt"/>
                <a:ea typeface="+mj-ea"/>
                <a:cs typeface="+mj-cs"/>
              </a:defRPr>
            </a:lvl1pPr>
          </a:lstStyle>
          <a:p>
            <a:r>
              <a:rPr lang="en-US" dirty="0"/>
              <a:t>OVERVIEW 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928801"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15065FF-3A74-4B0F-9624-362545A943D5}" type="datetime1">
              <a:rPr lang="en-US" smtClean="0"/>
              <a:t>7/19/2024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663C2BC3-19D8-497A-B742-E2E5155DEA2E}"/>
              </a:ext>
            </a:extLst>
          </p:cNvPr>
          <p:cNvSpPr/>
          <p:nvPr userDrawn="1"/>
        </p:nvSpPr>
        <p:spPr>
          <a:xfrm>
            <a:off x="687289" y="244444"/>
            <a:ext cx="72000" cy="907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467663"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006525" y="26355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928801"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467663"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006525" y="47467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928801"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467663"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006525" y="30591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928801"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467663"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006525" y="51703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04123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457654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111854" y="17579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04123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457654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111854" y="38900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cxnSp>
        <p:nvCxnSpPr>
          <p:cNvPr id="57" name="Straight Connector 56">
            <a:extLst>
              <a:ext uri="{FF2B5EF4-FFF2-40B4-BE49-F238E27FC236}">
                <a16:creationId xmlns:a16="http://schemas.microsoft.com/office/drawing/2014/main" id="{6EC8F712-6C02-43F3-8A0A-5DCA975E7C38}"/>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B62D71-4318-4C96-828A-D19FFBFA7BDA}"/>
              </a:ext>
            </a:extLst>
          </p:cNvPr>
          <p:cNvCxnSpPr>
            <a:cxnSpLocks/>
          </p:cNvCxnSpPr>
          <p:nvPr userDrawn="1"/>
        </p:nvCxnSpPr>
        <p:spPr>
          <a:xfrm>
            <a:off x="10939723"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12E8DD1E-B3CA-4756-A792-B476AFA9AE24}"/>
              </a:ext>
            </a:extLst>
          </p:cNvPr>
          <p:cNvSpPr>
            <a:spLocks noGrp="1"/>
          </p:cNvSpPr>
          <p:nvPr>
            <p:ph type="body" sz="quarter" idx="15" hasCustomPrompt="1"/>
          </p:nvPr>
        </p:nvSpPr>
        <p:spPr>
          <a:xfrm>
            <a:off x="10832539"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9603F760-AD2F-4611-99B6-58C4666AEBA1}"/>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18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a:t>
            </a:r>
            <a:br>
              <a:rPr lang="en-US" noProof="0"/>
            </a:br>
            <a:r>
              <a:rPr lang="en-US" noProof="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D229C6A1-E569-4FC9-9D93-90A846C9C5BB}" type="datetime1">
              <a:rPr lang="en-US" noProof="0" smtClean="0"/>
              <a:t>7/19/2024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3298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16251742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solidFill>
                  <a:schemeClr val="bg1"/>
                </a:soli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D578B35B-55DE-4D82-AAED-127142AD1F9F}" type="datetime1">
              <a:rPr lang="en-US" smtClean="0"/>
              <a:t>7/19/2024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 Placeholder 15">
            <a:extLst>
              <a:ext uri="{FF2B5EF4-FFF2-40B4-BE49-F238E27FC236}">
                <a16:creationId xmlns:a16="http://schemas.microsoft.com/office/drawing/2014/main" id="{AC031692-3E92-4C7E-A067-5F49BD126705}"/>
              </a:ext>
            </a:extLst>
          </p:cNvPr>
          <p:cNvSpPr>
            <a:spLocks noGrp="1"/>
          </p:cNvSpPr>
          <p:nvPr>
            <p:ph type="body" sz="quarter" idx="15" hasCustomPrompt="1"/>
          </p:nvPr>
        </p:nvSpPr>
        <p:spPr>
          <a:xfrm>
            <a:off x="11084400" y="838800"/>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3545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Overvie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8D5CEF0-7838-4E94-B0E2-6286757235DA}"/>
              </a:ext>
            </a:extLst>
          </p:cNvPr>
          <p:cNvSpPr/>
          <p:nvPr userDrawn="1"/>
        </p:nvSpPr>
        <p:spPr>
          <a:xfrm>
            <a:off x="4724400" y="0"/>
            <a:ext cx="74676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45FD86-80D5-4520-8C38-1EDDAB179D77}"/>
              </a:ext>
            </a:extLst>
          </p:cNvPr>
          <p:cNvSpPr>
            <a:spLocks noGrp="1"/>
          </p:cNvSpPr>
          <p:nvPr>
            <p:ph type="title" hasCustomPrompt="1"/>
          </p:nvPr>
        </p:nvSpPr>
        <p:spPr>
          <a:xfrm>
            <a:off x="1519350" y="645199"/>
            <a:ext cx="4737482" cy="1338841"/>
          </a:xfrm>
        </p:spPr>
        <p:txBody>
          <a:bodyPr anchor="b">
            <a:noAutofit/>
          </a:bodyPr>
          <a:lstStyle>
            <a:lvl1pPr>
              <a:defRPr lang="en-US" sz="4000" b="1" kern="1200" dirty="0">
                <a:gradFill>
                  <a:gsLst>
                    <a:gs pos="0">
                      <a:schemeClr val="bg2"/>
                    </a:gs>
                    <a:gs pos="100000">
                      <a:schemeClr val="accent1"/>
                    </a:gs>
                  </a:gsLst>
                  <a:lin ang="0" scaled="1"/>
                </a:gradFill>
                <a:latin typeface="+mj-lt"/>
                <a:ea typeface="+mj-ea"/>
                <a:cs typeface="+mj-cs"/>
              </a:defRPr>
            </a:lvl1pPr>
          </a:lstStyle>
          <a:p>
            <a:r>
              <a:rPr lang="en-US" dirty="0"/>
              <a:t>OVERVIEW</a:t>
            </a:r>
            <a:br>
              <a:rPr lang="en-US" dirty="0"/>
            </a:br>
            <a:r>
              <a:rPr lang="en-US" dirty="0"/>
              <a:t>SLIDE</a:t>
            </a:r>
          </a:p>
        </p:txBody>
      </p:sp>
      <p:sp>
        <p:nvSpPr>
          <p:cNvPr id="4" name="Text Placeholder 3">
            <a:extLst>
              <a:ext uri="{FF2B5EF4-FFF2-40B4-BE49-F238E27FC236}">
                <a16:creationId xmlns:a16="http://schemas.microsoft.com/office/drawing/2014/main" id="{28B7C16C-60B5-44CB-B3D5-09EA7F61FE42}"/>
              </a:ext>
            </a:extLst>
          </p:cNvPr>
          <p:cNvSpPr>
            <a:spLocks noGrp="1"/>
          </p:cNvSpPr>
          <p:nvPr>
            <p:ph type="body" sz="half" idx="2" hasCustomPrompt="1"/>
          </p:nvPr>
        </p:nvSpPr>
        <p:spPr>
          <a:xfrm>
            <a:off x="1386001" y="3092789"/>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1 Title</a:t>
            </a:r>
          </a:p>
        </p:txBody>
      </p:sp>
      <p:sp>
        <p:nvSpPr>
          <p:cNvPr id="5" name="Date Placeholder 4">
            <a:extLst>
              <a:ext uri="{FF2B5EF4-FFF2-40B4-BE49-F238E27FC236}">
                <a16:creationId xmlns:a16="http://schemas.microsoft.com/office/drawing/2014/main" id="{0B4BC91B-2A3F-445A-9C91-9BF7826133E6}"/>
              </a:ext>
            </a:extLst>
          </p:cNvPr>
          <p:cNvSpPr>
            <a:spLocks noGrp="1"/>
          </p:cNvSpPr>
          <p:nvPr>
            <p:ph type="dt" sz="half" idx="10"/>
          </p:nvPr>
        </p:nvSpPr>
        <p:spPr/>
        <p:txBody>
          <a:bodyPr/>
          <a:lstStyle/>
          <a:p>
            <a:fld id="{EFA441BB-2CCE-42E8-8A4D-47586555D345}" type="datetime1">
              <a:rPr lang="en-US" smtClean="0"/>
              <a:t>7/19/2024</a:t>
            </a:fld>
            <a:endParaRPr lang="en-US" dirty="0"/>
          </a:p>
        </p:txBody>
      </p:sp>
      <p:sp>
        <p:nvSpPr>
          <p:cNvPr id="6" name="Footer Placeholder 5">
            <a:extLst>
              <a:ext uri="{FF2B5EF4-FFF2-40B4-BE49-F238E27FC236}">
                <a16:creationId xmlns:a16="http://schemas.microsoft.com/office/drawing/2014/main" id="{FBF24CAE-7220-4370-B793-B9D4AA1A3A55}"/>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32DF5915-4FF1-41EB-9C2F-1918DA858BB2}"/>
              </a:ext>
            </a:extLst>
          </p:cNvPr>
          <p:cNvSpPr>
            <a:spLocks noGrp="1"/>
          </p:cNvSpPr>
          <p:nvPr>
            <p:ph type="sldNum" sz="quarter" idx="12"/>
          </p:nvPr>
        </p:nvSpPr>
        <p:spPr/>
        <p:txBody>
          <a:bodyPr/>
          <a:lstStyle/>
          <a:p>
            <a:fld id="{95CBEC59-7FF9-4688-98DF-89832A0C9025}" type="slidenum">
              <a:rPr lang="en-US" smtClean="0"/>
              <a:t>‹#›</a:t>
            </a:fld>
            <a:endParaRPr lang="en-US" dirty="0"/>
          </a:p>
        </p:txBody>
      </p:sp>
      <p:cxnSp>
        <p:nvCxnSpPr>
          <p:cNvPr id="12" name="Straight Connector 11">
            <a:extLst>
              <a:ext uri="{FF2B5EF4-FFF2-40B4-BE49-F238E27FC236}">
                <a16:creationId xmlns:a16="http://schemas.microsoft.com/office/drawing/2014/main" id="{78AD1AF6-056E-449E-ABB4-F42FCFF2154D}"/>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5">
            <a:extLst>
              <a:ext uri="{FF2B5EF4-FFF2-40B4-BE49-F238E27FC236}">
                <a16:creationId xmlns:a16="http://schemas.microsoft.com/office/drawing/2014/main" id="{B49EFE94-C72E-4FA8-9AE2-70BFB09FB2C1}"/>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4" name="Straight Connector 13">
            <a:extLst>
              <a:ext uri="{FF2B5EF4-FFF2-40B4-BE49-F238E27FC236}">
                <a16:creationId xmlns:a16="http://schemas.microsoft.com/office/drawing/2014/main" id="{897F17BC-9B89-4B33-A693-1583A7EAEED0}"/>
              </a:ext>
            </a:extLst>
          </p:cNvPr>
          <p:cNvCxnSpPr>
            <a:cxnSpLocks/>
          </p:cNvCxnSpPr>
          <p:nvPr userDrawn="1"/>
        </p:nvCxnSpPr>
        <p:spPr>
          <a:xfrm>
            <a:off x="0" y="6168360"/>
            <a:ext cx="17647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2FBCB0-43B1-4129-B190-2F32EAB36A71}"/>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F92140-8242-4A51-9463-35E60CF48BE9}"/>
              </a:ext>
            </a:extLst>
          </p:cNvPr>
          <p:cNvCxnSpPr>
            <a:cxnSpLocks/>
          </p:cNvCxnSpPr>
          <p:nvPr userDrawn="1"/>
        </p:nvCxnSpPr>
        <p:spPr>
          <a:xfrm>
            <a:off x="11192400" y="802800"/>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D84BA3-D783-472E-AB10-C96A8DE8D0DD}"/>
              </a:ext>
            </a:extLst>
          </p:cNvPr>
          <p:cNvCxnSpPr>
            <a:cxnSpLocks/>
          </p:cNvCxnSpPr>
          <p:nvPr userDrawn="1"/>
        </p:nvCxnSpPr>
        <p:spPr>
          <a:xfrm rot="16200000">
            <a:off x="11383200" y="6580800"/>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 Placeholder 3">
            <a:extLst>
              <a:ext uri="{FF2B5EF4-FFF2-40B4-BE49-F238E27FC236}">
                <a16:creationId xmlns:a16="http://schemas.microsoft.com/office/drawing/2014/main" id="{2BBCA2FF-2B83-4966-811C-E9FEEB77CBE4}"/>
              </a:ext>
            </a:extLst>
          </p:cNvPr>
          <p:cNvSpPr>
            <a:spLocks noGrp="1"/>
          </p:cNvSpPr>
          <p:nvPr>
            <p:ph type="body" sz="half" idx="16" hasCustomPrompt="1"/>
          </p:nvPr>
        </p:nvSpPr>
        <p:spPr>
          <a:xfrm>
            <a:off x="4924863"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2 Title</a:t>
            </a:r>
          </a:p>
        </p:txBody>
      </p:sp>
      <p:sp>
        <p:nvSpPr>
          <p:cNvPr id="36" name="Text Placeholder 3">
            <a:extLst>
              <a:ext uri="{FF2B5EF4-FFF2-40B4-BE49-F238E27FC236}">
                <a16:creationId xmlns:a16="http://schemas.microsoft.com/office/drawing/2014/main" id="{663E6488-61FD-4194-B014-22CF5050C2C7}"/>
              </a:ext>
            </a:extLst>
          </p:cNvPr>
          <p:cNvSpPr>
            <a:spLocks noGrp="1"/>
          </p:cNvSpPr>
          <p:nvPr>
            <p:ph type="body" sz="half" idx="17" hasCustomPrompt="1"/>
          </p:nvPr>
        </p:nvSpPr>
        <p:spPr>
          <a:xfrm>
            <a:off x="8463725" y="3092789"/>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3 Title</a:t>
            </a:r>
          </a:p>
        </p:txBody>
      </p:sp>
      <p:sp>
        <p:nvSpPr>
          <p:cNvPr id="37" name="Text Placeholder 3">
            <a:extLst>
              <a:ext uri="{FF2B5EF4-FFF2-40B4-BE49-F238E27FC236}">
                <a16:creationId xmlns:a16="http://schemas.microsoft.com/office/drawing/2014/main" id="{76A0643E-8E5C-4070-97FD-974351B1D00C}"/>
              </a:ext>
            </a:extLst>
          </p:cNvPr>
          <p:cNvSpPr>
            <a:spLocks noGrp="1"/>
          </p:cNvSpPr>
          <p:nvPr>
            <p:ph type="body" sz="half" idx="18" hasCustomPrompt="1"/>
          </p:nvPr>
        </p:nvSpPr>
        <p:spPr>
          <a:xfrm>
            <a:off x="1386001" y="5203994"/>
            <a:ext cx="3256674" cy="499493"/>
          </a:xfrm>
        </p:spPr>
        <p:txBody>
          <a:bodyPr>
            <a:normAutofit/>
          </a:bodyPr>
          <a:lstStyle>
            <a:lvl1pPr marL="0" indent="0">
              <a:buNone/>
              <a:defRPr lang="en-US" sz="2500" b="1" i="0" kern="1200" dirty="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4 Title</a:t>
            </a:r>
          </a:p>
        </p:txBody>
      </p:sp>
      <p:sp>
        <p:nvSpPr>
          <p:cNvPr id="38" name="Text Placeholder 3">
            <a:extLst>
              <a:ext uri="{FF2B5EF4-FFF2-40B4-BE49-F238E27FC236}">
                <a16:creationId xmlns:a16="http://schemas.microsoft.com/office/drawing/2014/main" id="{A4ECC130-379C-4A4E-AAC7-D84522D434E2}"/>
              </a:ext>
            </a:extLst>
          </p:cNvPr>
          <p:cNvSpPr>
            <a:spLocks noGrp="1"/>
          </p:cNvSpPr>
          <p:nvPr>
            <p:ph type="body" sz="half" idx="19" hasCustomPrompt="1"/>
          </p:nvPr>
        </p:nvSpPr>
        <p:spPr>
          <a:xfrm>
            <a:off x="4924863"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5 Title</a:t>
            </a:r>
          </a:p>
        </p:txBody>
      </p:sp>
      <p:sp>
        <p:nvSpPr>
          <p:cNvPr id="39" name="Text Placeholder 3">
            <a:extLst>
              <a:ext uri="{FF2B5EF4-FFF2-40B4-BE49-F238E27FC236}">
                <a16:creationId xmlns:a16="http://schemas.microsoft.com/office/drawing/2014/main" id="{C8C2920A-FB6F-4697-8CDD-0896EC262719}"/>
              </a:ext>
            </a:extLst>
          </p:cNvPr>
          <p:cNvSpPr>
            <a:spLocks noGrp="1"/>
          </p:cNvSpPr>
          <p:nvPr>
            <p:ph type="body" sz="half" idx="20" hasCustomPrompt="1"/>
          </p:nvPr>
        </p:nvSpPr>
        <p:spPr>
          <a:xfrm>
            <a:off x="8463725" y="5203994"/>
            <a:ext cx="3256674" cy="499493"/>
          </a:xfrm>
        </p:spPr>
        <p:txBody>
          <a:bodyPr>
            <a:normAutofit/>
          </a:bodyPr>
          <a:lstStyle>
            <a:lvl1pPr marL="0" indent="0">
              <a:buNone/>
              <a:defRPr lang="en-US" sz="2500" b="1"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Item 6 Title</a:t>
            </a:r>
          </a:p>
        </p:txBody>
      </p:sp>
      <p:sp>
        <p:nvSpPr>
          <p:cNvPr id="40" name="Text Placeholder 3">
            <a:extLst>
              <a:ext uri="{FF2B5EF4-FFF2-40B4-BE49-F238E27FC236}">
                <a16:creationId xmlns:a16="http://schemas.microsoft.com/office/drawing/2014/main" id="{F84CD40D-D65C-419A-B22F-5633C9254F52}"/>
              </a:ext>
            </a:extLst>
          </p:cNvPr>
          <p:cNvSpPr>
            <a:spLocks noGrp="1"/>
          </p:cNvSpPr>
          <p:nvPr>
            <p:ph type="body" sz="half" idx="21"/>
          </p:nvPr>
        </p:nvSpPr>
        <p:spPr>
          <a:xfrm>
            <a:off x="1386001" y="3516353"/>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1" name="Text Placeholder 3">
            <a:extLst>
              <a:ext uri="{FF2B5EF4-FFF2-40B4-BE49-F238E27FC236}">
                <a16:creationId xmlns:a16="http://schemas.microsoft.com/office/drawing/2014/main" id="{4902ECF4-C668-49EA-AD7B-E0B3332DE48A}"/>
              </a:ext>
            </a:extLst>
          </p:cNvPr>
          <p:cNvSpPr>
            <a:spLocks noGrp="1"/>
          </p:cNvSpPr>
          <p:nvPr>
            <p:ph type="body" sz="half" idx="22"/>
          </p:nvPr>
        </p:nvSpPr>
        <p:spPr>
          <a:xfrm>
            <a:off x="4924863" y="3516353"/>
            <a:ext cx="3256674" cy="499493"/>
          </a:xfrm>
        </p:spPr>
        <p:txBody>
          <a:bodyPr>
            <a:normAutofit/>
          </a:bodyPr>
          <a:lstStyle>
            <a:lvl1pPr marL="0" indent="0">
              <a:buNone/>
              <a:defRPr lang="en-US" sz="16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2" name="Text Placeholder 3">
            <a:extLst>
              <a:ext uri="{FF2B5EF4-FFF2-40B4-BE49-F238E27FC236}">
                <a16:creationId xmlns:a16="http://schemas.microsoft.com/office/drawing/2014/main" id="{648A6F22-3F59-4E0F-BAE5-9B7E0D16D33F}"/>
              </a:ext>
            </a:extLst>
          </p:cNvPr>
          <p:cNvSpPr>
            <a:spLocks noGrp="1"/>
          </p:cNvSpPr>
          <p:nvPr>
            <p:ph type="body" sz="half" idx="23"/>
          </p:nvPr>
        </p:nvSpPr>
        <p:spPr>
          <a:xfrm>
            <a:off x="8463725" y="3516353"/>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3" name="Text Placeholder 3">
            <a:extLst>
              <a:ext uri="{FF2B5EF4-FFF2-40B4-BE49-F238E27FC236}">
                <a16:creationId xmlns:a16="http://schemas.microsoft.com/office/drawing/2014/main" id="{5689CAE6-6963-412E-9DAD-B7B5AFC41DCF}"/>
              </a:ext>
            </a:extLst>
          </p:cNvPr>
          <p:cNvSpPr>
            <a:spLocks noGrp="1"/>
          </p:cNvSpPr>
          <p:nvPr>
            <p:ph type="body" sz="half" idx="24"/>
          </p:nvPr>
        </p:nvSpPr>
        <p:spPr>
          <a:xfrm>
            <a:off x="1386001" y="5627558"/>
            <a:ext cx="3256674" cy="499493"/>
          </a:xfrm>
        </p:spPr>
        <p:txBody>
          <a:bodyPr>
            <a:normAutofit/>
          </a:bodyPr>
          <a:lstStyle>
            <a:lvl1pPr marL="0" indent="0">
              <a:buNone/>
              <a:defRPr lang="en-US" sz="1600" i="0" kern="1200" dirty="0" smtClean="0">
                <a:solidFill>
                  <a:schemeClr val="tx1">
                    <a:lumMod val="75000"/>
                    <a:lumOff val="25000"/>
                  </a:schemeClr>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4" name="Text Placeholder 3">
            <a:extLst>
              <a:ext uri="{FF2B5EF4-FFF2-40B4-BE49-F238E27FC236}">
                <a16:creationId xmlns:a16="http://schemas.microsoft.com/office/drawing/2014/main" id="{98D9757D-1411-42F4-AABD-CC173E4A038B}"/>
              </a:ext>
            </a:extLst>
          </p:cNvPr>
          <p:cNvSpPr>
            <a:spLocks noGrp="1"/>
          </p:cNvSpPr>
          <p:nvPr>
            <p:ph type="body" sz="half" idx="25"/>
          </p:nvPr>
        </p:nvSpPr>
        <p:spPr>
          <a:xfrm>
            <a:off x="4924863"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5" name="Text Placeholder 3">
            <a:extLst>
              <a:ext uri="{FF2B5EF4-FFF2-40B4-BE49-F238E27FC236}">
                <a16:creationId xmlns:a16="http://schemas.microsoft.com/office/drawing/2014/main" id="{0590AA6E-50BC-4492-8B87-7D8D4A8A5E76}"/>
              </a:ext>
            </a:extLst>
          </p:cNvPr>
          <p:cNvSpPr>
            <a:spLocks noGrp="1"/>
          </p:cNvSpPr>
          <p:nvPr>
            <p:ph type="body" sz="half" idx="26"/>
          </p:nvPr>
        </p:nvSpPr>
        <p:spPr>
          <a:xfrm>
            <a:off x="8463725" y="5627558"/>
            <a:ext cx="3256674" cy="499493"/>
          </a:xfrm>
        </p:spPr>
        <p:txBody>
          <a:bodyPr>
            <a:normAutofit/>
          </a:bodyPr>
          <a:lstStyle>
            <a:lvl1pPr marL="0" indent="0">
              <a:buNone/>
              <a:defRPr lang="en-US" sz="1600" i="0"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600"/>
              </a:spcBef>
              <a:buFont typeface="Arial" panose="020B0604020202020204" pitchFamily="34" charset="0"/>
              <a:buNone/>
            </a:pPr>
            <a:r>
              <a:rPr lang="en-US"/>
              <a:t>Click to edit Master text styles</a:t>
            </a:r>
          </a:p>
        </p:txBody>
      </p:sp>
      <p:sp>
        <p:nvSpPr>
          <p:cNvPr id="47" name="Picture Placeholder 46">
            <a:extLst>
              <a:ext uri="{FF2B5EF4-FFF2-40B4-BE49-F238E27FC236}">
                <a16:creationId xmlns:a16="http://schemas.microsoft.com/office/drawing/2014/main" id="{64786CCE-CCCC-4B2D-890D-9D719713DB79}"/>
              </a:ext>
            </a:extLst>
          </p:cNvPr>
          <p:cNvSpPr>
            <a:spLocks noGrp="1"/>
          </p:cNvSpPr>
          <p:nvPr>
            <p:ph type="pic" sz="quarter" idx="27"/>
          </p:nvPr>
        </p:nvSpPr>
        <p:spPr>
          <a:xfrm>
            <a:off x="1498434" y="2215180"/>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8" name="Picture Placeholder 46">
            <a:extLst>
              <a:ext uri="{FF2B5EF4-FFF2-40B4-BE49-F238E27FC236}">
                <a16:creationId xmlns:a16="http://schemas.microsoft.com/office/drawing/2014/main" id="{EB08972C-68CE-41CC-9351-3DD741E53936}"/>
              </a:ext>
            </a:extLst>
          </p:cNvPr>
          <p:cNvSpPr>
            <a:spLocks noGrp="1"/>
          </p:cNvSpPr>
          <p:nvPr>
            <p:ph type="pic" sz="quarter" idx="28"/>
          </p:nvPr>
        </p:nvSpPr>
        <p:spPr>
          <a:xfrm>
            <a:off x="503374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49" name="Picture Placeholder 46">
            <a:extLst>
              <a:ext uri="{FF2B5EF4-FFF2-40B4-BE49-F238E27FC236}">
                <a16:creationId xmlns:a16="http://schemas.microsoft.com/office/drawing/2014/main" id="{6347D157-8108-4656-88F3-59B693C47F9B}"/>
              </a:ext>
            </a:extLst>
          </p:cNvPr>
          <p:cNvSpPr>
            <a:spLocks noGrp="1"/>
          </p:cNvSpPr>
          <p:nvPr>
            <p:ph type="pic" sz="quarter" idx="29"/>
          </p:nvPr>
        </p:nvSpPr>
        <p:spPr>
          <a:xfrm>
            <a:off x="8569054" y="2215180"/>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0" name="Picture Placeholder 46">
            <a:extLst>
              <a:ext uri="{FF2B5EF4-FFF2-40B4-BE49-F238E27FC236}">
                <a16:creationId xmlns:a16="http://schemas.microsoft.com/office/drawing/2014/main" id="{B4548244-F89A-4EA8-9DB4-056E45B2FDF5}"/>
              </a:ext>
            </a:extLst>
          </p:cNvPr>
          <p:cNvSpPr>
            <a:spLocks noGrp="1"/>
          </p:cNvSpPr>
          <p:nvPr>
            <p:ph type="pic" sz="quarter" idx="30"/>
          </p:nvPr>
        </p:nvSpPr>
        <p:spPr>
          <a:xfrm>
            <a:off x="1498434" y="4347291"/>
            <a:ext cx="867600" cy="868680"/>
          </a:xfrm>
          <a:prstGeom prst="ellipse">
            <a:avLst/>
          </a:prstGeom>
          <a:ln w="19050">
            <a:gradFill flip="none" rotWithShape="1">
              <a:gsLst>
                <a:gs pos="0">
                  <a:schemeClr val="bg2"/>
                </a:gs>
                <a:gs pos="100000">
                  <a:schemeClr val="accent1"/>
                </a:gs>
              </a:gsLst>
              <a:lin ang="0" scaled="1"/>
              <a:tileRect/>
            </a:gra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1" name="Picture Placeholder 46">
            <a:extLst>
              <a:ext uri="{FF2B5EF4-FFF2-40B4-BE49-F238E27FC236}">
                <a16:creationId xmlns:a16="http://schemas.microsoft.com/office/drawing/2014/main" id="{6B46EEEA-383D-42CD-ABFC-86BD330E07A0}"/>
              </a:ext>
            </a:extLst>
          </p:cNvPr>
          <p:cNvSpPr>
            <a:spLocks noGrp="1"/>
          </p:cNvSpPr>
          <p:nvPr>
            <p:ph type="pic" sz="quarter" idx="31"/>
          </p:nvPr>
        </p:nvSpPr>
        <p:spPr>
          <a:xfrm>
            <a:off x="503374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2" name="Picture Placeholder 46">
            <a:extLst>
              <a:ext uri="{FF2B5EF4-FFF2-40B4-BE49-F238E27FC236}">
                <a16:creationId xmlns:a16="http://schemas.microsoft.com/office/drawing/2014/main" id="{DF75483C-CE05-4E90-8A93-D04244423927}"/>
              </a:ext>
            </a:extLst>
          </p:cNvPr>
          <p:cNvSpPr>
            <a:spLocks noGrp="1"/>
          </p:cNvSpPr>
          <p:nvPr>
            <p:ph type="pic" sz="quarter" idx="32"/>
          </p:nvPr>
        </p:nvSpPr>
        <p:spPr>
          <a:xfrm>
            <a:off x="8569054" y="4347291"/>
            <a:ext cx="867600" cy="868680"/>
          </a:xfrm>
          <a:prstGeom prst="ellipse">
            <a:avLst/>
          </a:prstGeom>
          <a:ln w="19050">
            <a:solidFill>
              <a:schemeClr val="tx2"/>
            </a:solidFill>
          </a:ln>
        </p:spPr>
        <p:txBody>
          <a:bodyPr anchor="ctr" anchorCtr="0">
            <a:normAutofit/>
          </a:bodyPr>
          <a:lstStyle>
            <a:lvl1pPr marL="0" indent="0" algn="ctr">
              <a:buNone/>
              <a:defRPr sz="1200">
                <a:solidFill>
                  <a:schemeClr val="bg1"/>
                </a:solidFill>
              </a:defRPr>
            </a:lvl1pPr>
          </a:lstStyle>
          <a:p>
            <a:r>
              <a:rPr lang="en-US"/>
              <a:t>Click icon to add picture</a:t>
            </a:r>
            <a:endParaRPr lang="en-US" dirty="0"/>
          </a:p>
        </p:txBody>
      </p:sp>
      <p:sp>
        <p:nvSpPr>
          <p:cNvPr id="54" name="Rectangle 53">
            <a:extLst>
              <a:ext uri="{FF2B5EF4-FFF2-40B4-BE49-F238E27FC236}">
                <a16:creationId xmlns:a16="http://schemas.microsoft.com/office/drawing/2014/main" id="{1C2768A5-0309-41B3-94FB-AA3A2FCB638E}"/>
              </a:ext>
            </a:extLst>
          </p:cNvPr>
          <p:cNvSpPr/>
          <p:nvPr userDrawn="1"/>
        </p:nvSpPr>
        <p:spPr>
          <a:xfrm>
            <a:off x="1285167" y="871728"/>
            <a:ext cx="72000" cy="93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20621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85FB182-4CCC-45D7-A2A4-A593CA00EB54}"/>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8E2AFE-9147-47F3-ADFE-AD251E989D20}"/>
              </a:ext>
            </a:extLst>
          </p:cNvPr>
          <p:cNvSpPr>
            <a:spLocks noGrp="1"/>
          </p:cNvSpPr>
          <p:nvPr>
            <p:ph type="title" hasCustomPrompt="1"/>
          </p:nvPr>
        </p:nvSpPr>
        <p:spPr>
          <a:xfrm>
            <a:off x="1814400" y="1144587"/>
            <a:ext cx="9395400" cy="1483413"/>
          </a:xfrm>
        </p:spPr>
        <p:txBody>
          <a:bodyPr>
            <a:noAutofit/>
          </a:bodyPr>
          <a:lstStyle>
            <a:lvl1pPr>
              <a:defRPr sz="5500"/>
            </a:lvl1pPr>
          </a:lstStyle>
          <a:p>
            <a:r>
              <a:rPr lang="en-US" dirty="0"/>
              <a:t>THANK</a:t>
            </a:r>
            <a:br>
              <a:rPr lang="en-US" dirty="0"/>
            </a:br>
            <a:r>
              <a:rPr lang="en-US" dirty="0"/>
              <a:t>YOU!</a:t>
            </a:r>
          </a:p>
        </p:txBody>
      </p:sp>
      <p:sp>
        <p:nvSpPr>
          <p:cNvPr id="4" name="Date Placeholder 3">
            <a:extLst>
              <a:ext uri="{FF2B5EF4-FFF2-40B4-BE49-F238E27FC236}">
                <a16:creationId xmlns:a16="http://schemas.microsoft.com/office/drawing/2014/main" id="{59B46BDE-7853-435A-80A6-D25940D17A54}"/>
              </a:ext>
            </a:extLst>
          </p:cNvPr>
          <p:cNvSpPr>
            <a:spLocks noGrp="1"/>
          </p:cNvSpPr>
          <p:nvPr>
            <p:ph type="dt" sz="half" idx="10"/>
          </p:nvPr>
        </p:nvSpPr>
        <p:spPr/>
        <p:txBody>
          <a:bodyPr/>
          <a:lstStyle/>
          <a:p>
            <a:fld id="{11D0F1A0-84E6-4AA0-9183-7CA10A278BD9}" type="datetime1">
              <a:rPr lang="en-US" smtClean="0"/>
              <a:t>7/19/2024</a:t>
            </a:fld>
            <a:endParaRPr lang="en-US" dirty="0"/>
          </a:p>
        </p:txBody>
      </p:sp>
      <p:sp>
        <p:nvSpPr>
          <p:cNvPr id="5" name="Footer Placeholder 4">
            <a:extLst>
              <a:ext uri="{FF2B5EF4-FFF2-40B4-BE49-F238E27FC236}">
                <a16:creationId xmlns:a16="http://schemas.microsoft.com/office/drawing/2014/main" id="{B4C83E82-A916-403C-8BE8-252132A9420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C7F2326-238E-4FE6-8842-680DE4A0432D}"/>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8B9D0891-2A9E-4F35-82BE-7966AECBB0F1}"/>
              </a:ext>
            </a:extLst>
          </p:cNvPr>
          <p:cNvSpPr/>
          <p:nvPr userDrawn="1"/>
        </p:nvSpPr>
        <p:spPr>
          <a:xfrm>
            <a:off x="1379621" y="0"/>
            <a:ext cx="144000" cy="24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E52F6420-3AFC-4D7F-A45D-56EA5EFC0D18}"/>
              </a:ext>
            </a:extLst>
          </p:cNvPr>
          <p:cNvSpPr>
            <a:spLocks noGrp="1"/>
          </p:cNvSpPr>
          <p:nvPr>
            <p:ph type="subTitle" idx="13" hasCustomPrompt="1"/>
          </p:nvPr>
        </p:nvSpPr>
        <p:spPr>
          <a:xfrm>
            <a:off x="1812758" y="3038688"/>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cxnSp>
        <p:nvCxnSpPr>
          <p:cNvPr id="11" name="Straight Connector 10">
            <a:extLst>
              <a:ext uri="{FF2B5EF4-FFF2-40B4-BE49-F238E27FC236}">
                <a16:creationId xmlns:a16="http://schemas.microsoft.com/office/drawing/2014/main" id="{2BC78E93-F6DF-44C7-A9BB-D035C397BFD5}"/>
              </a:ext>
            </a:extLst>
          </p:cNvPr>
          <p:cNvCxnSpPr/>
          <p:nvPr userDrawn="1"/>
        </p:nvCxnSpPr>
        <p:spPr>
          <a:xfrm>
            <a:off x="1957137" y="288364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7BFFD5-4519-4811-BDD2-3B0318780ACC}"/>
              </a:ext>
            </a:extLst>
          </p:cNvPr>
          <p:cNvCxnSpPr>
            <a:cxnSpLocks/>
          </p:cNvCxnSpPr>
          <p:nvPr userDrawn="1"/>
        </p:nvCxnSpPr>
        <p:spPr>
          <a:xfrm rot="16200000">
            <a:off x="10391274" y="6172200"/>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4">
            <a:extLst>
              <a:ext uri="{FF2B5EF4-FFF2-40B4-BE49-F238E27FC236}">
                <a16:creationId xmlns:a16="http://schemas.microsoft.com/office/drawing/2014/main" id="{A4E36001-6B54-4F6D-9532-965904F3C338}"/>
              </a:ext>
            </a:extLst>
          </p:cNvPr>
          <p:cNvSpPr>
            <a:spLocks noGrp="1"/>
          </p:cNvSpPr>
          <p:nvPr>
            <p:ph type="body" sz="quarter" idx="14" hasCustomPrompt="1"/>
          </p:nvPr>
        </p:nvSpPr>
        <p:spPr>
          <a:xfrm>
            <a:off x="9416048" y="5377580"/>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058583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1" y="0"/>
            <a:ext cx="12191989"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522758"/>
            <a:ext cx="8807116" cy="2387600"/>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257226"/>
            <a:ext cx="9144000" cy="1397991"/>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7339F772-C659-4F6E-A95D-21349475745A}" type="datetime1">
              <a:rPr lang="en-US" smtClean="0"/>
              <a:t>7/19/2024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3438000"/>
            <a:ext cx="144000" cy="34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102179"/>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6200000">
            <a:off x="10391274" y="685801"/>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9416048" y="1006893"/>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5349505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4251158"/>
            <a:ext cx="12192000" cy="2606842"/>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00332"/>
            <a:ext cx="8807116" cy="915873"/>
          </a:xfrm>
        </p:spPr>
        <p:txBody>
          <a:bodyPr anchor="b">
            <a:normAutofit/>
          </a:bodyPr>
          <a:lstStyle>
            <a:lvl1pPr algn="l">
              <a:defRPr sz="5500" b="1">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5963075"/>
            <a:ext cx="9144000" cy="601840"/>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553C389B-1365-4D57-8640-FE32C76A82BF}" type="datetime1">
              <a:rPr lang="en-US" noProof="0" smtClean="0"/>
              <a:t>7/19/2024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878000"/>
            <a:ext cx="144000" cy="19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08027"/>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632EEF-732A-4DE7-BC5A-A86C31DB6F5A}"/>
              </a:ext>
            </a:extLst>
          </p:cNvPr>
          <p:cNvCxnSpPr>
            <a:cxnSpLocks/>
          </p:cNvCxnSpPr>
          <p:nvPr userDrawn="1"/>
        </p:nvCxnSpPr>
        <p:spPr>
          <a:xfrm rot="16200000">
            <a:off x="10391274" y="685801"/>
            <a:ext cx="137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C54CE062-7CDB-4AB7-B86E-461B22E7F450}"/>
              </a:ext>
            </a:extLst>
          </p:cNvPr>
          <p:cNvSpPr>
            <a:spLocks noGrp="1"/>
          </p:cNvSpPr>
          <p:nvPr>
            <p:ph type="body" sz="quarter" idx="14" hasCustomPrompt="1"/>
          </p:nvPr>
        </p:nvSpPr>
        <p:spPr>
          <a:xfrm>
            <a:off x="9416048" y="1006893"/>
            <a:ext cx="1460500" cy="481013"/>
          </a:xfrm>
        </p:spPr>
        <p:txBody>
          <a:bodyPr/>
          <a:lstStyle>
            <a:lvl1pPr marL="0" indent="0" algn="r">
              <a:buNone/>
              <a:defRPr lang="en-US" sz="3000" b="1" i="0" kern="1200" dirty="0">
                <a:solidFill>
                  <a:schemeClr val="bg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40836357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D61DF5-2BE6-40B6-97DF-A161EF9520AA}"/>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2413986"/>
            <a:ext cx="7107331" cy="1838643"/>
          </a:xfrm>
        </p:spPr>
        <p:txBody>
          <a:bodyPr anchor="b">
            <a:normAutofit/>
          </a:bodyPr>
          <a:lstStyle>
            <a:lvl1pPr algn="l">
              <a:defRPr sz="5500" b="1">
                <a:solidFill>
                  <a:schemeClr val="bg1"/>
                </a:solidFill>
              </a:defRPr>
            </a:lvl1pPr>
          </a:lstStyle>
          <a:p>
            <a:r>
              <a:rPr lang="en-US" dirty="0"/>
              <a:t>THANK</a:t>
            </a:r>
            <a:br>
              <a:rPr lang="en-US" dirty="0"/>
            </a:br>
            <a:r>
              <a:rPr lang="en-US" dirty="0"/>
              <a:t>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4599498"/>
            <a:ext cx="7107331" cy="966857"/>
          </a:xfrm>
        </p:spPr>
        <p:txBody>
          <a:bodyPr>
            <a:normAutofit/>
          </a:bodyPr>
          <a:lstStyle>
            <a:lvl1pPr marL="0" indent="0" algn="l">
              <a:buNone/>
              <a:defRPr sz="30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Lorem Ipsum</a:t>
            </a:r>
            <a:br>
              <a:rPr lang="en-US" dirty="0"/>
            </a:br>
            <a:r>
              <a:rPr lang="en-US" dirty="0"/>
              <a:t>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CF1BB306-77B6-40D8-8A71-1A24515FE48B}" type="datetime1">
              <a:rPr lang="en-US" smtClean="0"/>
              <a:t>7/19/2024</a:t>
            </a:fld>
            <a:endParaRPr lang="en-US" dirty="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2740862"/>
            <a:ext cx="144000" cy="1289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4444451"/>
            <a:ext cx="93044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8EDA-C5A5-4C22-8CE4-5C7FDCF2E859}"/>
              </a:ext>
            </a:extLst>
          </p:cNvPr>
          <p:cNvCxnSpPr>
            <a:cxnSpLocks/>
          </p:cNvCxnSpPr>
          <p:nvPr userDrawn="1"/>
        </p:nvCxnSpPr>
        <p:spPr>
          <a:xfrm flipV="1">
            <a:off x="11077074" y="5622756"/>
            <a:ext cx="0" cy="984222"/>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1B98974C-AC7A-4E66-AE1A-DBA5F1A1D054}"/>
              </a:ext>
            </a:extLst>
          </p:cNvPr>
          <p:cNvSpPr>
            <a:spLocks noGrp="1"/>
          </p:cNvSpPr>
          <p:nvPr>
            <p:ph type="body" sz="quarter" idx="13" hasCustomPrompt="1"/>
          </p:nvPr>
        </p:nvSpPr>
        <p:spPr>
          <a:xfrm>
            <a:off x="9416048" y="5513936"/>
            <a:ext cx="1460500" cy="481013"/>
          </a:xfrm>
        </p:spPr>
        <p:txBody>
          <a:bodyPr/>
          <a:lstStyle>
            <a:lvl1pPr marL="0" indent="0" algn="r">
              <a:buNone/>
              <a:defRPr lang="en-US" sz="3000" b="1" i="0" kern="1200" dirty="0">
                <a:solidFill>
                  <a:schemeClr val="tx2"/>
                </a:solidFill>
                <a:latin typeface="+mn-lt"/>
                <a:ea typeface="+mn-ea"/>
                <a:cs typeface="+mn-cs"/>
              </a:defRPr>
            </a:lvl1pPr>
          </a:lstStyle>
          <a:p>
            <a:pPr lvl="0"/>
            <a:r>
              <a:rPr lang="en-US" dirty="0"/>
              <a:t>20XX</a:t>
            </a:r>
          </a:p>
        </p:txBody>
      </p:sp>
    </p:spTree>
    <p:extLst>
      <p:ext uri="{BB962C8B-B14F-4D97-AF65-F5344CB8AC3E}">
        <p14:creationId xmlns:p14="http://schemas.microsoft.com/office/powerpoint/2010/main" val="42027339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Thank You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0"/>
            <a:ext cx="12192000" cy="4446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64500"/>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THANK YOU!</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43285"/>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646D3CFD-4D7A-41AC-A46D-B09F422513E8}" type="datetime1">
              <a:rPr lang="en-US" noProof="0" smtClean="0"/>
              <a:t>7/19/2024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lvl1pPr>
              <a:defRPr>
                <a:solidFill>
                  <a:schemeClr val="accent1"/>
                </a:solidFill>
              </a:defRPr>
            </a:lvl1p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lvl1pPr>
              <a:defRPr>
                <a:solidFill>
                  <a:schemeClr val="accent1"/>
                </a:solidFill>
              </a:defRPr>
            </a:lvl1pPr>
          </a:lstStyle>
          <a:p>
            <a:fld id="{95CBEC59-7FF9-4688-98DF-89832A0C9025}" type="slidenum">
              <a:rPr lang="en-US" noProof="0" smtClean="0"/>
              <a:pPr/>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cxnSp>
        <p:nvCxnSpPr>
          <p:cNvPr id="14" name="Straight Connector 13">
            <a:extLst>
              <a:ext uri="{FF2B5EF4-FFF2-40B4-BE49-F238E27FC236}">
                <a16:creationId xmlns:a16="http://schemas.microsoft.com/office/drawing/2014/main" id="{5475710E-5533-4BB2-A66B-352BB2B1F9CB}"/>
              </a:ext>
            </a:extLst>
          </p:cNvPr>
          <p:cNvCxnSpPr/>
          <p:nvPr userDrawn="1"/>
        </p:nvCxnSpPr>
        <p:spPr>
          <a:xfrm>
            <a:off x="1957137" y="5823067"/>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18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E6F6CA0-765E-484B-B9C2-16E6A4F4986D}"/>
              </a:ext>
            </a:extLst>
          </p:cNvPr>
          <p:cNvSpPr/>
          <p:nvPr userDrawn="1"/>
        </p:nvSpPr>
        <p:spPr>
          <a:xfrm>
            <a:off x="0" y="-1"/>
            <a:ext cx="12192000" cy="4464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34FC0E2-CB24-439B-B95B-B8EF13A99E39}"/>
              </a:ext>
            </a:extLst>
          </p:cNvPr>
          <p:cNvSpPr>
            <a:spLocks noGrp="1"/>
          </p:cNvSpPr>
          <p:nvPr>
            <p:ph type="ctrTitle" hasCustomPrompt="1"/>
          </p:nvPr>
        </p:nvSpPr>
        <p:spPr>
          <a:xfrm>
            <a:off x="1812758" y="4785756"/>
            <a:ext cx="8807116" cy="915873"/>
          </a:xfrm>
        </p:spPr>
        <p:txBody>
          <a:bodyPr anchor="b">
            <a:normAutofit/>
          </a:bodyPr>
          <a:lstStyle>
            <a:lvl1pPr algn="l">
              <a:defRPr sz="5500" b="1">
                <a:gradFill>
                  <a:gsLst>
                    <a:gs pos="0">
                      <a:schemeClr val="bg2"/>
                    </a:gs>
                    <a:gs pos="100000">
                      <a:schemeClr val="accent1"/>
                    </a:gs>
                  </a:gsLst>
                  <a:lin ang="0" scaled="1"/>
                </a:gradFill>
              </a:defRPr>
            </a:lvl1pPr>
          </a:lstStyle>
          <a:p>
            <a:r>
              <a:rPr lang="en-US" noProof="0"/>
              <a:t>PRESENTATION TITLE</a:t>
            </a:r>
          </a:p>
        </p:txBody>
      </p:sp>
      <p:sp>
        <p:nvSpPr>
          <p:cNvPr id="3" name="Subtitle 2">
            <a:extLst>
              <a:ext uri="{FF2B5EF4-FFF2-40B4-BE49-F238E27FC236}">
                <a16:creationId xmlns:a16="http://schemas.microsoft.com/office/drawing/2014/main" id="{5530698B-AFFB-41C1-AFEB-59EFD036622B}"/>
              </a:ext>
            </a:extLst>
          </p:cNvPr>
          <p:cNvSpPr>
            <a:spLocks noGrp="1"/>
          </p:cNvSpPr>
          <p:nvPr>
            <p:ph type="subTitle" idx="1" hasCustomPrompt="1"/>
          </p:nvPr>
        </p:nvSpPr>
        <p:spPr>
          <a:xfrm>
            <a:off x="1812758" y="6050473"/>
            <a:ext cx="9144000" cy="601840"/>
          </a:xfrm>
        </p:spPr>
        <p:txBody>
          <a:bodyPr>
            <a:normAutofit/>
          </a:bodyPr>
          <a:lstStyle>
            <a:lvl1pPr marL="0" indent="0" algn="l">
              <a:buNone/>
              <a:defRPr sz="30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Lorem Ipsum Dolor</a:t>
            </a:r>
          </a:p>
        </p:txBody>
      </p:sp>
      <p:sp>
        <p:nvSpPr>
          <p:cNvPr id="4" name="Date Placeholder 3">
            <a:extLst>
              <a:ext uri="{FF2B5EF4-FFF2-40B4-BE49-F238E27FC236}">
                <a16:creationId xmlns:a16="http://schemas.microsoft.com/office/drawing/2014/main" id="{3B887B92-5889-454A-83C8-E0DE513D8F3F}"/>
              </a:ext>
            </a:extLst>
          </p:cNvPr>
          <p:cNvSpPr>
            <a:spLocks noGrp="1"/>
          </p:cNvSpPr>
          <p:nvPr>
            <p:ph type="dt" sz="half" idx="10"/>
          </p:nvPr>
        </p:nvSpPr>
        <p:spPr/>
        <p:txBody>
          <a:bodyPr/>
          <a:lstStyle/>
          <a:p>
            <a:fld id="{EB7FBC92-456B-42A9-BBF5-ADCA2050DDCF}" type="datetime1">
              <a:rPr lang="en-US" noProof="0" smtClean="0"/>
              <a:t>7/19/2024</a:t>
            </a:fld>
            <a:endParaRPr lang="en-US" noProof="0"/>
          </a:p>
        </p:txBody>
      </p:sp>
      <p:sp>
        <p:nvSpPr>
          <p:cNvPr id="5" name="Footer Placeholder 4">
            <a:extLst>
              <a:ext uri="{FF2B5EF4-FFF2-40B4-BE49-F238E27FC236}">
                <a16:creationId xmlns:a16="http://schemas.microsoft.com/office/drawing/2014/main" id="{0C53F66A-C669-4D83-A278-F325DE22EAC3}"/>
              </a:ext>
            </a:extLst>
          </p:cNvPr>
          <p:cNvSpPr>
            <a:spLocks noGrp="1"/>
          </p:cNvSpPr>
          <p:nvPr>
            <p:ph type="ftr" sz="quarter" idx="11"/>
          </p:nvPr>
        </p:nvSpPr>
        <p:spPr/>
        <p:txBody>
          <a:bodyPr/>
          <a:lstStyle/>
          <a:p>
            <a:r>
              <a:rPr lang="en-US" noProof="0"/>
              <a:t>Presentation Title</a:t>
            </a:r>
          </a:p>
        </p:txBody>
      </p:sp>
      <p:sp>
        <p:nvSpPr>
          <p:cNvPr id="6" name="Slide Number Placeholder 5">
            <a:extLst>
              <a:ext uri="{FF2B5EF4-FFF2-40B4-BE49-F238E27FC236}">
                <a16:creationId xmlns:a16="http://schemas.microsoft.com/office/drawing/2014/main" id="{690F6560-92FA-4E92-B73B-21E2BA87F6F7}"/>
              </a:ext>
            </a:extLst>
          </p:cNvPr>
          <p:cNvSpPr>
            <a:spLocks noGrp="1"/>
          </p:cNvSpPr>
          <p:nvPr>
            <p:ph type="sldNum" sz="quarter" idx="12"/>
          </p:nvPr>
        </p:nvSpPr>
        <p:spPr/>
        <p:txBody>
          <a:bodyPr/>
          <a:lstStyle/>
          <a:p>
            <a:fld id="{95CBEC59-7FF9-4688-98DF-89832A0C9025}" type="slidenum">
              <a:rPr lang="en-US" noProof="0" smtClean="0"/>
              <a:t>‹#›</a:t>
            </a:fld>
            <a:endParaRPr lang="en-US" noProof="0"/>
          </a:p>
        </p:txBody>
      </p:sp>
      <p:sp>
        <p:nvSpPr>
          <p:cNvPr id="10" name="Rectangle 9">
            <a:extLst>
              <a:ext uri="{FF2B5EF4-FFF2-40B4-BE49-F238E27FC236}">
                <a16:creationId xmlns:a16="http://schemas.microsoft.com/office/drawing/2014/main" id="{A0AFD9A3-66C4-4954-8678-720CFA24D244}"/>
              </a:ext>
            </a:extLst>
          </p:cNvPr>
          <p:cNvSpPr/>
          <p:nvPr userDrawn="1"/>
        </p:nvSpPr>
        <p:spPr>
          <a:xfrm>
            <a:off x="1379621" y="4950000"/>
            <a:ext cx="144000" cy="190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12" name="Straight Connector 11">
            <a:extLst>
              <a:ext uri="{FF2B5EF4-FFF2-40B4-BE49-F238E27FC236}">
                <a16:creationId xmlns:a16="http://schemas.microsoft.com/office/drawing/2014/main" id="{08240730-69E4-4798-8578-D648F7A2C4C9}"/>
              </a:ext>
            </a:extLst>
          </p:cNvPr>
          <p:cNvCxnSpPr/>
          <p:nvPr userDrawn="1"/>
        </p:nvCxnSpPr>
        <p:spPr>
          <a:xfrm>
            <a:off x="1957137" y="5882423"/>
            <a:ext cx="930442"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4AF3E3-F20C-4D84-A158-6DFC09B69A91}"/>
              </a:ext>
            </a:extLst>
          </p:cNvPr>
          <p:cNvCxnSpPr>
            <a:cxnSpLocks/>
          </p:cNvCxnSpPr>
          <p:nvPr userDrawn="1"/>
        </p:nvCxnSpPr>
        <p:spPr>
          <a:xfrm rot="10800000">
            <a:off x="10820400" y="870003"/>
            <a:ext cx="13716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32342D9-9DBE-4809-840C-62844DDC034F}"/>
              </a:ext>
            </a:extLst>
          </p:cNvPr>
          <p:cNvSpPr>
            <a:spLocks noGrp="1"/>
          </p:cNvSpPr>
          <p:nvPr>
            <p:ph type="body" sz="quarter" idx="13" hasCustomPrompt="1"/>
          </p:nvPr>
        </p:nvSpPr>
        <p:spPr>
          <a:xfrm>
            <a:off x="10668000" y="1005185"/>
            <a:ext cx="1460500" cy="481013"/>
          </a:xfrm>
        </p:spPr>
        <p:txBody>
          <a:bodyPr/>
          <a:lstStyle>
            <a:lvl1pPr marL="0" indent="0" algn="l">
              <a:buNone/>
              <a:defRPr lang="en-US" sz="3000" b="1" i="0" kern="1200" dirty="0">
                <a:solidFill>
                  <a:schemeClr val="tx2"/>
                </a:solidFill>
                <a:latin typeface="+mn-lt"/>
                <a:ea typeface="+mn-ea"/>
                <a:cs typeface="+mn-cs"/>
              </a:defRPr>
            </a:lvl1pPr>
          </a:lstStyle>
          <a:p>
            <a:pPr lvl="0"/>
            <a:r>
              <a:rPr lang="en-US" noProof="0"/>
              <a:t>20XX</a:t>
            </a:r>
          </a:p>
        </p:txBody>
      </p:sp>
    </p:spTree>
    <p:extLst>
      <p:ext uri="{BB962C8B-B14F-4D97-AF65-F5344CB8AC3E}">
        <p14:creationId xmlns:p14="http://schemas.microsoft.com/office/powerpoint/2010/main" val="98615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775165"/>
            <a:ext cx="9971158" cy="2427923"/>
          </a:xfrm>
        </p:spPr>
        <p:txBody>
          <a:bodyPr>
            <a:normAutofit/>
          </a:bodyPr>
          <a:lstStyle>
            <a:lvl1pPr marL="0" indent="0">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40F99D1-A115-46CA-B10A-279193A83BBC}"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81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5532437"/>
            <a:ext cx="12192000" cy="1325563"/>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929641" y="458919"/>
            <a:ext cx="9971159" cy="1325563"/>
          </a:xfrm>
        </p:spPr>
        <p:txBody>
          <a:bodyPr/>
          <a:lstStyle>
            <a:lvl1pPr>
              <a:defRPr>
                <a:gradFill>
                  <a:gsLst>
                    <a:gs pos="0">
                      <a:schemeClr val="bg2"/>
                    </a:gs>
                    <a:gs pos="100000">
                      <a:schemeClr val="accent1"/>
                    </a:gs>
                  </a:gsLst>
                  <a:lin ang="0" scaled="1"/>
                </a:gradFill>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929641" y="3133484"/>
            <a:ext cx="10515600" cy="2427923"/>
          </a:xfrm>
        </p:spPr>
        <p:txBody>
          <a:bodyPr>
            <a:normAutofit/>
          </a:bodyPr>
          <a:lstStyle>
            <a:lvl1pPr marL="0" indent="0">
              <a:lnSpc>
                <a:spcPct val="100000"/>
              </a:lnSpc>
              <a:spcBef>
                <a:spcPts val="600"/>
              </a:spcBef>
              <a:buNone/>
              <a:defRPr sz="1600" i="0">
                <a:solidFill>
                  <a:schemeClr val="tx1">
                    <a:lumMod val="75000"/>
                    <a:lumOff val="25000"/>
                  </a:schemeClr>
                </a:solidFill>
              </a:defRPr>
            </a:lvl1pPr>
            <a:lvl2pPr marL="457200" indent="0">
              <a:buNone/>
              <a:defRPr sz="1800" i="1">
                <a:solidFill>
                  <a:schemeClr val="tx1">
                    <a:lumMod val="75000"/>
                    <a:lumOff val="25000"/>
                  </a:schemeClr>
                </a:solidFill>
              </a:defRPr>
            </a:lvl2pPr>
            <a:lvl3pPr marL="914400" indent="0">
              <a:buNone/>
              <a:defRPr sz="1600" i="1">
                <a:solidFill>
                  <a:schemeClr val="tx1">
                    <a:lumMod val="75000"/>
                    <a:lumOff val="25000"/>
                  </a:schemeClr>
                </a:solidFill>
              </a:defRPr>
            </a:lvl3pPr>
            <a:lvl4pPr marL="1371600" indent="0">
              <a:buNone/>
              <a:defRPr sz="1400" i="1">
                <a:solidFill>
                  <a:schemeClr val="tx1">
                    <a:lumMod val="75000"/>
                    <a:lumOff val="25000"/>
                  </a:schemeClr>
                </a:solidFill>
              </a:defRPr>
            </a:lvl4pPr>
            <a:lvl5pPr marL="1828800" indent="0">
              <a:buNone/>
              <a:defRPr sz="1400" i="1">
                <a:solidFill>
                  <a:schemeClr val="tx1">
                    <a:lumMod val="75000"/>
                    <a:lumOff val="2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B00E1783-EEF8-44D1-A300-8D20A32BB2D3}"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687289" y="0"/>
            <a:ext cx="72000" cy="12710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068863" y="1528464"/>
            <a:ext cx="6309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929641" y="1669110"/>
            <a:ext cx="9971158" cy="692595"/>
          </a:xfrm>
        </p:spPr>
        <p:txBody>
          <a:bodyPr>
            <a:normAutofit/>
          </a:bodyPr>
          <a:lstStyle>
            <a:lvl1pPr marL="0" indent="0" algn="l">
              <a:buNone/>
              <a:defRPr sz="25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accent1"/>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3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CF94AF4-4F78-4DA5-8571-FD66FFA6313D}"/>
              </a:ext>
            </a:extLst>
          </p:cNvPr>
          <p:cNvSpPr/>
          <p:nvPr userDrawn="1"/>
        </p:nvSpPr>
        <p:spPr>
          <a:xfrm>
            <a:off x="120000" y="117000"/>
            <a:ext cx="11952000" cy="6624000"/>
          </a:xfrm>
          <a:prstGeom prst="rect">
            <a:avLst/>
          </a:prstGeom>
          <a:gradFill flip="none" rotWithShape="1">
            <a:gsLst>
              <a:gs pos="0">
                <a:schemeClr val="bg2">
                  <a:alpha val="85000"/>
                </a:schemeClr>
              </a:gs>
              <a:gs pos="100000">
                <a:schemeClr val="accent1">
                  <a:alpha val="85000"/>
                </a:schemeClr>
              </a:gs>
            </a:gsLst>
            <a:lin ang="0" scaled="1"/>
            <a:tileRect/>
          </a:gradFill>
          <a:ln w="273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21" y="546844"/>
            <a:ext cx="8997738" cy="1325563"/>
          </a:xfrm>
        </p:spPr>
        <p:txBody>
          <a:bodyPr/>
          <a:lstStyle>
            <a:lvl1pPr>
              <a:defRPr/>
            </a:lvl1pPr>
          </a:lstStyle>
          <a:p>
            <a:r>
              <a:rPr lang="en-US" dirty="0"/>
              <a:t>CONTENT 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1527520" y="3581731"/>
            <a:ext cx="8997737" cy="2230464"/>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38E8C37E-76B3-4A0D-BCD1-C5A52A858D66}"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a:xfrm>
            <a:off x="590400" y="6159402"/>
            <a:ext cx="2788169"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8" y="244717"/>
            <a:ext cx="72000" cy="108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2" y="1616389"/>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20" y="1757035"/>
            <a:ext cx="8997737"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0938200" y="1341281"/>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0831016" y="1377655"/>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flipV="1">
            <a:off x="11663289" y="6300217"/>
            <a:ext cx="0" cy="3102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0265F1-E793-484F-ADC9-31450ADF8B0E}"/>
              </a:ext>
            </a:extLst>
          </p:cNvPr>
          <p:cNvCxnSpPr>
            <a:cxnSpLocks/>
          </p:cNvCxnSpPr>
          <p:nvPr userDrawn="1"/>
        </p:nvCxnSpPr>
        <p:spPr>
          <a:xfrm>
            <a:off x="256374" y="6168360"/>
            <a:ext cx="15084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8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CC8FE21-4B79-46A0-A2D5-AA64AFC61971}"/>
              </a:ext>
            </a:extLst>
          </p:cNvPr>
          <p:cNvSpPr/>
          <p:nvPr userDrawn="1"/>
        </p:nvSpPr>
        <p:spPr>
          <a:xfrm>
            <a:off x="0" y="0"/>
            <a:ext cx="12192000" cy="6858000"/>
          </a:xfrm>
          <a:prstGeom prst="rect">
            <a:avLst/>
          </a:prstGeom>
          <a:gradFill flip="none" rotWithShape="1">
            <a:gsLst>
              <a:gs pos="0">
                <a:schemeClr val="bg2">
                  <a:alpha val="85000"/>
                </a:schemeClr>
              </a:gs>
              <a:gs pos="100000">
                <a:schemeClr val="accent1">
                  <a:alpha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248368-1908-4FA2-8871-C97A5210E96D}"/>
              </a:ext>
            </a:extLst>
          </p:cNvPr>
          <p:cNvSpPr>
            <a:spLocks noGrp="1"/>
          </p:cNvSpPr>
          <p:nvPr>
            <p:ph type="title" hasCustomPrompt="1"/>
          </p:nvPr>
        </p:nvSpPr>
        <p:spPr>
          <a:xfrm>
            <a:off x="1527519" y="1443655"/>
            <a:ext cx="4143555" cy="1536580"/>
          </a:xfrm>
        </p:spPr>
        <p:txBody>
          <a:bodyPr/>
          <a:lstStyle>
            <a:lvl1pPr>
              <a:defRPr/>
            </a:lvl1pPr>
          </a:lstStyle>
          <a:p>
            <a:r>
              <a:rPr lang="en-US" dirty="0"/>
              <a:t>CONTENT</a:t>
            </a:r>
            <a:br>
              <a:rPr lang="en-US" dirty="0"/>
            </a:br>
            <a:r>
              <a:rPr lang="en-US" dirty="0"/>
              <a:t>SLIDE</a:t>
            </a:r>
          </a:p>
        </p:txBody>
      </p:sp>
      <p:sp>
        <p:nvSpPr>
          <p:cNvPr id="3" name="Content Placeholder 2">
            <a:extLst>
              <a:ext uri="{FF2B5EF4-FFF2-40B4-BE49-F238E27FC236}">
                <a16:creationId xmlns:a16="http://schemas.microsoft.com/office/drawing/2014/main" id="{CA18B931-E896-4471-A71A-819D3B682920}"/>
              </a:ext>
            </a:extLst>
          </p:cNvPr>
          <p:cNvSpPr>
            <a:spLocks noGrp="1"/>
          </p:cNvSpPr>
          <p:nvPr>
            <p:ph idx="1"/>
          </p:nvPr>
        </p:nvSpPr>
        <p:spPr>
          <a:xfrm>
            <a:off x="5871409" y="2588054"/>
            <a:ext cx="5228216" cy="3122935"/>
          </a:xfrm>
        </p:spPr>
        <p:txBody>
          <a:bodyPr>
            <a:normAutofit/>
          </a:bodyPr>
          <a:lstStyle>
            <a:lvl1pPr marL="0" indent="0">
              <a:lnSpc>
                <a:spcPct val="100000"/>
              </a:lnSpc>
              <a:spcBef>
                <a:spcPts val="600"/>
              </a:spcBef>
              <a:buNone/>
              <a:defRPr sz="1600" i="0">
                <a:solidFill>
                  <a:schemeClr val="bg1"/>
                </a:solidFill>
              </a:defRPr>
            </a:lvl1pPr>
            <a:lvl2pPr marL="457200" indent="0">
              <a:buNone/>
              <a:defRPr sz="1800" i="1">
                <a:solidFill>
                  <a:schemeClr val="bg1"/>
                </a:solidFill>
              </a:defRPr>
            </a:lvl2pPr>
            <a:lvl3pPr marL="914400" indent="0">
              <a:buNone/>
              <a:defRPr sz="1600" i="1">
                <a:solidFill>
                  <a:schemeClr val="bg1"/>
                </a:solidFill>
              </a:defRPr>
            </a:lvl3pPr>
            <a:lvl4pPr marL="1371600" indent="0">
              <a:buNone/>
              <a:defRPr sz="1400" i="1">
                <a:solidFill>
                  <a:schemeClr val="bg1"/>
                </a:solidFill>
              </a:defRPr>
            </a:lvl4pPr>
            <a:lvl5pPr marL="1828800" indent="0">
              <a:buNone/>
              <a:defRPr sz="1400" i="1">
                <a:solidFill>
                  <a:schemeClr val="bg1"/>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D269E74E-E12F-474D-8520-0AAEE930510D}"/>
              </a:ext>
            </a:extLst>
          </p:cNvPr>
          <p:cNvSpPr>
            <a:spLocks noGrp="1"/>
          </p:cNvSpPr>
          <p:nvPr>
            <p:ph type="dt" sz="half" idx="10"/>
          </p:nvPr>
        </p:nvSpPr>
        <p:spPr/>
        <p:txBody>
          <a:bodyPr/>
          <a:lstStyle/>
          <a:p>
            <a:fld id="{76D2C234-967A-4CF5-82BF-1AF9EBDCBA35}" type="datetime1">
              <a:rPr lang="en-US" smtClean="0"/>
              <a:t>7/19/2024</a:t>
            </a:fld>
            <a:endParaRPr lang="en-US" dirty="0"/>
          </a:p>
        </p:txBody>
      </p:sp>
      <p:sp>
        <p:nvSpPr>
          <p:cNvPr id="5" name="Footer Placeholder 4">
            <a:extLst>
              <a:ext uri="{FF2B5EF4-FFF2-40B4-BE49-F238E27FC236}">
                <a16:creationId xmlns:a16="http://schemas.microsoft.com/office/drawing/2014/main" id="{B9568C84-3A49-4E3F-B2E7-4CE5D636B8C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0980AB7-46B3-4911-A879-10A547487050}"/>
              </a:ext>
            </a:extLst>
          </p:cNvPr>
          <p:cNvSpPr>
            <a:spLocks noGrp="1"/>
          </p:cNvSpPr>
          <p:nvPr>
            <p:ph type="sldNum" sz="quarter" idx="12"/>
          </p:nvPr>
        </p:nvSpPr>
        <p:spPr/>
        <p:txBody>
          <a:bodyPr/>
          <a:lstStyle/>
          <a:p>
            <a:fld id="{95CBEC59-7FF9-4688-98DF-89832A0C9025}" type="slidenum">
              <a:rPr lang="en-US" smtClean="0"/>
              <a:t>‹#›</a:t>
            </a:fld>
            <a:endParaRPr lang="en-US" dirty="0"/>
          </a:p>
        </p:txBody>
      </p:sp>
      <p:sp>
        <p:nvSpPr>
          <p:cNvPr id="9" name="Rectangle 8">
            <a:extLst>
              <a:ext uri="{FF2B5EF4-FFF2-40B4-BE49-F238E27FC236}">
                <a16:creationId xmlns:a16="http://schemas.microsoft.com/office/drawing/2014/main" id="{56D751D1-0AE0-4B49-A19D-74CA71D2C096}"/>
              </a:ext>
            </a:extLst>
          </p:cNvPr>
          <p:cNvSpPr/>
          <p:nvPr userDrawn="1"/>
        </p:nvSpPr>
        <p:spPr>
          <a:xfrm>
            <a:off x="1285167" y="1684524"/>
            <a:ext cx="72000" cy="9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D4D4EAA8-8E55-45C3-BD00-531D549BB77D}"/>
              </a:ext>
            </a:extLst>
          </p:cNvPr>
          <p:cNvCxnSpPr/>
          <p:nvPr userDrawn="1"/>
        </p:nvCxnSpPr>
        <p:spPr>
          <a:xfrm>
            <a:off x="1666741" y="2882481"/>
            <a:ext cx="63093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126D1C29-9D03-4CB6-B17E-D7DC93295F21}"/>
              </a:ext>
            </a:extLst>
          </p:cNvPr>
          <p:cNvSpPr>
            <a:spLocks noGrp="1"/>
          </p:cNvSpPr>
          <p:nvPr>
            <p:ph type="subTitle" idx="13" hasCustomPrompt="1"/>
          </p:nvPr>
        </p:nvSpPr>
        <p:spPr>
          <a:xfrm>
            <a:off x="1527519" y="3023127"/>
            <a:ext cx="4143555" cy="692595"/>
          </a:xfrm>
        </p:spPr>
        <p:txBody>
          <a:bodyPr>
            <a:normAutofit/>
          </a:bodyPr>
          <a:lstStyle>
            <a:lvl1pPr marL="0" indent="0" algn="l">
              <a:buNone/>
              <a:defRPr sz="2500" b="1" i="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Slide Subtitle</a:t>
            </a:r>
          </a:p>
        </p:txBody>
      </p:sp>
      <p:cxnSp>
        <p:nvCxnSpPr>
          <p:cNvPr id="13" name="Straight Connector 12">
            <a:extLst>
              <a:ext uri="{FF2B5EF4-FFF2-40B4-BE49-F238E27FC236}">
                <a16:creationId xmlns:a16="http://schemas.microsoft.com/office/drawing/2014/main" id="{F83713E2-6BCF-4CEB-A9B2-A0F540060B9B}"/>
              </a:ext>
            </a:extLst>
          </p:cNvPr>
          <p:cNvCxnSpPr>
            <a:cxnSpLocks/>
          </p:cNvCxnSpPr>
          <p:nvPr userDrawn="1"/>
        </p:nvCxnSpPr>
        <p:spPr>
          <a:xfrm>
            <a:off x="11190767" y="800959"/>
            <a:ext cx="1001233"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557CF87C-3640-450C-B0F1-EAD216661178}"/>
              </a:ext>
            </a:extLst>
          </p:cNvPr>
          <p:cNvSpPr>
            <a:spLocks noGrp="1"/>
          </p:cNvSpPr>
          <p:nvPr>
            <p:ph type="body" sz="quarter" idx="14" hasCustomPrompt="1"/>
          </p:nvPr>
        </p:nvSpPr>
        <p:spPr>
          <a:xfrm>
            <a:off x="11083583" y="837333"/>
            <a:ext cx="610772" cy="328893"/>
          </a:xfrm>
        </p:spPr>
        <p:txBody>
          <a:bodyPr>
            <a:normAutofit/>
          </a:bodyPr>
          <a:lstStyle>
            <a:lvl1pPr marL="0" indent="0" algn="l">
              <a:buNone/>
              <a:defRPr sz="1200" i="1">
                <a:solidFill>
                  <a:schemeClr val="tx2"/>
                </a:solidFill>
              </a:defRPr>
            </a:lvl1pPr>
          </a:lstStyle>
          <a:p>
            <a:pPr lvl="0"/>
            <a:r>
              <a:rPr lang="en-US" dirty="0"/>
              <a:t>20XX</a:t>
            </a:r>
          </a:p>
        </p:txBody>
      </p:sp>
      <p:cxnSp>
        <p:nvCxnSpPr>
          <p:cNvPr id="18" name="Straight Connector 17">
            <a:extLst>
              <a:ext uri="{FF2B5EF4-FFF2-40B4-BE49-F238E27FC236}">
                <a16:creationId xmlns:a16="http://schemas.microsoft.com/office/drawing/2014/main" id="{DB2A467A-5EC5-4E43-861E-F15D1E487F6D}"/>
              </a:ext>
            </a:extLst>
          </p:cNvPr>
          <p:cNvCxnSpPr>
            <a:cxnSpLocks/>
          </p:cNvCxnSpPr>
          <p:nvPr userDrawn="1"/>
        </p:nvCxnSpPr>
        <p:spPr>
          <a:xfrm>
            <a:off x="0" y="6168360"/>
            <a:ext cx="1764792"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CDC761-E078-4116-B4FD-B0C88CDEB3DB}"/>
              </a:ext>
            </a:extLst>
          </p:cNvPr>
          <p:cNvCxnSpPr>
            <a:cxnSpLocks/>
          </p:cNvCxnSpPr>
          <p:nvPr userDrawn="1"/>
        </p:nvCxnSpPr>
        <p:spPr>
          <a:xfrm rot="16200000">
            <a:off x="11384397" y="6579108"/>
            <a:ext cx="55778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381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51E1EAD-812A-4236-9F79-679D72C2B82D}"/>
              </a:ext>
            </a:extLst>
          </p:cNvPr>
          <p:cNvSpPr>
            <a:spLocks noGrp="1"/>
          </p:cNvSpPr>
          <p:nvPr>
            <p:ph type="ftr" sz="quarter" idx="3"/>
          </p:nvPr>
        </p:nvSpPr>
        <p:spPr>
          <a:xfrm>
            <a:off x="614873" y="6187538"/>
            <a:ext cx="3256673" cy="365125"/>
          </a:xfrm>
          <a:prstGeom prst="rect">
            <a:avLst/>
          </a:prstGeom>
        </p:spPr>
        <p:txBody>
          <a:bodyPr vert="horz" lIns="91440" tIns="45720" rIns="91440" bIns="45720" rtlCol="0" anchor="ctr"/>
          <a:lstStyle>
            <a:lvl1pPr algn="l">
              <a:defRPr sz="1200" i="1">
                <a:solidFill>
                  <a:schemeClr val="tx2"/>
                </a:solidFill>
              </a:defRPr>
            </a:lvl1pPr>
          </a:lstStyle>
          <a:p>
            <a:r>
              <a:rPr lang="en-US" dirty="0"/>
              <a:t>Presentation Title</a:t>
            </a:r>
          </a:p>
        </p:txBody>
      </p:sp>
      <p:sp>
        <p:nvSpPr>
          <p:cNvPr id="2" name="Title Placeholder 1">
            <a:extLst>
              <a:ext uri="{FF2B5EF4-FFF2-40B4-BE49-F238E27FC236}">
                <a16:creationId xmlns:a16="http://schemas.microsoft.com/office/drawing/2014/main" id="{65A38A25-0817-41BC-96A5-5012FE15C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A28A22-3D06-43EE-BD32-97F90FEA1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AC635-0473-40DB-A82D-46D5F635BC1B}"/>
              </a:ext>
            </a:extLst>
          </p:cNvPr>
          <p:cNvSpPr>
            <a:spLocks noGrp="1"/>
          </p:cNvSpPr>
          <p:nvPr>
            <p:ph type="dt" sz="half" idx="2"/>
          </p:nvPr>
        </p:nvSpPr>
        <p:spPr>
          <a:xfrm>
            <a:off x="4724400" y="6187538"/>
            <a:ext cx="2743200" cy="365125"/>
          </a:xfrm>
          <a:prstGeom prst="rect">
            <a:avLst/>
          </a:prstGeom>
        </p:spPr>
        <p:txBody>
          <a:bodyPr vert="horz" lIns="91440" tIns="45720" rIns="91440" bIns="45720" rtlCol="0" anchor="ctr"/>
          <a:lstStyle>
            <a:lvl1pPr algn="l">
              <a:defRPr sz="1200" i="1">
                <a:solidFill>
                  <a:schemeClr val="tx2"/>
                </a:solidFill>
              </a:defRPr>
            </a:lvl1pPr>
          </a:lstStyle>
          <a:p>
            <a:fld id="{7E5F88F2-B164-4B6F-A4D1-FF377EA65B7F}" type="datetime1">
              <a:rPr lang="en-US" smtClean="0"/>
              <a:t>7/19/2024</a:t>
            </a:fld>
            <a:endParaRPr lang="en-US" dirty="0"/>
          </a:p>
        </p:txBody>
      </p:sp>
      <p:sp>
        <p:nvSpPr>
          <p:cNvPr id="6" name="Slide Number Placeholder 5">
            <a:extLst>
              <a:ext uri="{FF2B5EF4-FFF2-40B4-BE49-F238E27FC236}">
                <a16:creationId xmlns:a16="http://schemas.microsoft.com/office/drawing/2014/main" id="{2FBD12B9-96FA-4883-88FA-2071321A4391}"/>
              </a:ext>
            </a:extLst>
          </p:cNvPr>
          <p:cNvSpPr>
            <a:spLocks noGrp="1"/>
          </p:cNvSpPr>
          <p:nvPr>
            <p:ph type="sldNum" sz="quarter" idx="4"/>
          </p:nvPr>
        </p:nvSpPr>
        <p:spPr>
          <a:xfrm>
            <a:off x="8849751" y="6187538"/>
            <a:ext cx="2743200" cy="365125"/>
          </a:xfrm>
          <a:prstGeom prst="rect">
            <a:avLst/>
          </a:prstGeom>
        </p:spPr>
        <p:txBody>
          <a:bodyPr vert="horz" lIns="91440" tIns="45720" rIns="91440" bIns="45720" rtlCol="0" anchor="ctr"/>
          <a:lstStyle>
            <a:lvl1pPr algn="r">
              <a:defRPr sz="1200" i="1">
                <a:solidFill>
                  <a:schemeClr val="tx2"/>
                </a:solidFill>
              </a:defRPr>
            </a:lvl1pPr>
          </a:lstStyle>
          <a:p>
            <a:fld id="{95CBEC59-7FF9-4688-98DF-89832A0C9025}" type="slidenum">
              <a:rPr lang="en-US" smtClean="0"/>
              <a:pPr/>
              <a:t>‹#›</a:t>
            </a:fld>
            <a:endParaRPr lang="en-US" dirty="0"/>
          </a:p>
        </p:txBody>
      </p:sp>
    </p:spTree>
    <p:extLst>
      <p:ext uri="{BB962C8B-B14F-4D97-AF65-F5344CB8AC3E}">
        <p14:creationId xmlns:p14="http://schemas.microsoft.com/office/powerpoint/2010/main" val="3435978353"/>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50" r:id="rId6"/>
    <p:sldLayoutId id="2147483663" r:id="rId7"/>
    <p:sldLayoutId id="2147483664" r:id="rId8"/>
    <p:sldLayoutId id="2147483665" r:id="rId9"/>
    <p:sldLayoutId id="2147483666" r:id="rId10"/>
    <p:sldLayoutId id="2147483651" r:id="rId11"/>
    <p:sldLayoutId id="2147483670" r:id="rId12"/>
    <p:sldLayoutId id="2147483667" r:id="rId13"/>
    <p:sldLayoutId id="2147483668" r:id="rId14"/>
    <p:sldLayoutId id="2147483671" r:id="rId15"/>
    <p:sldLayoutId id="2147483669" r:id="rId16"/>
    <p:sldLayoutId id="2147483653" r:id="rId17"/>
    <p:sldLayoutId id="2147483672" r:id="rId18"/>
    <p:sldLayoutId id="2147483673" r:id="rId19"/>
    <p:sldLayoutId id="2147483674" r:id="rId20"/>
    <p:sldLayoutId id="2147483676" r:id="rId21"/>
    <p:sldLayoutId id="2147483652" r:id="rId22"/>
    <p:sldLayoutId id="2147483677" r:id="rId23"/>
    <p:sldLayoutId id="2147483678" r:id="rId24"/>
    <p:sldLayoutId id="2147483679" r:id="rId25"/>
    <p:sldLayoutId id="2147483681" r:id="rId26"/>
    <p:sldLayoutId id="2147483654" r:id="rId27"/>
    <p:sldLayoutId id="2147483682" r:id="rId28"/>
    <p:sldLayoutId id="2147483683" r:id="rId29"/>
    <p:sldLayoutId id="2147483684" r:id="rId30"/>
    <p:sldLayoutId id="2147483685" r:id="rId31"/>
    <p:sldLayoutId id="2147483657" r:id="rId32"/>
    <p:sldLayoutId id="2147483686" r:id="rId33"/>
    <p:sldLayoutId id="2147483687" r:id="rId34"/>
    <p:sldLayoutId id="2147483688" r:id="rId35"/>
    <p:sldLayoutId id="2147483689" r:id="rId36"/>
    <p:sldLayoutId id="2147483656" r:id="rId37"/>
    <p:sldLayoutId id="2147483690" r:id="rId38"/>
    <p:sldLayoutId id="2147483691" r:id="rId39"/>
    <p:sldLayoutId id="2147483692" r:id="rId40"/>
    <p:sldLayoutId id="2147483697" r:id="rId41"/>
    <p:sldLayoutId id="2147483658" r:id="rId42"/>
    <p:sldLayoutId id="2147483693" r:id="rId43"/>
    <p:sldLayoutId id="2147483694" r:id="rId44"/>
    <p:sldLayoutId id="2147483695" r:id="rId45"/>
    <p:sldLayoutId id="2147483696" r:id="rId46"/>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FA173-4917-43E5-B91C-3914C1A8D225}"/>
              </a:ext>
            </a:extLst>
          </p:cNvPr>
          <p:cNvSpPr>
            <a:spLocks noGrp="1"/>
          </p:cNvSpPr>
          <p:nvPr>
            <p:ph type="title"/>
          </p:nvPr>
        </p:nvSpPr>
        <p:spPr>
          <a:xfrm>
            <a:off x="881992" y="2566219"/>
            <a:ext cx="4164310" cy="2526891"/>
          </a:xfrm>
        </p:spPr>
        <p:txBody>
          <a:bodyPr anchor="b">
            <a:noAutofit/>
          </a:bodyPr>
          <a:lstStyle/>
          <a:p>
            <a:r>
              <a:rPr lang="en-US" sz="4500" dirty="0"/>
              <a:t>Analyzing and Forecasting Covid-19 Trends </a:t>
            </a:r>
          </a:p>
        </p:txBody>
      </p:sp>
      <p:pic>
        <p:nvPicPr>
          <p:cNvPr id="19" name="Picture 18" descr="Magnifying glass showing decling performance">
            <a:extLst>
              <a:ext uri="{FF2B5EF4-FFF2-40B4-BE49-F238E27FC236}">
                <a16:creationId xmlns:a16="http://schemas.microsoft.com/office/drawing/2014/main" id="{88A56B9E-02EB-F3B2-EC11-31E99624F934}"/>
              </a:ext>
            </a:extLst>
          </p:cNvPr>
          <p:cNvPicPr>
            <a:picLocks noChangeAspect="1"/>
          </p:cNvPicPr>
          <p:nvPr/>
        </p:nvPicPr>
        <p:blipFill rotWithShape="1">
          <a:blip r:embed="rId2"/>
          <a:srcRect l="9258" r="39821" b="-1"/>
          <a:stretch/>
        </p:blipFill>
        <p:spPr>
          <a:xfrm>
            <a:off x="5231566" y="10"/>
            <a:ext cx="5231567" cy="6857989"/>
          </a:xfrm>
          <a:prstGeom prst="rect">
            <a:avLst/>
          </a:prstGeom>
          <a:noFill/>
        </p:spPr>
      </p:pic>
      <p:sp>
        <p:nvSpPr>
          <p:cNvPr id="3" name="Subtitle 2">
            <a:extLst>
              <a:ext uri="{FF2B5EF4-FFF2-40B4-BE49-F238E27FC236}">
                <a16:creationId xmlns:a16="http://schemas.microsoft.com/office/drawing/2014/main" id="{D099D82B-F86A-4C04-9207-B25F53939FB6}"/>
              </a:ext>
            </a:extLst>
          </p:cNvPr>
          <p:cNvSpPr>
            <a:spLocks noGrp="1"/>
          </p:cNvSpPr>
          <p:nvPr>
            <p:ph type="body" sz="half" idx="2"/>
          </p:nvPr>
        </p:nvSpPr>
        <p:spPr>
          <a:xfrm>
            <a:off x="928800" y="3283710"/>
            <a:ext cx="3932237" cy="2439988"/>
          </a:xfrm>
        </p:spPr>
        <p:txBody>
          <a:bodyPr>
            <a:normAutofit/>
          </a:bodyPr>
          <a:lstStyle/>
          <a:p>
            <a:endParaRPr lang="en-US" sz="2000" b="0" dirty="0"/>
          </a:p>
          <a:p>
            <a:endParaRPr lang="en-US" sz="1800" b="0" dirty="0">
              <a:solidFill>
                <a:schemeClr val="bg1"/>
              </a:solidFill>
            </a:endParaRPr>
          </a:p>
          <a:p>
            <a:endParaRPr lang="en-US" sz="1800" b="0" dirty="0">
              <a:solidFill>
                <a:schemeClr val="bg1"/>
              </a:solidFill>
            </a:endParaRPr>
          </a:p>
        </p:txBody>
      </p:sp>
      <p:sp>
        <p:nvSpPr>
          <p:cNvPr id="11" name="Slide Number Placeholder 4">
            <a:extLst>
              <a:ext uri="{FF2B5EF4-FFF2-40B4-BE49-F238E27FC236}">
                <a16:creationId xmlns:a16="http://schemas.microsoft.com/office/drawing/2014/main" id="{7939EF26-754F-C03E-13BB-7995B615F45F}"/>
              </a:ext>
            </a:extLst>
          </p:cNvPr>
          <p:cNvSpPr>
            <a:spLocks noGrp="1"/>
          </p:cNvSpPr>
          <p:nvPr>
            <p:ph type="sldNum" sz="quarter" idx="12"/>
          </p:nvPr>
        </p:nvSpPr>
        <p:spPr>
          <a:xfrm>
            <a:off x="8849751" y="6187538"/>
            <a:ext cx="2743200" cy="365125"/>
          </a:xfrm>
        </p:spPr>
        <p:txBody>
          <a:bodyPr anchor="ctr">
            <a:normAutofit/>
          </a:bodyPr>
          <a:lstStyle/>
          <a:p>
            <a:pPr>
              <a:spcAft>
                <a:spcPts val="600"/>
              </a:spcAft>
            </a:pPr>
            <a:fld id="{95CBEC59-7FF9-4688-98DF-89832A0C9025}" type="slidenum">
              <a:rPr lang="en-US" smtClean="0"/>
              <a:pPr>
                <a:spcAft>
                  <a:spcPts val="600"/>
                </a:spcAft>
              </a:pPr>
              <a:t>1</a:t>
            </a:fld>
            <a:endParaRPr lang="en-US"/>
          </a:p>
        </p:txBody>
      </p:sp>
    </p:spTree>
    <p:extLst>
      <p:ext uri="{BB962C8B-B14F-4D97-AF65-F5344CB8AC3E}">
        <p14:creationId xmlns:p14="http://schemas.microsoft.com/office/powerpoint/2010/main" val="301306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BCE0-C492-45D1-B14B-D698228DC08F}"/>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3015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75E2-C7E9-4CDE-A3E7-DB7E770B97E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D5F2D16A-183F-4A38-8872-766FA01EA75F}"/>
              </a:ext>
            </a:extLst>
          </p:cNvPr>
          <p:cNvSpPr>
            <a:spLocks noGrp="1"/>
          </p:cNvSpPr>
          <p:nvPr>
            <p:ph idx="1"/>
          </p:nvPr>
        </p:nvSpPr>
        <p:spPr>
          <a:xfrm>
            <a:off x="6615405" y="837333"/>
            <a:ext cx="4660682" cy="5087605"/>
          </a:xfrm>
        </p:spPr>
        <p:txBody>
          <a:bodyPr>
            <a:normAutofit/>
          </a:bodyPr>
          <a:lstStyle/>
          <a:p>
            <a:r>
              <a:rPr lang="en-US" sz="2000" dirty="0">
                <a:cs typeface="Times New Roman" panose="02020603050405020304" pitchFamily="18" charset="0"/>
              </a:rPr>
              <a:t>In this project, we explore the application of machine learning techniques to predict the spread of Covid-19 cases globally.</a:t>
            </a:r>
          </a:p>
          <a:p>
            <a:r>
              <a:rPr lang="en-US" sz="2000" dirty="0">
                <a:cs typeface="Times New Roman" panose="02020603050405020304" pitchFamily="18" charset="0"/>
              </a:rPr>
              <a:t>Unlike traditional methods, which often rely on expert knowledge and epidemiological models, we employ data-driven approaches to provide accurate predictions of epidemic trends. </a:t>
            </a:r>
          </a:p>
          <a:p>
            <a:r>
              <a:rPr lang="en-US" sz="2000" dirty="0">
                <a:cs typeface="Times New Roman" panose="02020603050405020304" pitchFamily="18" charset="0"/>
              </a:rPr>
              <a:t>Specifically, we utilize the Autoregressive Integrated Moving Average (ARIMA) model, a powerful time series forecasting method, to forecast Covid-19 cases for the next 30 days.</a:t>
            </a:r>
          </a:p>
        </p:txBody>
      </p:sp>
      <p:sp>
        <p:nvSpPr>
          <p:cNvPr id="5" name="Slide Number Placeholder 4">
            <a:extLst>
              <a:ext uri="{FF2B5EF4-FFF2-40B4-BE49-F238E27FC236}">
                <a16:creationId xmlns:a16="http://schemas.microsoft.com/office/drawing/2014/main" id="{37FC0AEA-646D-49DC-8618-CEFD70130E0C}"/>
              </a:ext>
            </a:extLst>
          </p:cNvPr>
          <p:cNvSpPr>
            <a:spLocks noGrp="1"/>
          </p:cNvSpPr>
          <p:nvPr>
            <p:ph type="sldNum" sz="quarter" idx="12"/>
          </p:nvPr>
        </p:nvSpPr>
        <p:spPr/>
        <p:txBody>
          <a:bodyPr/>
          <a:lstStyle/>
          <a:p>
            <a:fld id="{95CBEC59-7FF9-4688-98DF-89832A0C9025}" type="slidenum">
              <a:rPr lang="en-US" smtClean="0"/>
              <a:t>2</a:t>
            </a:fld>
            <a:endParaRPr lang="en-US" dirty="0"/>
          </a:p>
        </p:txBody>
      </p:sp>
    </p:spTree>
    <p:extLst>
      <p:ext uri="{BB962C8B-B14F-4D97-AF65-F5344CB8AC3E}">
        <p14:creationId xmlns:p14="http://schemas.microsoft.com/office/powerpoint/2010/main" val="137292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9449-134F-BDAD-4006-4A514D42D46D}"/>
              </a:ext>
            </a:extLst>
          </p:cNvPr>
          <p:cNvSpPr>
            <a:spLocks noGrp="1"/>
          </p:cNvSpPr>
          <p:nvPr>
            <p:ph type="title"/>
          </p:nvPr>
        </p:nvSpPr>
        <p:spPr>
          <a:xfrm>
            <a:off x="929641" y="-345233"/>
            <a:ext cx="9971159" cy="1931437"/>
          </a:xfrm>
        </p:spPr>
        <p:txBody>
          <a:bodyPr/>
          <a:lstStyle/>
          <a:p>
            <a:pPr algn="ctr"/>
            <a:br>
              <a:rPr lang="en-IN" dirty="0"/>
            </a:br>
            <a:r>
              <a:rPr lang="en-IN" dirty="0"/>
              <a:t>Problem Statement</a:t>
            </a:r>
          </a:p>
        </p:txBody>
      </p:sp>
      <p:sp>
        <p:nvSpPr>
          <p:cNvPr id="3" name="Content Placeholder 2">
            <a:extLst>
              <a:ext uri="{FF2B5EF4-FFF2-40B4-BE49-F238E27FC236}">
                <a16:creationId xmlns:a16="http://schemas.microsoft.com/office/drawing/2014/main" id="{6D77A032-F550-AD1F-0E33-72BBD448DF0E}"/>
              </a:ext>
            </a:extLst>
          </p:cNvPr>
          <p:cNvSpPr>
            <a:spLocks noGrp="1"/>
          </p:cNvSpPr>
          <p:nvPr>
            <p:ph idx="1"/>
          </p:nvPr>
        </p:nvSpPr>
        <p:spPr>
          <a:xfrm>
            <a:off x="839755" y="1586204"/>
            <a:ext cx="10605486" cy="3975203"/>
          </a:xfrm>
        </p:spPr>
        <p:txBody>
          <a:bodyPr>
            <a:normAutofit/>
          </a:bodyPr>
          <a:lstStyle/>
          <a:p>
            <a:r>
              <a:rPr lang="en-US" sz="2000" dirty="0"/>
              <a:t>The problem we are addressing in this project is the prediction of COVID-19 cases for the next few days using machine learning techniques, specifically the ARIMA (AutoRegressive Integrated Moving Average) model. The COVID-19 pandemic has had a significant impact globally, affecting various aspects of society, including public health, the economy, and social behavior. Accurate prediction of COVID-19 cases is crucial for governments, healthcare organizations, and policymakers to make informed decisions and implement effective strategies to mitigate the spread of the virus and allocate resources efficiently.</a:t>
            </a:r>
            <a:endParaRPr lang="en-IN" sz="2000" dirty="0"/>
          </a:p>
        </p:txBody>
      </p:sp>
      <p:sp>
        <p:nvSpPr>
          <p:cNvPr id="5" name="Slide Number Placeholder 4">
            <a:extLst>
              <a:ext uri="{FF2B5EF4-FFF2-40B4-BE49-F238E27FC236}">
                <a16:creationId xmlns:a16="http://schemas.microsoft.com/office/drawing/2014/main" id="{BDF9C0CD-FBFD-5485-CF0D-423734051954}"/>
              </a:ext>
            </a:extLst>
          </p:cNvPr>
          <p:cNvSpPr>
            <a:spLocks noGrp="1"/>
          </p:cNvSpPr>
          <p:nvPr>
            <p:ph type="sldNum" sz="quarter" idx="12"/>
          </p:nvPr>
        </p:nvSpPr>
        <p:spPr/>
        <p:txBody>
          <a:bodyPr/>
          <a:lstStyle/>
          <a:p>
            <a:fld id="{95CBEC59-7FF9-4688-98DF-89832A0C9025}" type="slidenum">
              <a:rPr lang="en-US" smtClean="0"/>
              <a:t>3</a:t>
            </a:fld>
            <a:endParaRPr lang="en-US" dirty="0"/>
          </a:p>
        </p:txBody>
      </p:sp>
    </p:spTree>
    <p:extLst>
      <p:ext uri="{BB962C8B-B14F-4D97-AF65-F5344CB8AC3E}">
        <p14:creationId xmlns:p14="http://schemas.microsoft.com/office/powerpoint/2010/main" val="369265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5EAC-4FC7-C09A-5D4D-CABDA1FD3383}"/>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3B8F5EA3-492B-3614-A624-3935323B0AE6}"/>
              </a:ext>
            </a:extLst>
          </p:cNvPr>
          <p:cNvSpPr>
            <a:spLocks noGrp="1"/>
          </p:cNvSpPr>
          <p:nvPr>
            <p:ph idx="1"/>
          </p:nvPr>
        </p:nvSpPr>
        <p:spPr>
          <a:xfrm>
            <a:off x="690466" y="1784482"/>
            <a:ext cx="10754776" cy="3776926"/>
          </a:xfrm>
        </p:spPr>
        <p:txBody>
          <a:bodyPr>
            <a:normAutofit/>
          </a:bodyPr>
          <a:lstStyle/>
          <a:p>
            <a:r>
              <a:rPr lang="en-US" sz="2000" dirty="0">
                <a:cs typeface="Times New Roman" panose="02020603050405020304" pitchFamily="18" charset="0"/>
              </a:rPr>
              <a:t>The dataset used in the project is related to COVID-19 cases and deaths worldwide. It contains information on the number of confirmed cases and deaths reported for each country or region on specific dates. The dataset likely includes columns such as:</a:t>
            </a:r>
          </a:p>
          <a:p>
            <a:endParaRPr lang="en-US" sz="2000" dirty="0">
              <a:cs typeface="Times New Roman" panose="02020603050405020304" pitchFamily="18" charset="0"/>
            </a:endParaRPr>
          </a:p>
          <a:p>
            <a:r>
              <a:rPr lang="en-US" sz="2000" dirty="0">
                <a:cs typeface="Times New Roman" panose="02020603050405020304" pitchFamily="18" charset="0"/>
              </a:rPr>
              <a:t>Date: Date of reporting the COVID-19 data.</a:t>
            </a:r>
          </a:p>
          <a:p>
            <a:r>
              <a:rPr lang="en-US" sz="2000" dirty="0">
                <a:cs typeface="Times New Roman" panose="02020603050405020304" pitchFamily="18" charset="0"/>
              </a:rPr>
              <a:t>Country/Region: Name of the country or region for which the COVID-19 data is reported.</a:t>
            </a:r>
          </a:p>
          <a:p>
            <a:r>
              <a:rPr lang="en-US" sz="2000" dirty="0">
                <a:cs typeface="Times New Roman" panose="02020603050405020304" pitchFamily="18" charset="0"/>
              </a:rPr>
              <a:t>Cases: Number of confirmed COVID-19 cases reported on the given date.</a:t>
            </a:r>
          </a:p>
          <a:p>
            <a:r>
              <a:rPr lang="en-US" sz="2000" dirty="0">
                <a:cs typeface="Times New Roman" panose="02020603050405020304" pitchFamily="18" charset="0"/>
              </a:rPr>
              <a:t>Deaths: Number of COVID-19 related deaths reported on the given date.</a:t>
            </a:r>
            <a:endParaRPr lang="en-IN" sz="2000"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C0B8BF-37B9-FE28-9A68-DAF91363EA7B}"/>
              </a:ext>
            </a:extLst>
          </p:cNvPr>
          <p:cNvSpPr>
            <a:spLocks noGrp="1"/>
          </p:cNvSpPr>
          <p:nvPr>
            <p:ph type="sldNum" sz="quarter" idx="12"/>
          </p:nvPr>
        </p:nvSpPr>
        <p:spPr/>
        <p:txBody>
          <a:bodyPr/>
          <a:lstStyle/>
          <a:p>
            <a:fld id="{95CBEC59-7FF9-4688-98DF-89832A0C9025}" type="slidenum">
              <a:rPr lang="en-US" smtClean="0"/>
              <a:t>4</a:t>
            </a:fld>
            <a:endParaRPr lang="en-US" dirty="0"/>
          </a:p>
        </p:txBody>
      </p:sp>
    </p:spTree>
    <p:extLst>
      <p:ext uri="{BB962C8B-B14F-4D97-AF65-F5344CB8AC3E}">
        <p14:creationId xmlns:p14="http://schemas.microsoft.com/office/powerpoint/2010/main" val="425720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037B-BB8C-F409-435E-B9D12CCE8FEE}"/>
              </a:ext>
            </a:extLst>
          </p:cNvPr>
          <p:cNvSpPr>
            <a:spLocks noGrp="1"/>
          </p:cNvSpPr>
          <p:nvPr>
            <p:ph type="title"/>
          </p:nvPr>
        </p:nvSpPr>
        <p:spPr/>
        <p:txBody>
          <a:bodyPr>
            <a:normAutofit/>
          </a:bodyPr>
          <a:lstStyle/>
          <a:p>
            <a:r>
              <a:rPr lang="en-IN" dirty="0"/>
              <a:t>Python Libraries:-</a:t>
            </a:r>
          </a:p>
        </p:txBody>
      </p:sp>
      <p:sp>
        <p:nvSpPr>
          <p:cNvPr id="3" name="Content Placeholder 2">
            <a:extLst>
              <a:ext uri="{FF2B5EF4-FFF2-40B4-BE49-F238E27FC236}">
                <a16:creationId xmlns:a16="http://schemas.microsoft.com/office/drawing/2014/main" id="{07146E9D-E0D3-9974-D683-6797081469D1}"/>
              </a:ext>
            </a:extLst>
          </p:cNvPr>
          <p:cNvSpPr>
            <a:spLocks noGrp="1"/>
          </p:cNvSpPr>
          <p:nvPr>
            <p:ph idx="1"/>
          </p:nvPr>
        </p:nvSpPr>
        <p:spPr>
          <a:xfrm>
            <a:off x="830424" y="1586204"/>
            <a:ext cx="10614817" cy="3975204"/>
          </a:xfrm>
        </p:spPr>
        <p:txBody>
          <a:bodyPr>
            <a:normAutofit/>
          </a:bodyPr>
          <a:lstStyle/>
          <a:p>
            <a:endParaRPr lang="en-US" sz="2000" dirty="0"/>
          </a:p>
          <a:p>
            <a:r>
              <a:rPr lang="en-US" sz="2000" b="1" dirty="0">
                <a:cs typeface="Times New Roman" panose="02020603050405020304" pitchFamily="18" charset="0"/>
              </a:rPr>
              <a:t>pandas: </a:t>
            </a:r>
            <a:r>
              <a:rPr lang="en-US" sz="2000" dirty="0">
                <a:cs typeface="Times New Roman" panose="02020603050405020304" pitchFamily="18" charset="0"/>
              </a:rPr>
              <a:t>For data manipulation and analysis.</a:t>
            </a:r>
          </a:p>
          <a:p>
            <a:r>
              <a:rPr lang="en-US" sz="2000" b="1" dirty="0" err="1">
                <a:cs typeface="Times New Roman" panose="02020603050405020304" pitchFamily="18" charset="0"/>
              </a:rPr>
              <a:t>numpy</a:t>
            </a:r>
            <a:r>
              <a:rPr lang="en-US" sz="2000" dirty="0">
                <a:cs typeface="Times New Roman" panose="02020603050405020304" pitchFamily="18" charset="0"/>
              </a:rPr>
              <a:t>: For numerical computing.</a:t>
            </a:r>
          </a:p>
          <a:p>
            <a:r>
              <a:rPr lang="en-US" sz="2000" b="1" dirty="0">
                <a:cs typeface="Times New Roman" panose="02020603050405020304" pitchFamily="18" charset="0"/>
              </a:rPr>
              <a:t>matplotlib: </a:t>
            </a:r>
            <a:r>
              <a:rPr lang="en-US" sz="2000" dirty="0">
                <a:cs typeface="Times New Roman" panose="02020603050405020304" pitchFamily="18" charset="0"/>
              </a:rPr>
              <a:t>For data visualization.</a:t>
            </a:r>
          </a:p>
          <a:p>
            <a:r>
              <a:rPr lang="en-US" sz="2000" b="1" dirty="0" err="1">
                <a:cs typeface="Times New Roman" panose="02020603050405020304" pitchFamily="18" charset="0"/>
              </a:rPr>
              <a:t>statsmodels</a:t>
            </a:r>
            <a:r>
              <a:rPr lang="en-US" sz="2000" b="1" dirty="0">
                <a:cs typeface="Times New Roman" panose="02020603050405020304" pitchFamily="18" charset="0"/>
              </a:rPr>
              <a:t>: </a:t>
            </a:r>
            <a:r>
              <a:rPr lang="en-US" sz="2000" dirty="0">
                <a:cs typeface="Times New Roman" panose="02020603050405020304" pitchFamily="18" charset="0"/>
              </a:rPr>
              <a:t>For time series analysis and modeling.</a:t>
            </a:r>
          </a:p>
          <a:p>
            <a:r>
              <a:rPr lang="en-US" sz="2000" b="1" dirty="0" err="1">
                <a:cs typeface="Times New Roman" panose="02020603050405020304" pitchFamily="18" charset="0"/>
              </a:rPr>
              <a:t>sklearn</a:t>
            </a:r>
            <a:r>
              <a:rPr lang="en-US" sz="2000" dirty="0">
                <a:cs typeface="Times New Roman" panose="02020603050405020304" pitchFamily="18" charset="0"/>
              </a:rPr>
              <a:t>: For machine learning algorithms and evaluation metrics.</a:t>
            </a:r>
          </a:p>
          <a:p>
            <a:r>
              <a:rPr lang="en-US" sz="2000" b="1" dirty="0" err="1">
                <a:cs typeface="Times New Roman" panose="02020603050405020304" pitchFamily="18" charset="0"/>
              </a:rPr>
              <a:t>pmdarima</a:t>
            </a:r>
            <a:r>
              <a:rPr lang="en-US" sz="2000" b="1" dirty="0">
                <a:cs typeface="Times New Roman" panose="02020603050405020304" pitchFamily="18" charset="0"/>
              </a:rPr>
              <a:t>: </a:t>
            </a:r>
            <a:r>
              <a:rPr lang="en-US" sz="2000" dirty="0">
                <a:cs typeface="Times New Roman" panose="02020603050405020304" pitchFamily="18" charset="0"/>
              </a:rPr>
              <a:t>For automated ARIMA model selection.</a:t>
            </a:r>
          </a:p>
          <a:p>
            <a:endParaRPr lang="en-IN" sz="2000" dirty="0"/>
          </a:p>
        </p:txBody>
      </p:sp>
      <p:sp>
        <p:nvSpPr>
          <p:cNvPr id="5" name="Slide Number Placeholder 4">
            <a:extLst>
              <a:ext uri="{FF2B5EF4-FFF2-40B4-BE49-F238E27FC236}">
                <a16:creationId xmlns:a16="http://schemas.microsoft.com/office/drawing/2014/main" id="{2F565E68-E31B-2B47-D5D1-B81D9AE8D9D4}"/>
              </a:ext>
            </a:extLst>
          </p:cNvPr>
          <p:cNvSpPr>
            <a:spLocks noGrp="1"/>
          </p:cNvSpPr>
          <p:nvPr>
            <p:ph type="sldNum" sz="quarter" idx="12"/>
          </p:nvPr>
        </p:nvSpPr>
        <p:spPr/>
        <p:txBody>
          <a:bodyPr/>
          <a:lstStyle/>
          <a:p>
            <a:fld id="{95CBEC59-7FF9-4688-98DF-89832A0C9025}" type="slidenum">
              <a:rPr lang="en-US" smtClean="0"/>
              <a:t>5</a:t>
            </a:fld>
            <a:endParaRPr lang="en-US" dirty="0"/>
          </a:p>
        </p:txBody>
      </p:sp>
    </p:spTree>
    <p:extLst>
      <p:ext uri="{BB962C8B-B14F-4D97-AF65-F5344CB8AC3E}">
        <p14:creationId xmlns:p14="http://schemas.microsoft.com/office/powerpoint/2010/main" val="155662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3CA0-868D-0E8B-A13D-354E3443B8AE}"/>
              </a:ext>
            </a:extLst>
          </p:cNvPr>
          <p:cNvSpPr>
            <a:spLocks noGrp="1"/>
          </p:cNvSpPr>
          <p:nvPr>
            <p:ph type="title"/>
          </p:nvPr>
        </p:nvSpPr>
        <p:spPr>
          <a:xfrm>
            <a:off x="1035698" y="727587"/>
            <a:ext cx="9865102" cy="569007"/>
          </a:xfrm>
        </p:spPr>
        <p:txBody>
          <a:bodyPr>
            <a:noAutofit/>
          </a:bodyPr>
          <a:lstStyle/>
          <a:p>
            <a:r>
              <a:rPr lang="en-US" dirty="0"/>
              <a:t>The primary objectives of this project include:</a:t>
            </a:r>
            <a:br>
              <a:rPr lang="en-US" dirty="0"/>
            </a:br>
            <a:endParaRPr lang="en-IN" dirty="0"/>
          </a:p>
        </p:txBody>
      </p:sp>
      <p:sp>
        <p:nvSpPr>
          <p:cNvPr id="3" name="Content Placeholder 2">
            <a:extLst>
              <a:ext uri="{FF2B5EF4-FFF2-40B4-BE49-F238E27FC236}">
                <a16:creationId xmlns:a16="http://schemas.microsoft.com/office/drawing/2014/main" id="{9A6F80AF-19C7-1214-2AC4-E4E984C08A96}"/>
              </a:ext>
            </a:extLst>
          </p:cNvPr>
          <p:cNvSpPr>
            <a:spLocks noGrp="1"/>
          </p:cNvSpPr>
          <p:nvPr>
            <p:ph idx="1"/>
          </p:nvPr>
        </p:nvSpPr>
        <p:spPr>
          <a:xfrm>
            <a:off x="614874" y="1296594"/>
            <a:ext cx="10830368" cy="4264814"/>
          </a:xfrm>
        </p:spPr>
        <p:txBody>
          <a:bodyPr>
            <a:normAutofit lnSpcReduction="10000"/>
          </a:bodyPr>
          <a:lstStyle/>
          <a:p>
            <a:r>
              <a:rPr lang="en-US" b="1" dirty="0">
                <a:cs typeface="Times New Roman" panose="02020603050405020304" pitchFamily="18" charset="0"/>
              </a:rPr>
              <a:t>Data Collection:</a:t>
            </a:r>
            <a:r>
              <a:rPr lang="en-US" dirty="0">
                <a:cs typeface="Times New Roman" panose="02020603050405020304" pitchFamily="18" charset="0"/>
              </a:rPr>
              <a:t> Gather COVID-19 data from reliable sources such as global health organizations, government agencies, or public databases. The dataset should include information on the number of confirmed cases, deaths, recoveries, and other relevant metrics, aggregated by country or region over time.</a:t>
            </a:r>
          </a:p>
          <a:p>
            <a:r>
              <a:rPr lang="en-US" b="1" dirty="0">
                <a:cs typeface="Times New Roman" panose="02020603050405020304" pitchFamily="18" charset="0"/>
              </a:rPr>
              <a:t>Data Preprocessing: </a:t>
            </a:r>
            <a:r>
              <a:rPr lang="en-US" dirty="0">
                <a:cs typeface="Times New Roman" panose="02020603050405020304" pitchFamily="18" charset="0"/>
              </a:rPr>
              <a:t>Cleanse and preprocess the raw data to handle missing values, outliers, and inconsistencies. Perform necessary transformations such as converting data types, aggregating data at the desired granularity (e.g., daily or weekly), and normalizing the data if required.</a:t>
            </a:r>
          </a:p>
          <a:p>
            <a:r>
              <a:rPr lang="en-US" b="1" dirty="0">
                <a:cs typeface="Times New Roman" panose="02020603050405020304" pitchFamily="18" charset="0"/>
              </a:rPr>
              <a:t>Model Selection: </a:t>
            </a:r>
            <a:r>
              <a:rPr lang="en-US" dirty="0">
                <a:cs typeface="Times New Roman" panose="02020603050405020304" pitchFamily="18" charset="0"/>
              </a:rPr>
              <a:t>Choose an appropriate machine learning model for time series forecasting, considering factors such as model performance, interpretability, and computational efficiency. In this project, we utilize the ARIMA model, a widely used technique for forecasting time series data.</a:t>
            </a:r>
          </a:p>
          <a:p>
            <a:r>
              <a:rPr lang="en-US" b="1" dirty="0">
                <a:cs typeface="Times New Roman" panose="02020603050405020304" pitchFamily="18" charset="0"/>
              </a:rPr>
              <a:t>Model Training: </a:t>
            </a:r>
            <a:r>
              <a:rPr lang="en-US" dirty="0">
                <a:cs typeface="Times New Roman" panose="02020603050405020304" pitchFamily="18" charset="0"/>
              </a:rPr>
              <a:t>Train the ARIMA model using historical COVID-19 data to learn patterns and trends in the time series. Split the dataset into training and testing sets to evaluate the model's performance accurately.</a:t>
            </a:r>
          </a:p>
          <a:p>
            <a:r>
              <a:rPr lang="en-US" b="1" dirty="0">
                <a:cs typeface="Times New Roman" panose="02020603050405020304" pitchFamily="18" charset="0"/>
              </a:rPr>
              <a:t>Model Evaluation: </a:t>
            </a:r>
            <a:r>
              <a:rPr lang="en-US" dirty="0">
                <a:cs typeface="Times New Roman" panose="02020603050405020304" pitchFamily="18" charset="0"/>
              </a:rPr>
              <a:t>Evaluate the trained ARIMA model's performance using appropriate evaluation metrics such as R-squared (R2) score, Mean Absolute Error (MAE), Mean Squared Error (MSE), or other relevant metrics. Assess the model's ability to capture the underlying patterns and variability in the data and its predictive accuracy.</a:t>
            </a:r>
          </a:p>
          <a:p>
            <a:r>
              <a:rPr lang="en-US" b="1" dirty="0">
                <a:cs typeface="Times New Roman" panose="02020603050405020304" pitchFamily="18" charset="0"/>
              </a:rPr>
              <a:t>Hyperparameter Tuning: </a:t>
            </a:r>
            <a:r>
              <a:rPr lang="en-US" dirty="0">
                <a:cs typeface="Times New Roman" panose="02020603050405020304" pitchFamily="18" charset="0"/>
              </a:rPr>
              <a:t>We used automated hyperparameter tuning techniques, such as the auto_arima function from the </a:t>
            </a:r>
            <a:r>
              <a:rPr lang="en-US" dirty="0" err="1">
                <a:cs typeface="Times New Roman" panose="02020603050405020304" pitchFamily="18" charset="0"/>
              </a:rPr>
              <a:t>pmdarima</a:t>
            </a:r>
            <a:r>
              <a:rPr lang="en-US" dirty="0">
                <a:cs typeface="Times New Roman" panose="02020603050405020304" pitchFamily="18" charset="0"/>
              </a:rPr>
              <a:t> library, to find the optimal parameters for the ARIMA model.</a:t>
            </a:r>
          </a:p>
        </p:txBody>
      </p:sp>
      <p:sp>
        <p:nvSpPr>
          <p:cNvPr id="5" name="Slide Number Placeholder 4">
            <a:extLst>
              <a:ext uri="{FF2B5EF4-FFF2-40B4-BE49-F238E27FC236}">
                <a16:creationId xmlns:a16="http://schemas.microsoft.com/office/drawing/2014/main" id="{3454C42F-8C50-D9DD-44F9-04EB96920704}"/>
              </a:ext>
            </a:extLst>
          </p:cNvPr>
          <p:cNvSpPr>
            <a:spLocks noGrp="1"/>
          </p:cNvSpPr>
          <p:nvPr>
            <p:ph type="sldNum" sz="quarter" idx="12"/>
          </p:nvPr>
        </p:nvSpPr>
        <p:spPr/>
        <p:txBody>
          <a:bodyPr/>
          <a:lstStyle/>
          <a:p>
            <a:fld id="{95CBEC59-7FF9-4688-98DF-89832A0C9025}" type="slidenum">
              <a:rPr lang="en-US" smtClean="0"/>
              <a:t>6</a:t>
            </a:fld>
            <a:endParaRPr lang="en-US" dirty="0"/>
          </a:p>
        </p:txBody>
      </p:sp>
    </p:spTree>
    <p:extLst>
      <p:ext uri="{BB962C8B-B14F-4D97-AF65-F5344CB8AC3E}">
        <p14:creationId xmlns:p14="http://schemas.microsoft.com/office/powerpoint/2010/main" val="162016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69EE7-AD46-E7FC-B42F-3C1747B3E351}"/>
              </a:ext>
            </a:extLst>
          </p:cNvPr>
          <p:cNvSpPr>
            <a:spLocks noGrp="1"/>
          </p:cNvSpPr>
          <p:nvPr>
            <p:ph type="title"/>
          </p:nvPr>
        </p:nvSpPr>
        <p:spPr>
          <a:xfrm>
            <a:off x="929641" y="458919"/>
            <a:ext cx="9971159" cy="1527197"/>
          </a:xfrm>
        </p:spPr>
        <p:txBody>
          <a:bodyPr>
            <a:noAutofit/>
          </a:bodyPr>
          <a:lstStyle/>
          <a:p>
            <a:r>
              <a:rPr lang="en-US" dirty="0"/>
              <a:t>Utilizing ARIMA Modeling for COVID-19 Cases Prediction: A Data-Driven Approach</a:t>
            </a:r>
            <a:endParaRPr lang="en-IN" dirty="0"/>
          </a:p>
        </p:txBody>
      </p:sp>
      <p:sp>
        <p:nvSpPr>
          <p:cNvPr id="3" name="Content Placeholder 2">
            <a:extLst>
              <a:ext uri="{FF2B5EF4-FFF2-40B4-BE49-F238E27FC236}">
                <a16:creationId xmlns:a16="http://schemas.microsoft.com/office/drawing/2014/main" id="{F3DDD879-7E43-175B-D82D-21FC206400E5}"/>
              </a:ext>
            </a:extLst>
          </p:cNvPr>
          <p:cNvSpPr>
            <a:spLocks noGrp="1"/>
          </p:cNvSpPr>
          <p:nvPr>
            <p:ph idx="1"/>
          </p:nvPr>
        </p:nvSpPr>
        <p:spPr>
          <a:xfrm>
            <a:off x="821094" y="2071396"/>
            <a:ext cx="10624147" cy="3490011"/>
          </a:xfrm>
        </p:spPr>
        <p:txBody>
          <a:bodyPr>
            <a:normAutofit/>
          </a:bodyPr>
          <a:lstStyle/>
          <a:p>
            <a:r>
              <a:rPr lang="en-US" sz="2000" dirty="0">
                <a:cs typeface="Times New Roman" panose="02020603050405020304" pitchFamily="18" charset="0"/>
              </a:rPr>
              <a:t>In our implementation, we followed standard procedures for ARIMA modeling. We preprocessed the COVID-19 cases data, splitting it into training and testing sets, and conducted hyperparameter tuning using </a:t>
            </a:r>
            <a:r>
              <a:rPr lang="en-US" sz="2000" dirty="0" err="1">
                <a:cs typeface="Times New Roman" panose="02020603050405020304" pitchFamily="18" charset="0"/>
              </a:rPr>
              <a:t>auto_arima</a:t>
            </a:r>
            <a:r>
              <a:rPr lang="en-US" sz="2000" dirty="0">
                <a:cs typeface="Times New Roman" panose="02020603050405020304" pitchFamily="18" charset="0"/>
              </a:rPr>
              <a:t> from the </a:t>
            </a:r>
            <a:r>
              <a:rPr lang="en-US" sz="2000" dirty="0" err="1">
                <a:cs typeface="Times New Roman" panose="02020603050405020304" pitchFamily="18" charset="0"/>
              </a:rPr>
              <a:t>pmdarima</a:t>
            </a:r>
            <a:r>
              <a:rPr lang="en-US" sz="2000" dirty="0">
                <a:cs typeface="Times New Roman" panose="02020603050405020304" pitchFamily="18" charset="0"/>
              </a:rPr>
              <a:t> library to determine the optimal parameters for the ARIMA model.</a:t>
            </a:r>
          </a:p>
          <a:p>
            <a:r>
              <a:rPr lang="en-US" sz="2000" dirty="0">
                <a:cs typeface="Times New Roman" panose="02020603050405020304" pitchFamily="18" charset="0"/>
              </a:rPr>
              <a:t>We trained the ARIMA model on the training data and then used it to forecast COVID-19 cases for the specified forecast period.</a:t>
            </a:r>
          </a:p>
          <a:p>
            <a:r>
              <a:rPr lang="en-US" sz="2000" dirty="0">
                <a:cs typeface="Times New Roman" panose="02020603050405020304" pitchFamily="18" charset="0"/>
              </a:rPr>
              <a:t>By leveraging the ARIMA model, we aimed to provide accurate and reliable predictions of COVID-19 cases, contributing valuable insights for policymakers and healthcare professionals in combating the pandemic and implementing effective strategies for disease control and prevention</a:t>
            </a:r>
            <a:endParaRPr lang="en-IN" sz="2000" dirty="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A7791E5-3F50-039B-93AF-E254F1F1B6FA}"/>
              </a:ext>
            </a:extLst>
          </p:cNvPr>
          <p:cNvSpPr>
            <a:spLocks noGrp="1"/>
          </p:cNvSpPr>
          <p:nvPr>
            <p:ph type="sldNum" sz="quarter" idx="12"/>
          </p:nvPr>
        </p:nvSpPr>
        <p:spPr/>
        <p:txBody>
          <a:bodyPr/>
          <a:lstStyle/>
          <a:p>
            <a:fld id="{95CBEC59-7FF9-4688-98DF-89832A0C9025}" type="slidenum">
              <a:rPr lang="en-US" smtClean="0"/>
              <a:t>7</a:t>
            </a:fld>
            <a:endParaRPr lang="en-US" dirty="0"/>
          </a:p>
        </p:txBody>
      </p:sp>
    </p:spTree>
    <p:extLst>
      <p:ext uri="{BB962C8B-B14F-4D97-AF65-F5344CB8AC3E}">
        <p14:creationId xmlns:p14="http://schemas.microsoft.com/office/powerpoint/2010/main" val="246426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BE1F-3DC6-53DA-B7E1-B14DC3E3B77F}"/>
              </a:ext>
            </a:extLst>
          </p:cNvPr>
          <p:cNvSpPr>
            <a:spLocks noGrp="1"/>
          </p:cNvSpPr>
          <p:nvPr>
            <p:ph type="title"/>
          </p:nvPr>
        </p:nvSpPr>
        <p:spPr/>
        <p:txBody>
          <a:bodyPr>
            <a:normAutofit/>
          </a:bodyPr>
          <a:lstStyle/>
          <a:p>
            <a:r>
              <a:rPr lang="en-IN" dirty="0"/>
              <a:t>Conclusion</a:t>
            </a:r>
          </a:p>
        </p:txBody>
      </p:sp>
      <p:sp>
        <p:nvSpPr>
          <p:cNvPr id="5" name="Slide Number Placeholder 4">
            <a:extLst>
              <a:ext uri="{FF2B5EF4-FFF2-40B4-BE49-F238E27FC236}">
                <a16:creationId xmlns:a16="http://schemas.microsoft.com/office/drawing/2014/main" id="{D264FADE-40C8-8BE7-A0C7-8F423EEF5C42}"/>
              </a:ext>
            </a:extLst>
          </p:cNvPr>
          <p:cNvSpPr>
            <a:spLocks noGrp="1"/>
          </p:cNvSpPr>
          <p:nvPr>
            <p:ph type="sldNum" sz="quarter" idx="12"/>
          </p:nvPr>
        </p:nvSpPr>
        <p:spPr/>
        <p:txBody>
          <a:bodyPr/>
          <a:lstStyle/>
          <a:p>
            <a:fld id="{95CBEC59-7FF9-4688-98DF-89832A0C9025}" type="slidenum">
              <a:rPr lang="en-US" smtClean="0"/>
              <a:t>8</a:t>
            </a:fld>
            <a:endParaRPr lang="en-US" dirty="0"/>
          </a:p>
        </p:txBody>
      </p:sp>
      <p:sp>
        <p:nvSpPr>
          <p:cNvPr id="8" name="Content Placeholder 2">
            <a:extLst>
              <a:ext uri="{FF2B5EF4-FFF2-40B4-BE49-F238E27FC236}">
                <a16:creationId xmlns:a16="http://schemas.microsoft.com/office/drawing/2014/main" id="{8F19D08A-9690-6C5B-A80C-BCC04683BC53}"/>
              </a:ext>
            </a:extLst>
          </p:cNvPr>
          <p:cNvSpPr>
            <a:spLocks noGrp="1"/>
          </p:cNvSpPr>
          <p:nvPr>
            <p:ph idx="1"/>
          </p:nvPr>
        </p:nvSpPr>
        <p:spPr>
          <a:xfrm>
            <a:off x="821094" y="1524000"/>
            <a:ext cx="10624147" cy="4037407"/>
          </a:xfrm>
        </p:spPr>
        <p:txBody>
          <a:bodyPr>
            <a:normAutofit/>
          </a:bodyPr>
          <a:lstStyle/>
          <a:p>
            <a:endParaRPr lang="en-IN" sz="2000" dirty="0">
              <a:cs typeface="Times New Roman" panose="02020603050405020304" pitchFamily="18" charset="0"/>
            </a:endParaRPr>
          </a:p>
          <a:p>
            <a:r>
              <a:rPr lang="en-IN" sz="2000" dirty="0">
                <a:cs typeface="Times New Roman" panose="02020603050405020304" pitchFamily="18" charset="0"/>
              </a:rPr>
              <a:t>Our COVID-19 case prediction model marks a significant advancement in harnessing cutting-edge technology to tackle global health challenges. Through the utilization of data analytics and machine learning algorithms, we have successfully developed a predictive model capable of forecasting COVID-19 cases with exceptional accuracy. As we persistently refine and broaden our predictive capacities, we envision a future where data science assumes a pivotal role in mitigating the ramifications of infectious diseases.</a:t>
            </a:r>
          </a:p>
        </p:txBody>
      </p:sp>
    </p:spTree>
    <p:extLst>
      <p:ext uri="{BB962C8B-B14F-4D97-AF65-F5344CB8AC3E}">
        <p14:creationId xmlns:p14="http://schemas.microsoft.com/office/powerpoint/2010/main" val="352102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BE1F-3DC6-53DA-B7E1-B14DC3E3B77F}"/>
              </a:ext>
            </a:extLst>
          </p:cNvPr>
          <p:cNvSpPr>
            <a:spLocks noGrp="1"/>
          </p:cNvSpPr>
          <p:nvPr>
            <p:ph type="title"/>
          </p:nvPr>
        </p:nvSpPr>
        <p:spPr/>
        <p:txBody>
          <a:bodyPr/>
          <a:lstStyle/>
          <a:p>
            <a:r>
              <a:rPr lang="en-IN" dirty="0"/>
              <a:t>Future Work</a:t>
            </a:r>
          </a:p>
        </p:txBody>
      </p:sp>
      <p:sp>
        <p:nvSpPr>
          <p:cNvPr id="5" name="Slide Number Placeholder 4">
            <a:extLst>
              <a:ext uri="{FF2B5EF4-FFF2-40B4-BE49-F238E27FC236}">
                <a16:creationId xmlns:a16="http://schemas.microsoft.com/office/drawing/2014/main" id="{D264FADE-40C8-8BE7-A0C7-8F423EEF5C42}"/>
              </a:ext>
            </a:extLst>
          </p:cNvPr>
          <p:cNvSpPr>
            <a:spLocks noGrp="1"/>
          </p:cNvSpPr>
          <p:nvPr>
            <p:ph type="sldNum" sz="quarter" idx="12"/>
          </p:nvPr>
        </p:nvSpPr>
        <p:spPr/>
        <p:txBody>
          <a:bodyPr/>
          <a:lstStyle/>
          <a:p>
            <a:fld id="{95CBEC59-7FF9-4688-98DF-89832A0C9025}" type="slidenum">
              <a:rPr lang="en-US" smtClean="0"/>
              <a:t>9</a:t>
            </a:fld>
            <a:endParaRPr lang="en-US" dirty="0"/>
          </a:p>
        </p:txBody>
      </p:sp>
      <p:sp>
        <p:nvSpPr>
          <p:cNvPr id="8" name="Content Placeholder 2">
            <a:extLst>
              <a:ext uri="{FF2B5EF4-FFF2-40B4-BE49-F238E27FC236}">
                <a16:creationId xmlns:a16="http://schemas.microsoft.com/office/drawing/2014/main" id="{8F19D08A-9690-6C5B-A80C-BCC04683BC53}"/>
              </a:ext>
            </a:extLst>
          </p:cNvPr>
          <p:cNvSpPr>
            <a:spLocks noGrp="1"/>
          </p:cNvSpPr>
          <p:nvPr>
            <p:ph idx="1"/>
          </p:nvPr>
        </p:nvSpPr>
        <p:spPr>
          <a:xfrm>
            <a:off x="821094" y="1784482"/>
            <a:ext cx="10624147" cy="3776925"/>
          </a:xfrm>
        </p:spPr>
        <p:txBody>
          <a:bodyPr>
            <a:normAutofit/>
          </a:bodyPr>
          <a:lstStyle/>
          <a:p>
            <a:pPr marL="285750" indent="-285750">
              <a:buFont typeface="Wingdings" pitchFamily="2" charset="2"/>
              <a:buChar char="Ø"/>
            </a:pPr>
            <a:r>
              <a:rPr lang="en-IN" sz="2000" dirty="0">
                <a:cs typeface="Times New Roman" panose="02020603050405020304" pitchFamily="18" charset="0"/>
              </a:rPr>
              <a:t>Incorporating Additional Data Sources</a:t>
            </a:r>
          </a:p>
          <a:p>
            <a:pPr marL="285750" indent="-285750">
              <a:buFont typeface="Wingdings" pitchFamily="2" charset="2"/>
              <a:buChar char="Ø"/>
            </a:pPr>
            <a:endParaRPr lang="en-IN" sz="2000" dirty="0">
              <a:cs typeface="Times New Roman" panose="02020603050405020304" pitchFamily="18" charset="0"/>
            </a:endParaRPr>
          </a:p>
          <a:p>
            <a:pPr marL="285750" indent="-285750">
              <a:buFont typeface="Wingdings" pitchFamily="2" charset="2"/>
              <a:buChar char="Ø"/>
            </a:pPr>
            <a:r>
              <a:rPr lang="en-IN" sz="2000" dirty="0">
                <a:cs typeface="Times New Roman" panose="02020603050405020304" pitchFamily="18" charset="0"/>
              </a:rPr>
              <a:t>Fine-Tuning Model Parameters</a:t>
            </a:r>
          </a:p>
          <a:p>
            <a:pPr marL="285750" indent="-285750">
              <a:buFont typeface="Wingdings" pitchFamily="2" charset="2"/>
              <a:buChar char="Ø"/>
            </a:pPr>
            <a:endParaRPr lang="en-IN" sz="2000" dirty="0">
              <a:cs typeface="Times New Roman" panose="02020603050405020304" pitchFamily="18" charset="0"/>
            </a:endParaRPr>
          </a:p>
          <a:p>
            <a:pPr marL="285750" indent="-285750">
              <a:buFont typeface="Wingdings" pitchFamily="2" charset="2"/>
              <a:buChar char="Ø"/>
            </a:pPr>
            <a:r>
              <a:rPr lang="en-IN" sz="2000" dirty="0">
                <a:cs typeface="Times New Roman" panose="02020603050405020304" pitchFamily="18" charset="0"/>
              </a:rPr>
              <a:t>Real-Time Updates and Alerts</a:t>
            </a:r>
          </a:p>
          <a:p>
            <a:pPr marL="285750" indent="-285750">
              <a:buFont typeface="Wingdings" pitchFamily="2" charset="2"/>
              <a:buChar char="Ø"/>
            </a:pPr>
            <a:endParaRPr lang="en-IN" sz="2000" dirty="0">
              <a:cs typeface="Times New Roman" panose="02020603050405020304" pitchFamily="18" charset="0"/>
            </a:endParaRPr>
          </a:p>
          <a:p>
            <a:pPr marL="285750" indent="-285750">
              <a:buFont typeface="Wingdings" pitchFamily="2" charset="2"/>
              <a:buChar char="Ø"/>
            </a:pPr>
            <a:r>
              <a:rPr lang="en-IN" sz="2000" dirty="0">
                <a:cs typeface="Times New Roman" panose="02020603050405020304" pitchFamily="18" charset="0"/>
              </a:rPr>
              <a:t>Long-Term Trends and Forecasting</a:t>
            </a:r>
          </a:p>
          <a:p>
            <a:r>
              <a:rPr lang="en-IN" sz="2000" dirty="0">
                <a:cs typeface="Times New Roman" panose="02020603050405020304" pitchFamily="18" charset="0"/>
              </a:rPr>
              <a:t> </a:t>
            </a:r>
          </a:p>
        </p:txBody>
      </p:sp>
    </p:spTree>
    <p:extLst>
      <p:ext uri="{BB962C8B-B14F-4D97-AF65-F5344CB8AC3E}">
        <p14:creationId xmlns:p14="http://schemas.microsoft.com/office/powerpoint/2010/main" val="2326961769"/>
      </p:ext>
    </p:extLst>
  </p:cSld>
  <p:clrMapOvr>
    <a:masterClrMapping/>
  </p:clrMapOvr>
</p:sld>
</file>

<file path=ppt/theme/theme1.xml><?xml version="1.0" encoding="utf-8"?>
<a:theme xmlns:a="http://schemas.openxmlformats.org/drawingml/2006/main" name="Office Theme">
  <a:themeElements>
    <a:clrScheme name="ELT">
      <a:dk1>
        <a:sysClr val="windowText" lastClr="000000"/>
      </a:dk1>
      <a:lt1>
        <a:sysClr val="window" lastClr="FFFFFF"/>
      </a:lt1>
      <a:dk2>
        <a:srgbClr val="FFCD6B"/>
      </a:dk2>
      <a:lt2>
        <a:srgbClr val="BE005A"/>
      </a:lt2>
      <a:accent1>
        <a:srgbClr val="3B2CAC"/>
      </a:accent1>
      <a:accent2>
        <a:srgbClr val="0062FF"/>
      </a:accent2>
      <a:accent3>
        <a:srgbClr val="007A00"/>
      </a:accent3>
      <a:accent4>
        <a:srgbClr val="DE6600"/>
      </a:accent4>
      <a:accent5>
        <a:srgbClr val="AC0037"/>
      </a:accent5>
      <a:accent6>
        <a:srgbClr val="FFFF00"/>
      </a:accent6>
      <a:hlink>
        <a:srgbClr val="FFFFFF"/>
      </a:hlink>
      <a:folHlink>
        <a:srgbClr val="FFFFFF"/>
      </a:folHlink>
    </a:clrScheme>
    <a:fontScheme name="Custom 2">
      <a:majorFont>
        <a:latin typeface="Avenir Next LT Pro"/>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bg2">
                <a:alpha val="85000"/>
              </a:schemeClr>
            </a:gs>
            <a:gs pos="100000">
              <a:schemeClr val="accent1">
                <a:alpha val="85000"/>
              </a:schemeClr>
            </a:gs>
          </a:gsLst>
          <a:lin ang="0" scaled="1"/>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LT_Template_ModernBoldSophisticated_MO -v5" id="{DF46818F-9661-49C4-BAE8-F3223317B502}" vid="{463BCE77-CCA7-43EE-ABCB-1B1D536A6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2AFFF-C96F-4C05-9045-3240A5329ECA}">
  <ds:schemaRefs>
    <ds:schemaRef ds:uri="http://schemas.openxmlformats.org/package/2006/metadata/core-properties"/>
    <ds:schemaRef ds:uri="http://schemas.microsoft.com/office/infopath/2007/PartnerControls"/>
    <ds:schemaRef ds:uri="http://www.w3.org/XML/1998/namespace"/>
    <ds:schemaRef ds:uri="http://purl.org/dc/terms/"/>
    <ds:schemaRef ds:uri="http://purl.org/dc/elements/1.1/"/>
    <ds:schemaRef ds:uri="http://schemas.microsoft.com/office/2006/metadata/properties"/>
    <ds:schemaRef ds:uri="http://schemas.microsoft.com/office/2006/documentManagement/types"/>
    <ds:schemaRef ds:uri="71af3243-3dd4-4a8d-8c0d-dd76da1f02a5"/>
    <ds:schemaRef ds:uri="16c05727-aa75-4e4a-9b5f-8a80a1165891"/>
    <ds:schemaRef ds:uri="http://purl.org/dc/dcmitype/"/>
  </ds:schemaRefs>
</ds:datastoreItem>
</file>

<file path=customXml/itemProps2.xml><?xml version="1.0" encoding="utf-8"?>
<ds:datastoreItem xmlns:ds="http://schemas.openxmlformats.org/officeDocument/2006/customXml" ds:itemID="{504F5DC0-7B0F-411B-A0C5-A1B1D5EB33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9CC6-F7CA-41EA-81DA-97EFF19429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bold sophisticated presentation</Template>
  <TotalTime>181</TotalTime>
  <Words>842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Avenir Next LT Pro</vt:lpstr>
      <vt:lpstr>Times New Roman</vt:lpstr>
      <vt:lpstr>Speak Pro</vt:lpstr>
      <vt:lpstr>Arial</vt:lpstr>
      <vt:lpstr>Calibri</vt:lpstr>
      <vt:lpstr>Office Theme</vt:lpstr>
      <vt:lpstr>Analyzing and Forecasting Covid-19 Trends </vt:lpstr>
      <vt:lpstr>Abstract</vt:lpstr>
      <vt:lpstr> Problem Statement</vt:lpstr>
      <vt:lpstr>Dataset</vt:lpstr>
      <vt:lpstr>Python Libraries:-</vt:lpstr>
      <vt:lpstr>The primary objectives of this project include: </vt:lpstr>
      <vt:lpstr>Utilizing ARIMA Modeling for COVID-19 Cases Prediction: A Data-Driven Approach</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Forecasting Covid-19 Trends</dc:title>
  <dc:creator>Trina Xavier</dc:creator>
  <cp:lastModifiedBy>Meggna Karthikeyan</cp:lastModifiedBy>
  <cp:revision>2</cp:revision>
  <dcterms:created xsi:type="dcterms:W3CDTF">2024-04-21T14:04:38Z</dcterms:created>
  <dcterms:modified xsi:type="dcterms:W3CDTF">2024-07-19T12:57:43Z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