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FFBB39-A0E0-4D20-9708-A6E5B28AB43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F51F07-DCA8-4D60-9752-8E8121BD63D9}">
      <dgm:prSet phldrT="[Text]" custT="1"/>
      <dgm:spPr/>
      <dgm:t>
        <a:bodyPr/>
        <a:lstStyle/>
        <a:p>
          <a:r>
            <a:rPr lang="fr-FR" sz="900" b="0" i="0" dirty="0"/>
            <a:t>Développement de l’</a:t>
          </a:r>
          <a:r>
            <a:rPr lang="fr-FR" sz="900" b="0" i="0" dirty="0" err="1"/>
            <a:t>Intarnet</a:t>
          </a:r>
          <a:endParaRPr lang="en-US" sz="900" dirty="0"/>
        </a:p>
      </dgm:t>
    </dgm:pt>
    <dgm:pt modelId="{FCC0CFDD-ACE8-4717-A746-9C8B6E078006}" type="parTrans" cxnId="{9620FDC7-E95E-41E9-9B1F-C4185C487F08}">
      <dgm:prSet/>
      <dgm:spPr/>
      <dgm:t>
        <a:bodyPr/>
        <a:lstStyle/>
        <a:p>
          <a:endParaRPr lang="en-US"/>
        </a:p>
      </dgm:t>
    </dgm:pt>
    <dgm:pt modelId="{D80E6F73-2707-4F7A-8007-E97FC2ECA6BE}" type="sibTrans" cxnId="{9620FDC7-E95E-41E9-9B1F-C4185C487F08}">
      <dgm:prSet/>
      <dgm:spPr/>
      <dgm:t>
        <a:bodyPr/>
        <a:lstStyle/>
        <a:p>
          <a:endParaRPr lang="en-US"/>
        </a:p>
      </dgm:t>
    </dgm:pt>
    <dgm:pt modelId="{EE29489B-59B2-4899-97B5-FE5F85C5F967}">
      <dgm:prSet phldrT="[Text]" custT="1"/>
      <dgm:spPr/>
      <dgm:t>
        <a:bodyPr/>
        <a:lstStyle/>
        <a:p>
          <a:r>
            <a:rPr lang="en-US" sz="900" b="0" i="0" dirty="0"/>
            <a:t>Objectifs Généraux</a:t>
          </a:r>
          <a:endParaRPr lang="en-US" sz="900" dirty="0"/>
        </a:p>
      </dgm:t>
    </dgm:pt>
    <dgm:pt modelId="{1E6CC5BF-1B9A-47EA-BBD4-AC31864DDD9C}" type="parTrans" cxnId="{9D8DB41B-97F7-448D-963F-CCE1AE4C0FA2}">
      <dgm:prSet/>
      <dgm:spPr/>
      <dgm:t>
        <a:bodyPr/>
        <a:lstStyle/>
        <a:p>
          <a:endParaRPr lang="en-US"/>
        </a:p>
      </dgm:t>
    </dgm:pt>
    <dgm:pt modelId="{589211E6-9E36-40E5-9143-C631DDAC7478}" type="sibTrans" cxnId="{9D8DB41B-97F7-448D-963F-CCE1AE4C0FA2}">
      <dgm:prSet/>
      <dgm:spPr/>
      <dgm:t>
        <a:bodyPr/>
        <a:lstStyle/>
        <a:p>
          <a:endParaRPr lang="en-US"/>
        </a:p>
      </dgm:t>
    </dgm:pt>
    <dgm:pt modelId="{783FD541-90B2-4768-AA92-38F58C4FDFC8}">
      <dgm:prSet phldrT="[Text]" custT="1"/>
      <dgm:spPr/>
      <dgm:t>
        <a:bodyPr/>
        <a:lstStyle/>
        <a:p>
          <a:r>
            <a:rPr lang="fr-FR" sz="800" b="0" i="0" dirty="0"/>
            <a:t>Élaborer la Proposition de Projet</a:t>
          </a:r>
          <a:endParaRPr lang="en-US" sz="800" dirty="0"/>
        </a:p>
      </dgm:t>
    </dgm:pt>
    <dgm:pt modelId="{4BBE2ADE-1585-4292-B9FE-DD0D362F522B}" type="parTrans" cxnId="{5DF6408B-E66E-4F63-9800-F5D38CE34190}">
      <dgm:prSet/>
      <dgm:spPr/>
      <dgm:t>
        <a:bodyPr/>
        <a:lstStyle/>
        <a:p>
          <a:endParaRPr lang="en-US"/>
        </a:p>
      </dgm:t>
    </dgm:pt>
    <dgm:pt modelId="{46282CBA-29C6-443F-9A5C-28ABDAF6F1CC}" type="sibTrans" cxnId="{5DF6408B-E66E-4F63-9800-F5D38CE34190}">
      <dgm:prSet/>
      <dgm:spPr/>
      <dgm:t>
        <a:bodyPr/>
        <a:lstStyle/>
        <a:p>
          <a:endParaRPr lang="en-US"/>
        </a:p>
      </dgm:t>
    </dgm:pt>
    <dgm:pt modelId="{E5189277-EDA6-4A8C-9492-CEFA59177DD4}">
      <dgm:prSet phldrT="[Text]" custT="1"/>
      <dgm:spPr/>
      <dgm:t>
        <a:bodyPr/>
        <a:lstStyle/>
        <a:p>
          <a:r>
            <a:rPr lang="fr-FR" sz="800" b="0" i="0" dirty="0"/>
            <a:t>Amélioration de la communication au sein des équipes</a:t>
          </a:r>
          <a:endParaRPr lang="en-US" sz="800" dirty="0"/>
        </a:p>
      </dgm:t>
    </dgm:pt>
    <dgm:pt modelId="{C628916A-4FB3-4BD0-B9A3-A85FF7279484}" type="parTrans" cxnId="{371A5ADC-40B6-493E-8C79-8EF1779D0E6A}">
      <dgm:prSet/>
      <dgm:spPr/>
      <dgm:t>
        <a:bodyPr/>
        <a:lstStyle/>
        <a:p>
          <a:endParaRPr lang="en-US"/>
        </a:p>
      </dgm:t>
    </dgm:pt>
    <dgm:pt modelId="{07EC67C4-C5A8-4FAB-810C-BD8D4F6D274E}" type="sibTrans" cxnId="{371A5ADC-40B6-493E-8C79-8EF1779D0E6A}">
      <dgm:prSet/>
      <dgm:spPr/>
      <dgm:t>
        <a:bodyPr/>
        <a:lstStyle/>
        <a:p>
          <a:endParaRPr lang="en-US"/>
        </a:p>
      </dgm:t>
    </dgm:pt>
    <dgm:pt modelId="{4EB77EA7-1913-4AD8-8483-3E6885A7984E}">
      <dgm:prSet phldrT="[Text]" custT="1"/>
      <dgm:spPr/>
      <dgm:t>
        <a:bodyPr/>
        <a:lstStyle/>
        <a:p>
          <a:r>
            <a:rPr lang="en-US" sz="900" b="0" i="0" dirty="0"/>
            <a:t>Partie Base de Données</a:t>
          </a:r>
          <a:endParaRPr lang="en-US" sz="900" dirty="0"/>
        </a:p>
      </dgm:t>
    </dgm:pt>
    <dgm:pt modelId="{34AC9701-0D72-43B1-89EB-9783E91B0BEE}" type="parTrans" cxnId="{11FA01EA-753A-4B5A-9E9D-C576192E9396}">
      <dgm:prSet/>
      <dgm:spPr/>
      <dgm:t>
        <a:bodyPr/>
        <a:lstStyle/>
        <a:p>
          <a:endParaRPr lang="en-US"/>
        </a:p>
      </dgm:t>
    </dgm:pt>
    <dgm:pt modelId="{93D5ADBF-43D8-40AC-91CB-7D31ADF5F6F3}" type="sibTrans" cxnId="{11FA01EA-753A-4B5A-9E9D-C576192E9396}">
      <dgm:prSet/>
      <dgm:spPr/>
      <dgm:t>
        <a:bodyPr/>
        <a:lstStyle/>
        <a:p>
          <a:endParaRPr lang="en-US"/>
        </a:p>
      </dgm:t>
    </dgm:pt>
    <dgm:pt modelId="{51DE3C89-404D-461C-A305-AFC5B123B9BB}">
      <dgm:prSet phldrT="[Text]" custT="1"/>
      <dgm:spPr/>
      <dgm:t>
        <a:bodyPr/>
        <a:lstStyle/>
        <a:p>
          <a:r>
            <a:rPr lang="fr-FR" sz="800" b="0" i="0" dirty="0"/>
            <a:t>Créer la Structure de Base de Données</a:t>
          </a:r>
          <a:endParaRPr lang="en-US" sz="800" dirty="0"/>
        </a:p>
      </dgm:t>
    </dgm:pt>
    <dgm:pt modelId="{03294D1D-5E79-472C-B01E-D014C8AAE8DE}" type="parTrans" cxnId="{AE8574D8-1DFE-4BD9-B0A6-703415F643B4}">
      <dgm:prSet/>
      <dgm:spPr/>
      <dgm:t>
        <a:bodyPr/>
        <a:lstStyle/>
        <a:p>
          <a:endParaRPr lang="en-US"/>
        </a:p>
      </dgm:t>
    </dgm:pt>
    <dgm:pt modelId="{028BDED1-DE30-426E-A1FF-CD0C96D00D41}" type="sibTrans" cxnId="{AE8574D8-1DFE-4BD9-B0A6-703415F643B4}">
      <dgm:prSet/>
      <dgm:spPr/>
      <dgm:t>
        <a:bodyPr/>
        <a:lstStyle/>
        <a:p>
          <a:endParaRPr lang="en-US"/>
        </a:p>
      </dgm:t>
    </dgm:pt>
    <dgm:pt modelId="{B3368960-BCB2-44EF-8EDA-132FB2E5293F}">
      <dgm:prSet custT="1"/>
      <dgm:spPr/>
      <dgm:t>
        <a:bodyPr/>
        <a:lstStyle/>
        <a:p>
          <a:r>
            <a:rPr lang="en-US" sz="800" b="0" i="0" dirty="0"/>
            <a:t>Partie Fonctionnelle</a:t>
          </a:r>
          <a:endParaRPr lang="en-US" sz="800" dirty="0"/>
        </a:p>
      </dgm:t>
    </dgm:pt>
    <dgm:pt modelId="{02FCE290-109F-4AF0-B7C2-99EA9CCF0BEB}" type="parTrans" cxnId="{0630CCB8-5BDF-486C-9726-521C784406A8}">
      <dgm:prSet/>
      <dgm:spPr/>
      <dgm:t>
        <a:bodyPr/>
        <a:lstStyle/>
        <a:p>
          <a:endParaRPr lang="en-US"/>
        </a:p>
      </dgm:t>
    </dgm:pt>
    <dgm:pt modelId="{C6676CC2-9390-4ACA-855D-2C95911AB472}" type="sibTrans" cxnId="{0630CCB8-5BDF-486C-9726-521C784406A8}">
      <dgm:prSet/>
      <dgm:spPr/>
      <dgm:t>
        <a:bodyPr/>
        <a:lstStyle/>
        <a:p>
          <a:endParaRPr lang="en-US"/>
        </a:p>
      </dgm:t>
    </dgm:pt>
    <dgm:pt modelId="{964067B8-3D5F-440E-B6B7-CCCF2DECD471}">
      <dgm:prSet custT="1"/>
      <dgm:spPr/>
      <dgm:t>
        <a:bodyPr/>
        <a:lstStyle/>
        <a:p>
          <a:r>
            <a:rPr lang="en-US" sz="900" b="0" i="0" dirty="0" err="1"/>
            <a:t>Partie</a:t>
          </a:r>
          <a:r>
            <a:rPr lang="en-US" sz="900" b="0" i="0" dirty="0"/>
            <a:t> </a:t>
          </a:r>
          <a:r>
            <a:rPr lang="en-GB" sz="900" b="0" i="0" dirty="0"/>
            <a:t>Test</a:t>
          </a:r>
          <a:endParaRPr lang="en-US" sz="900" dirty="0"/>
        </a:p>
      </dgm:t>
    </dgm:pt>
    <dgm:pt modelId="{13C1E36E-7F95-41C2-90C8-C415D8B54097}" type="parTrans" cxnId="{066665C7-9B66-4806-8ADA-5F998A0852BF}">
      <dgm:prSet/>
      <dgm:spPr/>
      <dgm:t>
        <a:bodyPr/>
        <a:lstStyle/>
        <a:p>
          <a:endParaRPr lang="en-US"/>
        </a:p>
      </dgm:t>
    </dgm:pt>
    <dgm:pt modelId="{51711AFB-2086-4C69-89B9-687DD420053B}" type="sibTrans" cxnId="{066665C7-9B66-4806-8ADA-5F998A0852BF}">
      <dgm:prSet/>
      <dgm:spPr/>
      <dgm:t>
        <a:bodyPr/>
        <a:lstStyle/>
        <a:p>
          <a:endParaRPr lang="en-US"/>
        </a:p>
      </dgm:t>
    </dgm:pt>
    <dgm:pt modelId="{DB95E6FD-60A0-42C0-BB4E-1C94BFFD2BDF}">
      <dgm:prSet custT="1"/>
      <dgm:spPr/>
      <dgm:t>
        <a:bodyPr/>
        <a:lstStyle/>
        <a:p>
          <a:r>
            <a:rPr lang="fr-FR" sz="800" b="0" i="0" dirty="0"/>
            <a:t>Vue d'ensemble visuelle des projets en cours</a:t>
          </a:r>
          <a:endParaRPr lang="en-US" sz="800" dirty="0"/>
        </a:p>
      </dgm:t>
    </dgm:pt>
    <dgm:pt modelId="{F687167A-42FE-4C3A-BFAA-406ABFA0ACA0}" type="parTrans" cxnId="{07B4C64B-EEF6-4550-BFB4-7AC7A143F3A7}">
      <dgm:prSet/>
      <dgm:spPr/>
      <dgm:t>
        <a:bodyPr/>
        <a:lstStyle/>
        <a:p>
          <a:endParaRPr lang="en-US"/>
        </a:p>
      </dgm:t>
    </dgm:pt>
    <dgm:pt modelId="{42A2FECF-C3D9-4F37-B91D-28C3B2A899C3}" type="sibTrans" cxnId="{07B4C64B-EEF6-4550-BFB4-7AC7A143F3A7}">
      <dgm:prSet/>
      <dgm:spPr/>
      <dgm:t>
        <a:bodyPr/>
        <a:lstStyle/>
        <a:p>
          <a:endParaRPr lang="en-US"/>
        </a:p>
      </dgm:t>
    </dgm:pt>
    <dgm:pt modelId="{F658588B-5417-4D7C-B798-8B99C7EFC256}">
      <dgm:prSet custT="1"/>
      <dgm:spPr/>
      <dgm:t>
        <a:bodyPr/>
        <a:lstStyle/>
        <a:p>
          <a:r>
            <a:rPr lang="en-GB" sz="900" b="0" i="0" dirty="0" err="1"/>
            <a:t>Concevoir</a:t>
          </a:r>
          <a:r>
            <a:rPr lang="en-GB" sz="900" b="0" i="0" dirty="0"/>
            <a:t> </a:t>
          </a:r>
          <a:r>
            <a:rPr lang="en-GB" sz="900" b="0" i="0" dirty="0" err="1"/>
            <a:t>l'Architecture</a:t>
          </a:r>
          <a:r>
            <a:rPr lang="en-GB" sz="900" b="0" i="0" dirty="0"/>
            <a:t> de </a:t>
          </a:r>
          <a:r>
            <a:rPr lang="en-GB" sz="900" b="0" i="0" dirty="0" err="1"/>
            <a:t>l'Intranet</a:t>
          </a:r>
          <a:endParaRPr lang="en-US" sz="900" dirty="0"/>
        </a:p>
      </dgm:t>
    </dgm:pt>
    <dgm:pt modelId="{8E132374-8E3E-4036-A195-57307813822E}" type="parTrans" cxnId="{F0E5A9BB-9855-4C2E-A468-E6121B948132}">
      <dgm:prSet/>
      <dgm:spPr/>
      <dgm:t>
        <a:bodyPr/>
        <a:lstStyle/>
        <a:p>
          <a:endParaRPr lang="en-US"/>
        </a:p>
      </dgm:t>
    </dgm:pt>
    <dgm:pt modelId="{20245785-A5D7-466D-AC95-1257C83709B5}" type="sibTrans" cxnId="{F0E5A9BB-9855-4C2E-A468-E6121B948132}">
      <dgm:prSet/>
      <dgm:spPr/>
      <dgm:t>
        <a:bodyPr/>
        <a:lstStyle/>
        <a:p>
          <a:endParaRPr lang="en-US"/>
        </a:p>
      </dgm:t>
    </dgm:pt>
    <dgm:pt modelId="{55E46C3F-E2CB-4540-843B-E28AF9B0EEB1}">
      <dgm:prSet custT="1"/>
      <dgm:spPr/>
      <dgm:t>
        <a:bodyPr/>
        <a:lstStyle/>
        <a:p>
          <a:r>
            <a:rPr lang="fr-FR" sz="800" b="0" i="0" dirty="0"/>
            <a:t>Mettre en Place les Processus de Gestion des documents</a:t>
          </a:r>
          <a:endParaRPr lang="en-US" sz="800" dirty="0"/>
        </a:p>
      </dgm:t>
    </dgm:pt>
    <dgm:pt modelId="{98E708B5-6B7D-467A-890B-F3506839163C}" type="parTrans" cxnId="{DE47D514-AADA-4D25-9A14-5B96A9815AAD}">
      <dgm:prSet/>
      <dgm:spPr/>
      <dgm:t>
        <a:bodyPr/>
        <a:lstStyle/>
        <a:p>
          <a:endParaRPr lang="en-US"/>
        </a:p>
      </dgm:t>
    </dgm:pt>
    <dgm:pt modelId="{7591899A-45E6-461D-AECE-1139B3017E8D}" type="sibTrans" cxnId="{DE47D514-AADA-4D25-9A14-5B96A9815AAD}">
      <dgm:prSet/>
      <dgm:spPr/>
      <dgm:t>
        <a:bodyPr/>
        <a:lstStyle/>
        <a:p>
          <a:endParaRPr lang="en-US"/>
        </a:p>
      </dgm:t>
    </dgm:pt>
    <dgm:pt modelId="{CAE11FE9-C2EA-48C9-9697-7B86A964AAE0}">
      <dgm:prSet custT="1"/>
      <dgm:spPr/>
      <dgm:t>
        <a:bodyPr/>
        <a:lstStyle/>
        <a:p>
          <a:r>
            <a:rPr lang="fr-FR" sz="800" b="0" i="0" dirty="0"/>
            <a:t>Élaborer le Design de l'Interface Utilisateur</a:t>
          </a:r>
          <a:endParaRPr lang="en-US" sz="800" dirty="0"/>
        </a:p>
      </dgm:t>
    </dgm:pt>
    <dgm:pt modelId="{E6820EA1-B3AD-41A1-82D5-BE9D8AA0A827}" type="parTrans" cxnId="{C52CE98E-86D7-4A27-A248-6927DA34B119}">
      <dgm:prSet/>
      <dgm:spPr/>
      <dgm:t>
        <a:bodyPr/>
        <a:lstStyle/>
        <a:p>
          <a:endParaRPr lang="en-US"/>
        </a:p>
      </dgm:t>
    </dgm:pt>
    <dgm:pt modelId="{5806E97F-853C-4ECD-981C-A443E4253B5B}" type="sibTrans" cxnId="{C52CE98E-86D7-4A27-A248-6927DA34B119}">
      <dgm:prSet/>
      <dgm:spPr/>
      <dgm:t>
        <a:bodyPr/>
        <a:lstStyle/>
        <a:p>
          <a:endParaRPr lang="en-US"/>
        </a:p>
      </dgm:t>
    </dgm:pt>
    <dgm:pt modelId="{7361FBCF-73E9-4D8B-B3D3-1D05F9CF7DAB}">
      <dgm:prSet custT="1"/>
      <dgm:spPr/>
      <dgm:t>
        <a:bodyPr/>
        <a:lstStyle/>
        <a:p>
          <a:r>
            <a:rPr lang="en-GB" sz="800" b="0" i="0" dirty="0" err="1"/>
            <a:t>Développer</a:t>
          </a:r>
          <a:r>
            <a:rPr lang="en-GB" sz="800" b="0" i="0" dirty="0"/>
            <a:t> les </a:t>
          </a:r>
          <a:r>
            <a:rPr lang="en-GB" sz="800" b="0" i="0" dirty="0" err="1"/>
            <a:t>Spécifications</a:t>
          </a:r>
          <a:r>
            <a:rPr lang="en-GB" sz="800" b="0" i="0" dirty="0"/>
            <a:t> Techniques</a:t>
          </a:r>
          <a:endParaRPr lang="en-US" sz="800" dirty="0"/>
        </a:p>
      </dgm:t>
    </dgm:pt>
    <dgm:pt modelId="{7CCF1CF8-3F51-4659-B957-C218388C4A59}" type="parTrans" cxnId="{80AC9217-683C-4464-84D0-814663708013}">
      <dgm:prSet/>
      <dgm:spPr/>
      <dgm:t>
        <a:bodyPr/>
        <a:lstStyle/>
        <a:p>
          <a:endParaRPr lang="en-US"/>
        </a:p>
      </dgm:t>
    </dgm:pt>
    <dgm:pt modelId="{E87C157E-7CAB-41F7-80AD-08C9A656E6E2}" type="sibTrans" cxnId="{80AC9217-683C-4464-84D0-814663708013}">
      <dgm:prSet/>
      <dgm:spPr/>
      <dgm:t>
        <a:bodyPr/>
        <a:lstStyle/>
        <a:p>
          <a:endParaRPr lang="en-US"/>
        </a:p>
      </dgm:t>
    </dgm:pt>
    <dgm:pt modelId="{DB3E6A8D-9E2B-4C63-A543-03B701B2E670}">
      <dgm:prSet custT="1"/>
      <dgm:spPr/>
      <dgm:t>
        <a:bodyPr/>
        <a:lstStyle/>
        <a:p>
          <a:r>
            <a:rPr lang="fr-FR" sz="900" b="0" i="0" dirty="0"/>
            <a:t>Mettre en Place les Processus de Gestion de Projet</a:t>
          </a:r>
          <a:endParaRPr lang="en-US" sz="900" dirty="0"/>
        </a:p>
      </dgm:t>
    </dgm:pt>
    <dgm:pt modelId="{D997145A-7385-4024-9B73-8A28719A9810}" type="parTrans" cxnId="{95BC00C7-AAC8-4FB8-9599-7998EC76B43E}">
      <dgm:prSet/>
      <dgm:spPr/>
      <dgm:t>
        <a:bodyPr/>
        <a:lstStyle/>
        <a:p>
          <a:endParaRPr lang="en-US"/>
        </a:p>
      </dgm:t>
    </dgm:pt>
    <dgm:pt modelId="{F28B8854-93C8-463C-9E74-3B3DB88CAE3E}" type="sibTrans" cxnId="{95BC00C7-AAC8-4FB8-9599-7998EC76B43E}">
      <dgm:prSet/>
      <dgm:spPr/>
      <dgm:t>
        <a:bodyPr/>
        <a:lstStyle/>
        <a:p>
          <a:endParaRPr lang="en-US"/>
        </a:p>
      </dgm:t>
    </dgm:pt>
    <dgm:pt modelId="{DA54A57F-713C-4440-9943-AA95D111D88A}">
      <dgm:prSet custT="1"/>
      <dgm:spPr/>
      <dgm:t>
        <a:bodyPr/>
        <a:lstStyle/>
        <a:p>
          <a:r>
            <a:rPr lang="fr-FR" sz="800" b="0" i="0" dirty="0"/>
            <a:t>Conception des fonctionnalités de commentaires</a:t>
          </a:r>
          <a:endParaRPr lang="en-US" sz="800" dirty="0"/>
        </a:p>
      </dgm:t>
    </dgm:pt>
    <dgm:pt modelId="{C7F04724-3932-4854-9C77-1AF81E371699}" type="parTrans" cxnId="{F2205A78-C509-4FF8-B4AF-E03F41EDF6C1}">
      <dgm:prSet/>
      <dgm:spPr/>
      <dgm:t>
        <a:bodyPr/>
        <a:lstStyle/>
        <a:p>
          <a:endParaRPr lang="en-US"/>
        </a:p>
      </dgm:t>
    </dgm:pt>
    <dgm:pt modelId="{B5CC6FFB-4701-4037-A174-36F88B083EBA}" type="sibTrans" cxnId="{F2205A78-C509-4FF8-B4AF-E03F41EDF6C1}">
      <dgm:prSet/>
      <dgm:spPr/>
      <dgm:t>
        <a:bodyPr/>
        <a:lstStyle/>
        <a:p>
          <a:endParaRPr lang="en-US"/>
        </a:p>
      </dgm:t>
    </dgm:pt>
    <dgm:pt modelId="{D8CB29E6-362F-4572-B8C4-CC890E0AA883}">
      <dgm:prSet custT="1"/>
      <dgm:spPr/>
      <dgm:t>
        <a:bodyPr/>
        <a:lstStyle/>
        <a:p>
          <a:r>
            <a:rPr lang="fr-FR" sz="800" b="0" i="0" dirty="0"/>
            <a:t>Mise en œuvre de fonctionnalités de notifications</a:t>
          </a:r>
          <a:endParaRPr lang="en-US" sz="800" dirty="0"/>
        </a:p>
      </dgm:t>
    </dgm:pt>
    <dgm:pt modelId="{D712B50F-4713-4036-A64B-4397A098D6B1}" type="parTrans" cxnId="{4C7DC342-5EC6-41D1-B42E-29CDDC302990}">
      <dgm:prSet/>
      <dgm:spPr/>
      <dgm:t>
        <a:bodyPr/>
        <a:lstStyle/>
        <a:p>
          <a:endParaRPr lang="en-US"/>
        </a:p>
      </dgm:t>
    </dgm:pt>
    <dgm:pt modelId="{1069E149-1FF0-42F0-AD1F-27B4CE8003A9}" type="sibTrans" cxnId="{4C7DC342-5EC6-41D1-B42E-29CDDC302990}">
      <dgm:prSet/>
      <dgm:spPr/>
      <dgm:t>
        <a:bodyPr/>
        <a:lstStyle/>
        <a:p>
          <a:endParaRPr lang="en-US"/>
        </a:p>
      </dgm:t>
    </dgm:pt>
    <dgm:pt modelId="{B9402CD2-AB5F-4599-8918-2F0BEAF17429}">
      <dgm:prSet custT="1"/>
      <dgm:spPr/>
      <dgm:t>
        <a:bodyPr/>
        <a:lstStyle/>
        <a:p>
          <a:r>
            <a:rPr lang="fr-FR" sz="800" b="0" i="0" dirty="0"/>
            <a:t>Conception des fonctionnalités de visualisation</a:t>
          </a:r>
          <a:endParaRPr lang="en-US" sz="800" dirty="0"/>
        </a:p>
      </dgm:t>
    </dgm:pt>
    <dgm:pt modelId="{5AF24E2F-8074-4F8D-B248-672E3C12E7A2}" type="parTrans" cxnId="{30A2100E-ADB5-483B-B61E-E7849E20FC56}">
      <dgm:prSet/>
      <dgm:spPr/>
      <dgm:t>
        <a:bodyPr/>
        <a:lstStyle/>
        <a:p>
          <a:endParaRPr lang="en-US"/>
        </a:p>
      </dgm:t>
    </dgm:pt>
    <dgm:pt modelId="{0DE8A04F-43F8-4829-AD4B-1C35935F6CB9}" type="sibTrans" cxnId="{30A2100E-ADB5-483B-B61E-E7849E20FC56}">
      <dgm:prSet/>
      <dgm:spPr/>
      <dgm:t>
        <a:bodyPr/>
        <a:lstStyle/>
        <a:p>
          <a:endParaRPr lang="en-US"/>
        </a:p>
      </dgm:t>
    </dgm:pt>
    <dgm:pt modelId="{CF08A306-06FE-4366-B3A7-9129B7956BF5}">
      <dgm:prSet custT="1"/>
      <dgm:spPr/>
      <dgm:t>
        <a:bodyPr/>
        <a:lstStyle/>
        <a:p>
          <a:r>
            <a:rPr lang="fr-FR" sz="800" b="0" i="0" dirty="0"/>
            <a:t>Mise en œuvre des fonctionnalités de suivi visuel</a:t>
          </a:r>
          <a:endParaRPr lang="en-US" sz="800" dirty="0"/>
        </a:p>
      </dgm:t>
    </dgm:pt>
    <dgm:pt modelId="{EB5319E7-0D19-4397-A7BF-B689C96377FE}" type="parTrans" cxnId="{3DA9088A-0544-4835-BD78-A270E10486CB}">
      <dgm:prSet/>
      <dgm:spPr/>
      <dgm:t>
        <a:bodyPr/>
        <a:lstStyle/>
        <a:p>
          <a:endParaRPr lang="en-US"/>
        </a:p>
      </dgm:t>
    </dgm:pt>
    <dgm:pt modelId="{A14705D2-E0D5-4207-A0F3-7DD2DEC254FA}" type="sibTrans" cxnId="{3DA9088A-0544-4835-BD78-A270E10486CB}">
      <dgm:prSet/>
      <dgm:spPr/>
      <dgm:t>
        <a:bodyPr/>
        <a:lstStyle/>
        <a:p>
          <a:endParaRPr lang="en-US"/>
        </a:p>
      </dgm:t>
    </dgm:pt>
    <dgm:pt modelId="{7B59C21F-BAC1-4811-BB76-EB77A6B60756}">
      <dgm:prSet custT="1"/>
      <dgm:spPr/>
      <dgm:t>
        <a:bodyPr/>
        <a:lstStyle/>
        <a:p>
          <a:r>
            <a:rPr lang="fr-FR" sz="800" b="0" i="0" dirty="0"/>
            <a:t>Mise en place de mécanismes de suivi des activités et de génération de rapports</a:t>
          </a:r>
          <a:endParaRPr lang="en-US" sz="800" dirty="0"/>
        </a:p>
      </dgm:t>
    </dgm:pt>
    <dgm:pt modelId="{39851CD2-3F76-4854-8F97-543FF7C13DAD}" type="parTrans" cxnId="{58143306-DACA-4F8D-8995-A0BE76955AD9}">
      <dgm:prSet/>
      <dgm:spPr/>
      <dgm:t>
        <a:bodyPr/>
        <a:lstStyle/>
        <a:p>
          <a:endParaRPr lang="en-US"/>
        </a:p>
      </dgm:t>
    </dgm:pt>
    <dgm:pt modelId="{45FF8B52-8298-4ACC-A8E2-C89E7C32FD5B}" type="sibTrans" cxnId="{58143306-DACA-4F8D-8995-A0BE76955AD9}">
      <dgm:prSet/>
      <dgm:spPr/>
      <dgm:t>
        <a:bodyPr/>
        <a:lstStyle/>
        <a:p>
          <a:endParaRPr lang="en-US"/>
        </a:p>
      </dgm:t>
    </dgm:pt>
    <dgm:pt modelId="{35418DB8-87C8-4B37-A4E8-73B59A30B6FA}">
      <dgm:prSet custT="1"/>
      <dgm:spPr/>
      <dgm:t>
        <a:bodyPr/>
        <a:lstStyle/>
        <a:p>
          <a:r>
            <a:rPr lang="fr-FR" sz="800" b="0" i="0" dirty="0"/>
            <a:t>Élaboration du schéma de base de données</a:t>
          </a:r>
          <a:endParaRPr lang="en-US" sz="800" dirty="0"/>
        </a:p>
      </dgm:t>
    </dgm:pt>
    <dgm:pt modelId="{9EDAF9DA-7DDF-4832-8520-0395DAA2FB8C}" type="parTrans" cxnId="{56DC3BF4-CAE0-41CF-9537-36783815DDD3}">
      <dgm:prSet/>
      <dgm:spPr/>
      <dgm:t>
        <a:bodyPr/>
        <a:lstStyle/>
        <a:p>
          <a:endParaRPr lang="en-US"/>
        </a:p>
      </dgm:t>
    </dgm:pt>
    <dgm:pt modelId="{3E2E8B15-8281-4C53-98FF-A38C4E5010C2}" type="sibTrans" cxnId="{56DC3BF4-CAE0-41CF-9537-36783815DDD3}">
      <dgm:prSet/>
      <dgm:spPr/>
      <dgm:t>
        <a:bodyPr/>
        <a:lstStyle/>
        <a:p>
          <a:endParaRPr lang="en-US"/>
        </a:p>
      </dgm:t>
    </dgm:pt>
    <dgm:pt modelId="{6F8E74B7-D35A-4516-8F89-7A4929910281}">
      <dgm:prSet custT="1"/>
      <dgm:spPr/>
      <dgm:t>
        <a:bodyPr/>
        <a:lstStyle/>
        <a:p>
          <a:r>
            <a:rPr lang="fr-FR" sz="800" b="0" i="0" dirty="0"/>
            <a:t>Création des tables et des relations</a:t>
          </a:r>
          <a:endParaRPr lang="en-US" sz="800" dirty="0"/>
        </a:p>
      </dgm:t>
    </dgm:pt>
    <dgm:pt modelId="{7D555318-04C7-47C0-AF6D-0B870CDECD17}" type="parTrans" cxnId="{F3E3FC3B-D8F8-4662-8823-47C85751CDFE}">
      <dgm:prSet/>
      <dgm:spPr/>
      <dgm:t>
        <a:bodyPr/>
        <a:lstStyle/>
        <a:p>
          <a:endParaRPr lang="en-US"/>
        </a:p>
      </dgm:t>
    </dgm:pt>
    <dgm:pt modelId="{C97F231C-2E75-4387-BB77-F93C04AAF551}" type="sibTrans" cxnId="{F3E3FC3B-D8F8-4662-8823-47C85751CDFE}">
      <dgm:prSet/>
      <dgm:spPr/>
      <dgm:t>
        <a:bodyPr/>
        <a:lstStyle/>
        <a:p>
          <a:endParaRPr lang="en-US"/>
        </a:p>
      </dgm:t>
    </dgm:pt>
    <dgm:pt modelId="{D2F88C33-24E4-4947-B40F-5B1DBD378D11}">
      <dgm:prSet custT="1"/>
      <dgm:spPr/>
      <dgm:t>
        <a:bodyPr/>
        <a:lstStyle/>
        <a:p>
          <a:r>
            <a:rPr lang="en-US" sz="800" b="0" i="0" dirty="0"/>
            <a:t>Création de rapports</a:t>
          </a:r>
          <a:endParaRPr lang="en-US" sz="800" dirty="0"/>
        </a:p>
      </dgm:t>
    </dgm:pt>
    <dgm:pt modelId="{95E5B300-FC39-4836-83E1-3040B73FFD1A}" type="parTrans" cxnId="{B651583F-68E3-4642-8E51-3128E37798CE}">
      <dgm:prSet/>
      <dgm:spPr/>
      <dgm:t>
        <a:bodyPr/>
        <a:lstStyle/>
        <a:p>
          <a:endParaRPr lang="en-US"/>
        </a:p>
      </dgm:t>
    </dgm:pt>
    <dgm:pt modelId="{E083FA1F-7580-45F6-90E7-B9CA6A63E674}" type="sibTrans" cxnId="{B651583F-68E3-4642-8E51-3128E37798CE}">
      <dgm:prSet/>
      <dgm:spPr/>
      <dgm:t>
        <a:bodyPr/>
        <a:lstStyle/>
        <a:p>
          <a:endParaRPr lang="en-US"/>
        </a:p>
      </dgm:t>
    </dgm:pt>
    <dgm:pt modelId="{60D44A72-47AD-4A53-835E-17DCE3ABF18A}">
      <dgm:prSet custT="1"/>
      <dgm:spPr/>
      <dgm:t>
        <a:bodyPr/>
        <a:lstStyle/>
        <a:p>
          <a:r>
            <a:rPr lang="en-GB" sz="900" b="0" i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Mener</a:t>
          </a:r>
          <a:r>
            <a:rPr lang="en-GB" sz="9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les Tests</a:t>
          </a:r>
          <a:endParaRPr lang="en-US" sz="9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9836B07-0B95-4B1B-AFD9-996CD838C048}" type="parTrans" cxnId="{572D617E-8298-433E-B6E3-5FFD8C2CEF19}">
      <dgm:prSet/>
      <dgm:spPr/>
      <dgm:t>
        <a:bodyPr/>
        <a:lstStyle/>
        <a:p>
          <a:endParaRPr lang="en-US"/>
        </a:p>
      </dgm:t>
    </dgm:pt>
    <dgm:pt modelId="{BAB93D0E-669A-4858-A31F-F89D9047FC8A}" type="sibTrans" cxnId="{572D617E-8298-433E-B6E3-5FFD8C2CEF19}">
      <dgm:prSet/>
      <dgm:spPr/>
      <dgm:t>
        <a:bodyPr/>
        <a:lstStyle/>
        <a:p>
          <a:endParaRPr lang="en-US"/>
        </a:p>
      </dgm:t>
    </dgm:pt>
    <dgm:pt modelId="{FE4D7E25-AFCD-4CAF-AA9A-87C614B52D4E}">
      <dgm:prSet custT="1"/>
      <dgm:spPr/>
      <dgm:t>
        <a:bodyPr/>
        <a:lstStyle/>
        <a:p>
          <a:r>
            <a:rPr lang="en-GB" sz="900" b="0" i="0" dirty="0" err="1"/>
            <a:t>Effectuer</a:t>
          </a:r>
          <a:r>
            <a:rPr lang="en-GB" sz="900" b="0" i="0" dirty="0"/>
            <a:t> les Tests </a:t>
          </a:r>
          <a:r>
            <a:rPr lang="en-GB" sz="900" b="0" i="0" dirty="0" err="1"/>
            <a:t>Unitaires</a:t>
          </a:r>
          <a:endParaRPr lang="en-US" sz="900" dirty="0"/>
        </a:p>
      </dgm:t>
    </dgm:pt>
    <dgm:pt modelId="{0E98B8CD-DCB3-4A85-96E1-72A7EF12A1EB}" type="parTrans" cxnId="{625AB282-7694-4DEA-94A4-B2AECE6D3C52}">
      <dgm:prSet/>
      <dgm:spPr/>
      <dgm:t>
        <a:bodyPr/>
        <a:lstStyle/>
        <a:p>
          <a:endParaRPr lang="en-US"/>
        </a:p>
      </dgm:t>
    </dgm:pt>
    <dgm:pt modelId="{B6A09526-D5F8-4C6B-9CBE-7711164E6542}" type="sibTrans" cxnId="{625AB282-7694-4DEA-94A4-B2AECE6D3C52}">
      <dgm:prSet/>
      <dgm:spPr/>
      <dgm:t>
        <a:bodyPr/>
        <a:lstStyle/>
        <a:p>
          <a:endParaRPr lang="en-US"/>
        </a:p>
      </dgm:t>
    </dgm:pt>
    <dgm:pt modelId="{EF053172-A09A-4765-A312-7FC66776E78A}">
      <dgm:prSet custT="1"/>
      <dgm:spPr/>
      <dgm:t>
        <a:bodyPr/>
        <a:lstStyle/>
        <a:p>
          <a:r>
            <a:rPr lang="fr-FR" sz="900" b="0" i="0" dirty="0"/>
            <a:t>Réaliser les Tests de Système</a:t>
          </a:r>
          <a:endParaRPr lang="en-US" sz="900" dirty="0"/>
        </a:p>
      </dgm:t>
    </dgm:pt>
    <dgm:pt modelId="{EB901611-2745-445C-AD3F-AD0C3126E062}" type="parTrans" cxnId="{D5B61FF0-7797-4B52-96BD-D6861518F174}">
      <dgm:prSet/>
      <dgm:spPr/>
      <dgm:t>
        <a:bodyPr/>
        <a:lstStyle/>
        <a:p>
          <a:endParaRPr lang="en-US"/>
        </a:p>
      </dgm:t>
    </dgm:pt>
    <dgm:pt modelId="{9AA02337-8C22-4683-B8D8-1BA336F15AB0}" type="sibTrans" cxnId="{D5B61FF0-7797-4B52-96BD-D6861518F174}">
      <dgm:prSet/>
      <dgm:spPr/>
      <dgm:t>
        <a:bodyPr/>
        <a:lstStyle/>
        <a:p>
          <a:endParaRPr lang="en-US"/>
        </a:p>
      </dgm:t>
    </dgm:pt>
    <dgm:pt modelId="{E04678A9-30D8-4DD6-B7CB-6B862957129E}" type="pres">
      <dgm:prSet presAssocID="{69FFBB39-A0E0-4D20-9708-A6E5B28AB4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658BB3-2DB7-4943-8028-7A8EE755D412}" type="pres">
      <dgm:prSet presAssocID="{86F51F07-DCA8-4D60-9752-8E8121BD63D9}" presName="hierRoot1" presStyleCnt="0"/>
      <dgm:spPr/>
    </dgm:pt>
    <dgm:pt modelId="{2894B523-A0D2-4BB2-96B8-FAD2EF986652}" type="pres">
      <dgm:prSet presAssocID="{86F51F07-DCA8-4D60-9752-8E8121BD63D9}" presName="composite" presStyleCnt="0"/>
      <dgm:spPr/>
    </dgm:pt>
    <dgm:pt modelId="{8972934B-A4F3-46CC-A918-EEABFA8B3A99}" type="pres">
      <dgm:prSet presAssocID="{86F51F07-DCA8-4D60-9752-8E8121BD63D9}" presName="background" presStyleLbl="node0" presStyleIdx="0" presStyleCnt="1"/>
      <dgm:spPr/>
    </dgm:pt>
    <dgm:pt modelId="{C1FEFB24-27A4-4CDE-8F8C-3ABE3F61BC75}" type="pres">
      <dgm:prSet presAssocID="{86F51F07-DCA8-4D60-9752-8E8121BD63D9}" presName="text" presStyleLbl="fgAcc0" presStyleIdx="0" presStyleCnt="1" custScaleX="386839" custScaleY="206010" custLinFactX="-24580" custLinFactY="-200000" custLinFactNeighborX="-100000" custLinFactNeighborY="-250926">
        <dgm:presLayoutVars>
          <dgm:chPref val="3"/>
        </dgm:presLayoutVars>
      </dgm:prSet>
      <dgm:spPr/>
    </dgm:pt>
    <dgm:pt modelId="{E025C09C-1252-4BEA-A48E-15DDCA64CE54}" type="pres">
      <dgm:prSet presAssocID="{86F51F07-DCA8-4D60-9752-8E8121BD63D9}" presName="hierChild2" presStyleCnt="0"/>
      <dgm:spPr/>
    </dgm:pt>
    <dgm:pt modelId="{A2C2B045-6D31-40C0-89B4-C0771FBF499F}" type="pres">
      <dgm:prSet presAssocID="{1E6CC5BF-1B9A-47EA-BBD4-AC31864DDD9C}" presName="Name10" presStyleLbl="parChTrans1D2" presStyleIdx="0" presStyleCnt="4"/>
      <dgm:spPr/>
    </dgm:pt>
    <dgm:pt modelId="{F514DD26-CFB4-4749-8D07-F104342ECC26}" type="pres">
      <dgm:prSet presAssocID="{EE29489B-59B2-4899-97B5-FE5F85C5F967}" presName="hierRoot2" presStyleCnt="0"/>
      <dgm:spPr/>
    </dgm:pt>
    <dgm:pt modelId="{99DD716A-4D8E-453B-A2B0-A0F3C310F6EA}" type="pres">
      <dgm:prSet presAssocID="{EE29489B-59B2-4899-97B5-FE5F85C5F967}" presName="composite2" presStyleCnt="0"/>
      <dgm:spPr/>
    </dgm:pt>
    <dgm:pt modelId="{511AE3DA-1A08-421C-B7EF-047B5D8C2601}" type="pres">
      <dgm:prSet presAssocID="{EE29489B-59B2-4899-97B5-FE5F85C5F967}" presName="background2" presStyleLbl="node2" presStyleIdx="0" presStyleCnt="4"/>
      <dgm:spPr/>
    </dgm:pt>
    <dgm:pt modelId="{BDBC9AA8-F263-427F-AB00-9665428E4EA4}" type="pres">
      <dgm:prSet presAssocID="{EE29489B-59B2-4899-97B5-FE5F85C5F967}" presName="text2" presStyleLbl="fgAcc2" presStyleIdx="0" presStyleCnt="4" custScaleX="205670" custScaleY="130431" custLinFactY="-160277" custLinFactNeighborX="-37664" custLinFactNeighborY="-200000">
        <dgm:presLayoutVars>
          <dgm:chPref val="3"/>
        </dgm:presLayoutVars>
      </dgm:prSet>
      <dgm:spPr/>
    </dgm:pt>
    <dgm:pt modelId="{308B1C2F-F3EF-4965-8019-2065D55A216B}" type="pres">
      <dgm:prSet presAssocID="{EE29489B-59B2-4899-97B5-FE5F85C5F967}" presName="hierChild3" presStyleCnt="0"/>
      <dgm:spPr/>
    </dgm:pt>
    <dgm:pt modelId="{8F80668A-5A36-4CFB-9368-48796DD4BCD0}" type="pres">
      <dgm:prSet presAssocID="{4BBE2ADE-1585-4292-B9FE-DD0D362F522B}" presName="Name17" presStyleLbl="parChTrans1D3" presStyleIdx="0" presStyleCnt="9"/>
      <dgm:spPr/>
    </dgm:pt>
    <dgm:pt modelId="{7C83B5EE-F211-499C-BBEB-4ED437C5173B}" type="pres">
      <dgm:prSet presAssocID="{783FD541-90B2-4768-AA92-38F58C4FDFC8}" presName="hierRoot3" presStyleCnt="0"/>
      <dgm:spPr/>
    </dgm:pt>
    <dgm:pt modelId="{BE63AD4E-B00E-41C8-B0A0-F1763CE610C5}" type="pres">
      <dgm:prSet presAssocID="{783FD541-90B2-4768-AA92-38F58C4FDFC8}" presName="composite3" presStyleCnt="0"/>
      <dgm:spPr/>
    </dgm:pt>
    <dgm:pt modelId="{3CC7DEA0-C2AA-4056-B6FD-240B3E40FE79}" type="pres">
      <dgm:prSet presAssocID="{783FD541-90B2-4768-AA92-38F58C4FDFC8}" presName="background3" presStyleLbl="node3" presStyleIdx="0" presStyleCnt="9"/>
      <dgm:spPr/>
    </dgm:pt>
    <dgm:pt modelId="{D70762B3-8E7B-48E8-B080-3BAE77B094A8}" type="pres">
      <dgm:prSet presAssocID="{783FD541-90B2-4768-AA92-38F58C4FDFC8}" presName="text3" presStyleLbl="fgAcc3" presStyleIdx="0" presStyleCnt="9" custScaleX="226470" custScaleY="267826" custLinFactY="-9612" custLinFactNeighborX="-12344" custLinFactNeighborY="-100000">
        <dgm:presLayoutVars>
          <dgm:chPref val="3"/>
        </dgm:presLayoutVars>
      </dgm:prSet>
      <dgm:spPr/>
    </dgm:pt>
    <dgm:pt modelId="{BA7A2380-C286-4000-84E0-0DD8C51209EA}" type="pres">
      <dgm:prSet presAssocID="{783FD541-90B2-4768-AA92-38F58C4FDFC8}" presName="hierChild4" presStyleCnt="0"/>
      <dgm:spPr/>
    </dgm:pt>
    <dgm:pt modelId="{A58AD46F-DA16-418D-B4DE-5C05A916C2F8}" type="pres">
      <dgm:prSet presAssocID="{C628916A-4FB3-4BD0-B9A3-A85FF7279484}" presName="Name17" presStyleLbl="parChTrans1D3" presStyleIdx="1" presStyleCnt="9"/>
      <dgm:spPr/>
    </dgm:pt>
    <dgm:pt modelId="{2251664A-0460-49CD-802B-1C0460B15394}" type="pres">
      <dgm:prSet presAssocID="{E5189277-EDA6-4A8C-9492-CEFA59177DD4}" presName="hierRoot3" presStyleCnt="0"/>
      <dgm:spPr/>
    </dgm:pt>
    <dgm:pt modelId="{ED91F3F5-7924-4B39-BDEB-2FFB8E8EF934}" type="pres">
      <dgm:prSet presAssocID="{E5189277-EDA6-4A8C-9492-CEFA59177DD4}" presName="composite3" presStyleCnt="0"/>
      <dgm:spPr/>
    </dgm:pt>
    <dgm:pt modelId="{05D76372-3CD9-4530-8D31-DDADB9652EC3}" type="pres">
      <dgm:prSet presAssocID="{E5189277-EDA6-4A8C-9492-CEFA59177DD4}" presName="background3" presStyleLbl="node3" presStyleIdx="1" presStyleCnt="9"/>
      <dgm:spPr/>
    </dgm:pt>
    <dgm:pt modelId="{66A111F1-3C3A-4760-83F1-ACF1E1CE86E0}" type="pres">
      <dgm:prSet presAssocID="{E5189277-EDA6-4A8C-9492-CEFA59177DD4}" presName="text3" presStyleLbl="fgAcc3" presStyleIdx="1" presStyleCnt="9" custScaleX="289371" custScaleY="174829" custLinFactX="26282" custLinFactNeighborX="100000" custLinFactNeighborY="-86973">
        <dgm:presLayoutVars>
          <dgm:chPref val="3"/>
        </dgm:presLayoutVars>
      </dgm:prSet>
      <dgm:spPr/>
    </dgm:pt>
    <dgm:pt modelId="{CB77CEB3-0B2E-412D-9EA5-A801D8366896}" type="pres">
      <dgm:prSet presAssocID="{E5189277-EDA6-4A8C-9492-CEFA59177DD4}" presName="hierChild4" presStyleCnt="0"/>
      <dgm:spPr/>
    </dgm:pt>
    <dgm:pt modelId="{81F86174-F6A3-4E11-AFC8-70D566356315}" type="pres">
      <dgm:prSet presAssocID="{F687167A-42FE-4C3A-BFAA-406ABFA0ACA0}" presName="Name17" presStyleLbl="parChTrans1D3" presStyleIdx="2" presStyleCnt="9"/>
      <dgm:spPr/>
    </dgm:pt>
    <dgm:pt modelId="{18F99F02-63FE-4DDC-9883-0D2E38CCF567}" type="pres">
      <dgm:prSet presAssocID="{DB95E6FD-60A0-42C0-BB4E-1C94BFFD2BDF}" presName="hierRoot3" presStyleCnt="0"/>
      <dgm:spPr/>
    </dgm:pt>
    <dgm:pt modelId="{F4DC85A5-7B88-4AC2-ACBC-AFCBEF6F531A}" type="pres">
      <dgm:prSet presAssocID="{DB95E6FD-60A0-42C0-BB4E-1C94BFFD2BDF}" presName="composite3" presStyleCnt="0"/>
      <dgm:spPr/>
    </dgm:pt>
    <dgm:pt modelId="{41098FFF-5CF5-4427-8D04-C9A418775FD2}" type="pres">
      <dgm:prSet presAssocID="{DB95E6FD-60A0-42C0-BB4E-1C94BFFD2BDF}" presName="background3" presStyleLbl="node3" presStyleIdx="2" presStyleCnt="9"/>
      <dgm:spPr/>
    </dgm:pt>
    <dgm:pt modelId="{C6F509D6-4AD0-4C11-9080-C8263CAE2C8F}" type="pres">
      <dgm:prSet presAssocID="{DB95E6FD-60A0-42C0-BB4E-1C94BFFD2BDF}" presName="text3" presStyleLbl="fgAcc3" presStyleIdx="2" presStyleCnt="9" custScaleX="216342" custScaleY="248625" custLinFactX="-119127" custLinFactY="67214" custLinFactNeighborX="-200000" custLinFactNeighborY="100000">
        <dgm:presLayoutVars>
          <dgm:chPref val="3"/>
        </dgm:presLayoutVars>
      </dgm:prSet>
      <dgm:spPr/>
    </dgm:pt>
    <dgm:pt modelId="{BC2BE9EA-2D8D-4F84-BF1F-36B4E30A3D3D}" type="pres">
      <dgm:prSet presAssocID="{DB95E6FD-60A0-42C0-BB4E-1C94BFFD2BDF}" presName="hierChild4" presStyleCnt="0"/>
      <dgm:spPr/>
    </dgm:pt>
    <dgm:pt modelId="{356A7FA8-4DC3-4EB2-870B-6B9FEA9A0CF2}" type="pres">
      <dgm:prSet presAssocID="{02FCE290-109F-4AF0-B7C2-99EA9CCF0BEB}" presName="Name10" presStyleLbl="parChTrans1D2" presStyleIdx="1" presStyleCnt="4"/>
      <dgm:spPr/>
    </dgm:pt>
    <dgm:pt modelId="{A35AC73A-F1E6-4DC8-9F5B-20E878810AD9}" type="pres">
      <dgm:prSet presAssocID="{B3368960-BCB2-44EF-8EDA-132FB2E5293F}" presName="hierRoot2" presStyleCnt="0"/>
      <dgm:spPr/>
    </dgm:pt>
    <dgm:pt modelId="{6E7236F7-0D11-44A9-9416-9DAD043D97AF}" type="pres">
      <dgm:prSet presAssocID="{B3368960-BCB2-44EF-8EDA-132FB2E5293F}" presName="composite2" presStyleCnt="0"/>
      <dgm:spPr/>
    </dgm:pt>
    <dgm:pt modelId="{8285E764-3B60-4C58-9A1E-F7D99235C4E5}" type="pres">
      <dgm:prSet presAssocID="{B3368960-BCB2-44EF-8EDA-132FB2E5293F}" presName="background2" presStyleLbl="node2" presStyleIdx="1" presStyleCnt="4"/>
      <dgm:spPr/>
    </dgm:pt>
    <dgm:pt modelId="{FF446A52-5E85-4678-A003-4213F53F2E67}" type="pres">
      <dgm:prSet presAssocID="{B3368960-BCB2-44EF-8EDA-132FB2E5293F}" presName="text2" presStyleLbl="fgAcc2" presStyleIdx="1" presStyleCnt="4" custScaleX="197527" custScaleY="121202" custLinFactX="-100000" custLinFactY="-162552" custLinFactNeighborX="-118326" custLinFactNeighborY="-200000">
        <dgm:presLayoutVars>
          <dgm:chPref val="3"/>
        </dgm:presLayoutVars>
      </dgm:prSet>
      <dgm:spPr/>
    </dgm:pt>
    <dgm:pt modelId="{DD3333D6-B834-4CC4-BFDA-BE7D54E9810E}" type="pres">
      <dgm:prSet presAssocID="{B3368960-BCB2-44EF-8EDA-132FB2E5293F}" presName="hierChild3" presStyleCnt="0"/>
      <dgm:spPr/>
    </dgm:pt>
    <dgm:pt modelId="{75E0C350-0A06-4B30-A889-FC6E771E82C7}" type="pres">
      <dgm:prSet presAssocID="{8E132374-8E3E-4036-A195-57307813822E}" presName="Name17" presStyleLbl="parChTrans1D3" presStyleIdx="3" presStyleCnt="9"/>
      <dgm:spPr/>
    </dgm:pt>
    <dgm:pt modelId="{4B586D79-D45F-48C3-BB5B-D7FEED70D57E}" type="pres">
      <dgm:prSet presAssocID="{F658588B-5417-4D7C-B798-8B99C7EFC256}" presName="hierRoot3" presStyleCnt="0"/>
      <dgm:spPr/>
    </dgm:pt>
    <dgm:pt modelId="{EC6A791F-18E3-4E64-9C05-97D818E73C14}" type="pres">
      <dgm:prSet presAssocID="{F658588B-5417-4D7C-B798-8B99C7EFC256}" presName="composite3" presStyleCnt="0"/>
      <dgm:spPr/>
    </dgm:pt>
    <dgm:pt modelId="{51123AF4-235F-4062-B795-D1C3CD73DE68}" type="pres">
      <dgm:prSet presAssocID="{F658588B-5417-4D7C-B798-8B99C7EFC256}" presName="background3" presStyleLbl="node3" presStyleIdx="3" presStyleCnt="9"/>
      <dgm:spPr/>
    </dgm:pt>
    <dgm:pt modelId="{AFFD4001-DA74-46F3-8376-318FC2F0C1CA}" type="pres">
      <dgm:prSet presAssocID="{F658588B-5417-4D7C-B798-8B99C7EFC256}" presName="text3" presStyleLbl="fgAcc3" presStyleIdx="3" presStyleCnt="9" custScaleX="281029" custScaleY="297802" custLinFactX="-18386" custLinFactY="-100073" custLinFactNeighborX="-100000" custLinFactNeighborY="-200000">
        <dgm:presLayoutVars>
          <dgm:chPref val="3"/>
        </dgm:presLayoutVars>
      </dgm:prSet>
      <dgm:spPr/>
    </dgm:pt>
    <dgm:pt modelId="{DA86F340-2B0B-46E3-8EB7-B557F2B90D1B}" type="pres">
      <dgm:prSet presAssocID="{F658588B-5417-4D7C-B798-8B99C7EFC256}" presName="hierChild4" presStyleCnt="0"/>
      <dgm:spPr/>
    </dgm:pt>
    <dgm:pt modelId="{F8129459-582B-444B-9F16-BDBB3B1BAF91}" type="pres">
      <dgm:prSet presAssocID="{E6820EA1-B3AD-41A1-82D5-BE9D8AA0A827}" presName="Name23" presStyleLbl="parChTrans1D4" presStyleIdx="0" presStyleCnt="11"/>
      <dgm:spPr/>
    </dgm:pt>
    <dgm:pt modelId="{81AB46D3-3B5F-47BE-ACF4-A5EE071881DF}" type="pres">
      <dgm:prSet presAssocID="{CAE11FE9-C2EA-48C9-9697-7B86A964AAE0}" presName="hierRoot4" presStyleCnt="0"/>
      <dgm:spPr/>
    </dgm:pt>
    <dgm:pt modelId="{44E24B8C-C533-46F4-8BF7-0619B36FD8D5}" type="pres">
      <dgm:prSet presAssocID="{CAE11FE9-C2EA-48C9-9697-7B86A964AAE0}" presName="composite4" presStyleCnt="0"/>
      <dgm:spPr/>
    </dgm:pt>
    <dgm:pt modelId="{9F5C863E-0740-4C48-978B-DDF7118DD0FE}" type="pres">
      <dgm:prSet presAssocID="{CAE11FE9-C2EA-48C9-9697-7B86A964AAE0}" presName="background4" presStyleLbl="node4" presStyleIdx="0" presStyleCnt="11"/>
      <dgm:spPr/>
    </dgm:pt>
    <dgm:pt modelId="{F647250B-0B37-4F4E-B6B9-9505C34761E9}" type="pres">
      <dgm:prSet presAssocID="{CAE11FE9-C2EA-48C9-9697-7B86A964AAE0}" presName="text4" presStyleLbl="fgAcc4" presStyleIdx="0" presStyleCnt="11" custScaleX="239190" custScaleY="228048" custLinFactX="-30923" custLinFactY="-788" custLinFactNeighborX="-100000" custLinFactNeighborY="-100000">
        <dgm:presLayoutVars>
          <dgm:chPref val="3"/>
        </dgm:presLayoutVars>
      </dgm:prSet>
      <dgm:spPr/>
    </dgm:pt>
    <dgm:pt modelId="{321BD74A-B9BD-4629-B374-B23504966BF5}" type="pres">
      <dgm:prSet presAssocID="{CAE11FE9-C2EA-48C9-9697-7B86A964AAE0}" presName="hierChild5" presStyleCnt="0"/>
      <dgm:spPr/>
    </dgm:pt>
    <dgm:pt modelId="{56F51CA8-FB3B-4684-9969-EF7AC40E3358}" type="pres">
      <dgm:prSet presAssocID="{7CCF1CF8-3F51-4659-B957-C218388C4A59}" presName="Name23" presStyleLbl="parChTrans1D4" presStyleIdx="1" presStyleCnt="11"/>
      <dgm:spPr/>
    </dgm:pt>
    <dgm:pt modelId="{FCBFEF97-4074-4729-BA12-C9673A48C693}" type="pres">
      <dgm:prSet presAssocID="{7361FBCF-73E9-4D8B-B3D3-1D05F9CF7DAB}" presName="hierRoot4" presStyleCnt="0"/>
      <dgm:spPr/>
    </dgm:pt>
    <dgm:pt modelId="{C1DFB472-893B-45EA-875B-5B6DF68AD5FD}" type="pres">
      <dgm:prSet presAssocID="{7361FBCF-73E9-4D8B-B3D3-1D05F9CF7DAB}" presName="composite4" presStyleCnt="0"/>
      <dgm:spPr/>
    </dgm:pt>
    <dgm:pt modelId="{15971C40-C2A6-416E-A7E3-B8071E7A9DBA}" type="pres">
      <dgm:prSet presAssocID="{7361FBCF-73E9-4D8B-B3D3-1D05F9CF7DAB}" presName="background4" presStyleLbl="node4" presStyleIdx="1" presStyleCnt="11"/>
      <dgm:spPr/>
    </dgm:pt>
    <dgm:pt modelId="{16512273-FFC0-4ED6-97E9-7BB6F5EED59A}" type="pres">
      <dgm:prSet presAssocID="{7361FBCF-73E9-4D8B-B3D3-1D05F9CF7DAB}" presName="text4" presStyleLbl="fgAcc4" presStyleIdx="1" presStyleCnt="11" custScaleX="256157" custScaleY="267725" custLinFactX="-25058" custLinFactY="-9462" custLinFactNeighborX="-100000" custLinFactNeighborY="-100000">
        <dgm:presLayoutVars>
          <dgm:chPref val="3"/>
        </dgm:presLayoutVars>
      </dgm:prSet>
      <dgm:spPr/>
    </dgm:pt>
    <dgm:pt modelId="{7574AC9C-B837-45F8-8E14-D221CC2DCB0D}" type="pres">
      <dgm:prSet presAssocID="{7361FBCF-73E9-4D8B-B3D3-1D05F9CF7DAB}" presName="hierChild5" presStyleCnt="0"/>
      <dgm:spPr/>
    </dgm:pt>
    <dgm:pt modelId="{AB351234-9FF9-4B97-9233-8FA3D98B5BA4}" type="pres">
      <dgm:prSet presAssocID="{98E708B5-6B7D-467A-890B-F3506839163C}" presName="Name17" presStyleLbl="parChTrans1D3" presStyleIdx="4" presStyleCnt="9"/>
      <dgm:spPr/>
    </dgm:pt>
    <dgm:pt modelId="{9409A68B-B7BD-468F-91F2-5750ABDE64AF}" type="pres">
      <dgm:prSet presAssocID="{55E46C3F-E2CB-4540-843B-E28AF9B0EEB1}" presName="hierRoot3" presStyleCnt="0"/>
      <dgm:spPr/>
    </dgm:pt>
    <dgm:pt modelId="{E1F9D54B-6BDD-49DE-8254-E7A6D085C397}" type="pres">
      <dgm:prSet presAssocID="{55E46C3F-E2CB-4540-843B-E28AF9B0EEB1}" presName="composite3" presStyleCnt="0"/>
      <dgm:spPr/>
    </dgm:pt>
    <dgm:pt modelId="{CB0CFD3E-DF91-48DE-9F8A-DF988CF6A3A0}" type="pres">
      <dgm:prSet presAssocID="{55E46C3F-E2CB-4540-843B-E28AF9B0EEB1}" presName="background3" presStyleLbl="node3" presStyleIdx="4" presStyleCnt="9"/>
      <dgm:spPr/>
    </dgm:pt>
    <dgm:pt modelId="{5CFC6373-605D-4822-8666-46DCA9C7DEB3}" type="pres">
      <dgm:prSet presAssocID="{55E46C3F-E2CB-4540-843B-E28AF9B0EEB1}" presName="text3" presStyleLbl="fgAcc3" presStyleIdx="4" presStyleCnt="9" custScaleX="383560" custScaleY="221797" custLinFactY="-100000" custLinFactNeighborX="-84054" custLinFactNeighborY="-199402">
        <dgm:presLayoutVars>
          <dgm:chPref val="3"/>
        </dgm:presLayoutVars>
      </dgm:prSet>
      <dgm:spPr/>
    </dgm:pt>
    <dgm:pt modelId="{8A4A733A-1AC4-47E2-A408-0F6F96AA35C1}" type="pres">
      <dgm:prSet presAssocID="{55E46C3F-E2CB-4540-843B-E28AF9B0EEB1}" presName="hierChild4" presStyleCnt="0"/>
      <dgm:spPr/>
    </dgm:pt>
    <dgm:pt modelId="{688DF4D5-EBFF-4044-9D8A-311DD4EFE891}" type="pres">
      <dgm:prSet presAssocID="{C7F04724-3932-4854-9C77-1AF81E371699}" presName="Name23" presStyleLbl="parChTrans1D4" presStyleIdx="2" presStyleCnt="11"/>
      <dgm:spPr/>
    </dgm:pt>
    <dgm:pt modelId="{29283695-7052-4E06-87CF-75858E194057}" type="pres">
      <dgm:prSet presAssocID="{DA54A57F-713C-4440-9943-AA95D111D88A}" presName="hierRoot4" presStyleCnt="0"/>
      <dgm:spPr/>
    </dgm:pt>
    <dgm:pt modelId="{DABA1E55-7E21-41B4-BCA6-9E14A74517EC}" type="pres">
      <dgm:prSet presAssocID="{DA54A57F-713C-4440-9943-AA95D111D88A}" presName="composite4" presStyleCnt="0"/>
      <dgm:spPr/>
    </dgm:pt>
    <dgm:pt modelId="{F489B3DF-0910-462F-8AE6-B1344EDB84AF}" type="pres">
      <dgm:prSet presAssocID="{DA54A57F-713C-4440-9943-AA95D111D88A}" presName="background4" presStyleLbl="node4" presStyleIdx="2" presStyleCnt="11"/>
      <dgm:spPr/>
    </dgm:pt>
    <dgm:pt modelId="{A7F21FB6-4B92-4CFE-BB86-A0FF7CCE891B}" type="pres">
      <dgm:prSet presAssocID="{DA54A57F-713C-4440-9943-AA95D111D88A}" presName="text4" presStyleLbl="fgAcc4" presStyleIdx="2" presStyleCnt="11" custScaleX="215444" custScaleY="274830" custLinFactX="-18393" custLinFactNeighborX="-100000" custLinFactNeighborY="-99455">
        <dgm:presLayoutVars>
          <dgm:chPref val="3"/>
        </dgm:presLayoutVars>
      </dgm:prSet>
      <dgm:spPr/>
    </dgm:pt>
    <dgm:pt modelId="{3E94C8A5-98EB-44B2-8AD6-5A129620B369}" type="pres">
      <dgm:prSet presAssocID="{DA54A57F-713C-4440-9943-AA95D111D88A}" presName="hierChild5" presStyleCnt="0"/>
      <dgm:spPr/>
    </dgm:pt>
    <dgm:pt modelId="{F84BD3C3-CE31-4424-A213-1C0F81F9DAC4}" type="pres">
      <dgm:prSet presAssocID="{D712B50F-4713-4036-A64B-4397A098D6B1}" presName="Name23" presStyleLbl="parChTrans1D4" presStyleIdx="3" presStyleCnt="11"/>
      <dgm:spPr/>
    </dgm:pt>
    <dgm:pt modelId="{29838137-BEBA-443B-AF0F-CF98C09584CE}" type="pres">
      <dgm:prSet presAssocID="{D8CB29E6-362F-4572-B8C4-CC890E0AA883}" presName="hierRoot4" presStyleCnt="0"/>
      <dgm:spPr/>
    </dgm:pt>
    <dgm:pt modelId="{0A7A2D7E-5B45-4381-ABF3-C1B45A27292B}" type="pres">
      <dgm:prSet presAssocID="{D8CB29E6-362F-4572-B8C4-CC890E0AA883}" presName="composite4" presStyleCnt="0"/>
      <dgm:spPr/>
    </dgm:pt>
    <dgm:pt modelId="{8F53FE39-3BBD-4BB4-921B-2A5B67A7AD4E}" type="pres">
      <dgm:prSet presAssocID="{D8CB29E6-362F-4572-B8C4-CC890E0AA883}" presName="background4" presStyleLbl="node4" presStyleIdx="3" presStyleCnt="11"/>
      <dgm:spPr/>
    </dgm:pt>
    <dgm:pt modelId="{3E2E084B-F09F-4A38-9548-42E814C8F71C}" type="pres">
      <dgm:prSet presAssocID="{D8CB29E6-362F-4572-B8C4-CC890E0AA883}" presName="text4" presStyleLbl="fgAcc4" presStyleIdx="3" presStyleCnt="11" custScaleX="211179" custScaleY="315688" custLinFactX="-9011" custLinFactY="-33272" custLinFactNeighborX="-100000" custLinFactNeighborY="-100000">
        <dgm:presLayoutVars>
          <dgm:chPref val="3"/>
        </dgm:presLayoutVars>
      </dgm:prSet>
      <dgm:spPr/>
    </dgm:pt>
    <dgm:pt modelId="{FFBF7EFB-EAD5-4D60-AF9E-3BEDBBBDFCC6}" type="pres">
      <dgm:prSet presAssocID="{D8CB29E6-362F-4572-B8C4-CC890E0AA883}" presName="hierChild5" presStyleCnt="0"/>
      <dgm:spPr/>
    </dgm:pt>
    <dgm:pt modelId="{5F750849-ED32-412A-AC00-B060F277BB81}" type="pres">
      <dgm:prSet presAssocID="{D997145A-7385-4024-9B73-8A28719A9810}" presName="Name17" presStyleLbl="parChTrans1D3" presStyleIdx="5" presStyleCnt="9"/>
      <dgm:spPr/>
    </dgm:pt>
    <dgm:pt modelId="{4AE1D0A1-3EF8-4DC5-BCB2-B60F8E1ACEB4}" type="pres">
      <dgm:prSet presAssocID="{DB3E6A8D-9E2B-4C63-A543-03B701B2E670}" presName="hierRoot3" presStyleCnt="0"/>
      <dgm:spPr/>
    </dgm:pt>
    <dgm:pt modelId="{3C17578D-7266-4062-A33A-7F996C7E7409}" type="pres">
      <dgm:prSet presAssocID="{DB3E6A8D-9E2B-4C63-A543-03B701B2E670}" presName="composite3" presStyleCnt="0"/>
      <dgm:spPr/>
    </dgm:pt>
    <dgm:pt modelId="{5040A67A-27DD-49C0-AEA3-C21DEBF7BE17}" type="pres">
      <dgm:prSet presAssocID="{DB3E6A8D-9E2B-4C63-A543-03B701B2E670}" presName="background3" presStyleLbl="node3" presStyleIdx="5" presStyleCnt="9"/>
      <dgm:spPr/>
    </dgm:pt>
    <dgm:pt modelId="{CC4C0F5E-3321-47C9-8F59-D7301EC54239}" type="pres">
      <dgm:prSet presAssocID="{DB3E6A8D-9E2B-4C63-A543-03B701B2E670}" presName="text3" presStyleLbl="fgAcc3" presStyleIdx="5" presStyleCnt="9" custScaleX="409944" custScaleY="292269" custLinFactY="-114602" custLinFactNeighborX="-54496" custLinFactNeighborY="-200000">
        <dgm:presLayoutVars>
          <dgm:chPref val="3"/>
        </dgm:presLayoutVars>
      </dgm:prSet>
      <dgm:spPr/>
    </dgm:pt>
    <dgm:pt modelId="{ABFA2BB0-3C7A-4A5D-A38B-0FA4DDEEA643}" type="pres">
      <dgm:prSet presAssocID="{DB3E6A8D-9E2B-4C63-A543-03B701B2E670}" presName="hierChild4" presStyleCnt="0"/>
      <dgm:spPr/>
    </dgm:pt>
    <dgm:pt modelId="{7167736A-D5C8-4DB7-AD18-624ADEB5FA9B}" type="pres">
      <dgm:prSet presAssocID="{5AF24E2F-8074-4F8D-B248-672E3C12E7A2}" presName="Name23" presStyleLbl="parChTrans1D4" presStyleIdx="4" presStyleCnt="11"/>
      <dgm:spPr/>
    </dgm:pt>
    <dgm:pt modelId="{0E5B348B-0CCC-44F4-BB46-2152E54E9303}" type="pres">
      <dgm:prSet presAssocID="{B9402CD2-AB5F-4599-8918-2F0BEAF17429}" presName="hierRoot4" presStyleCnt="0"/>
      <dgm:spPr/>
    </dgm:pt>
    <dgm:pt modelId="{AA467495-FA0C-44C4-9179-CC1DEC637A5E}" type="pres">
      <dgm:prSet presAssocID="{B9402CD2-AB5F-4599-8918-2F0BEAF17429}" presName="composite4" presStyleCnt="0"/>
      <dgm:spPr/>
    </dgm:pt>
    <dgm:pt modelId="{636FF0AC-C0DE-4BBE-9B1A-D6185DF9EAD6}" type="pres">
      <dgm:prSet presAssocID="{B9402CD2-AB5F-4599-8918-2F0BEAF17429}" presName="background4" presStyleLbl="node4" presStyleIdx="4" presStyleCnt="11"/>
      <dgm:spPr/>
    </dgm:pt>
    <dgm:pt modelId="{A909718C-D870-478F-80C0-8FBA2EE9C812}" type="pres">
      <dgm:prSet presAssocID="{B9402CD2-AB5F-4599-8918-2F0BEAF17429}" presName="text4" presStyleLbl="fgAcc4" presStyleIdx="4" presStyleCnt="11" custScaleX="211554" custScaleY="263932" custLinFactY="-87811" custLinFactNeighborX="-96028" custLinFactNeighborY="-100000">
        <dgm:presLayoutVars>
          <dgm:chPref val="3"/>
        </dgm:presLayoutVars>
      </dgm:prSet>
      <dgm:spPr/>
    </dgm:pt>
    <dgm:pt modelId="{43A6C371-AB53-45E4-BC7C-EE199762B72D}" type="pres">
      <dgm:prSet presAssocID="{B9402CD2-AB5F-4599-8918-2F0BEAF17429}" presName="hierChild5" presStyleCnt="0"/>
      <dgm:spPr/>
    </dgm:pt>
    <dgm:pt modelId="{C229D07F-186A-42A4-86D4-F887DBEC2706}" type="pres">
      <dgm:prSet presAssocID="{EB5319E7-0D19-4397-A7BF-B689C96377FE}" presName="Name23" presStyleLbl="parChTrans1D4" presStyleIdx="5" presStyleCnt="11"/>
      <dgm:spPr/>
    </dgm:pt>
    <dgm:pt modelId="{1A6799D8-8DC4-44CC-922E-44C7417D854C}" type="pres">
      <dgm:prSet presAssocID="{CF08A306-06FE-4366-B3A7-9129B7956BF5}" presName="hierRoot4" presStyleCnt="0"/>
      <dgm:spPr/>
    </dgm:pt>
    <dgm:pt modelId="{70FADF07-758B-4B99-8897-3D658239BD63}" type="pres">
      <dgm:prSet presAssocID="{CF08A306-06FE-4366-B3A7-9129B7956BF5}" presName="composite4" presStyleCnt="0"/>
      <dgm:spPr/>
    </dgm:pt>
    <dgm:pt modelId="{F5278F62-CC30-41C7-B61F-EAA2335D230F}" type="pres">
      <dgm:prSet presAssocID="{CF08A306-06FE-4366-B3A7-9129B7956BF5}" presName="background4" presStyleLbl="node4" presStyleIdx="5" presStyleCnt="11"/>
      <dgm:spPr/>
    </dgm:pt>
    <dgm:pt modelId="{21F04615-4761-4DB0-8F0A-5530592B7AA3}" type="pres">
      <dgm:prSet presAssocID="{CF08A306-06FE-4366-B3A7-9129B7956BF5}" presName="text4" presStyleLbl="fgAcc4" presStyleIdx="5" presStyleCnt="11" custScaleX="253213" custScaleY="223873" custLinFactY="-82932" custLinFactNeighborX="-92930" custLinFactNeighborY="-100000">
        <dgm:presLayoutVars>
          <dgm:chPref val="3"/>
        </dgm:presLayoutVars>
      </dgm:prSet>
      <dgm:spPr/>
    </dgm:pt>
    <dgm:pt modelId="{0B9F6E46-D65E-408D-B781-DF92557301D2}" type="pres">
      <dgm:prSet presAssocID="{CF08A306-06FE-4366-B3A7-9129B7956BF5}" presName="hierChild5" presStyleCnt="0"/>
      <dgm:spPr/>
    </dgm:pt>
    <dgm:pt modelId="{63DC9651-567A-46A7-954D-5A317549E014}" type="pres">
      <dgm:prSet presAssocID="{34AC9701-0D72-43B1-89EB-9783E91B0BEE}" presName="Name10" presStyleLbl="parChTrans1D2" presStyleIdx="2" presStyleCnt="4"/>
      <dgm:spPr/>
    </dgm:pt>
    <dgm:pt modelId="{B16B0885-CB83-4FB9-9268-6C9A5E2AA428}" type="pres">
      <dgm:prSet presAssocID="{4EB77EA7-1913-4AD8-8483-3E6885A7984E}" presName="hierRoot2" presStyleCnt="0"/>
      <dgm:spPr/>
    </dgm:pt>
    <dgm:pt modelId="{D89E0018-D05C-44E2-A8C5-D2845D3A6010}" type="pres">
      <dgm:prSet presAssocID="{4EB77EA7-1913-4AD8-8483-3E6885A7984E}" presName="composite2" presStyleCnt="0"/>
      <dgm:spPr/>
    </dgm:pt>
    <dgm:pt modelId="{B4E98C5B-A417-4862-A353-09F91622B198}" type="pres">
      <dgm:prSet presAssocID="{4EB77EA7-1913-4AD8-8483-3E6885A7984E}" presName="background2" presStyleLbl="node2" presStyleIdx="2" presStyleCnt="4"/>
      <dgm:spPr/>
    </dgm:pt>
    <dgm:pt modelId="{D8C3ACD7-5991-4679-B2EB-16487FD6BD7F}" type="pres">
      <dgm:prSet presAssocID="{4EB77EA7-1913-4AD8-8483-3E6885A7984E}" presName="text2" presStyleLbl="fgAcc2" presStyleIdx="2" presStyleCnt="4" custScaleX="238752" custScaleY="165269" custLinFactX="-100000" custLinFactY="-173869" custLinFactNeighborX="-111546" custLinFactNeighborY="-200000">
        <dgm:presLayoutVars>
          <dgm:chPref val="3"/>
        </dgm:presLayoutVars>
      </dgm:prSet>
      <dgm:spPr/>
    </dgm:pt>
    <dgm:pt modelId="{27513554-7760-4F3E-AA15-36516CDD2EDF}" type="pres">
      <dgm:prSet presAssocID="{4EB77EA7-1913-4AD8-8483-3E6885A7984E}" presName="hierChild3" presStyleCnt="0"/>
      <dgm:spPr/>
    </dgm:pt>
    <dgm:pt modelId="{39772A0E-0E7F-4A58-9C55-DFAD88051C42}" type="pres">
      <dgm:prSet presAssocID="{03294D1D-5E79-472C-B01E-D014C8AAE8DE}" presName="Name17" presStyleLbl="parChTrans1D3" presStyleIdx="6" presStyleCnt="9"/>
      <dgm:spPr/>
    </dgm:pt>
    <dgm:pt modelId="{593B9F9A-2C0A-4EB0-9C0A-9A9785CE5B34}" type="pres">
      <dgm:prSet presAssocID="{51DE3C89-404D-461C-A305-AFC5B123B9BB}" presName="hierRoot3" presStyleCnt="0"/>
      <dgm:spPr/>
    </dgm:pt>
    <dgm:pt modelId="{046A87EC-5243-48B5-8FD3-14F339127A84}" type="pres">
      <dgm:prSet presAssocID="{51DE3C89-404D-461C-A305-AFC5B123B9BB}" presName="composite3" presStyleCnt="0"/>
      <dgm:spPr/>
    </dgm:pt>
    <dgm:pt modelId="{DD4B7527-D33C-42D7-8737-271153E7CA19}" type="pres">
      <dgm:prSet presAssocID="{51DE3C89-404D-461C-A305-AFC5B123B9BB}" presName="background3" presStyleLbl="node3" presStyleIdx="6" presStyleCnt="9"/>
      <dgm:spPr/>
    </dgm:pt>
    <dgm:pt modelId="{3D467144-AF15-4BF3-BA2C-D98DE78213F2}" type="pres">
      <dgm:prSet presAssocID="{51DE3C89-404D-461C-A305-AFC5B123B9BB}" presName="text3" presStyleLbl="fgAcc3" presStyleIdx="6" presStyleCnt="9" custScaleX="264467" custScaleY="223053" custLinFactNeighborX="-93701" custLinFactNeighborY="-99846">
        <dgm:presLayoutVars>
          <dgm:chPref val="3"/>
        </dgm:presLayoutVars>
      </dgm:prSet>
      <dgm:spPr/>
    </dgm:pt>
    <dgm:pt modelId="{79FE38FE-A83C-4678-B67E-9824039B328B}" type="pres">
      <dgm:prSet presAssocID="{51DE3C89-404D-461C-A305-AFC5B123B9BB}" presName="hierChild4" presStyleCnt="0"/>
      <dgm:spPr/>
    </dgm:pt>
    <dgm:pt modelId="{364D0728-86BF-46DF-877F-E707AB5A55D0}" type="pres">
      <dgm:prSet presAssocID="{9EDAF9DA-7DDF-4832-8520-0395DAA2FB8C}" presName="Name23" presStyleLbl="parChTrans1D4" presStyleIdx="6" presStyleCnt="11"/>
      <dgm:spPr/>
    </dgm:pt>
    <dgm:pt modelId="{ECEE2CB1-F9DD-4B6D-8B96-22863DB18CEC}" type="pres">
      <dgm:prSet presAssocID="{35418DB8-87C8-4B37-A4E8-73B59A30B6FA}" presName="hierRoot4" presStyleCnt="0"/>
      <dgm:spPr/>
    </dgm:pt>
    <dgm:pt modelId="{E9927F38-16E1-43EE-BC6C-ABF3A542FC72}" type="pres">
      <dgm:prSet presAssocID="{35418DB8-87C8-4B37-A4E8-73B59A30B6FA}" presName="composite4" presStyleCnt="0"/>
      <dgm:spPr/>
    </dgm:pt>
    <dgm:pt modelId="{6824755B-57DE-4EA0-840D-06B4BF6FDF0A}" type="pres">
      <dgm:prSet presAssocID="{35418DB8-87C8-4B37-A4E8-73B59A30B6FA}" presName="background4" presStyleLbl="node4" presStyleIdx="6" presStyleCnt="11"/>
      <dgm:spPr/>
    </dgm:pt>
    <dgm:pt modelId="{FD0CA4C2-04E2-4D37-A033-DEBBFD32C315}" type="pres">
      <dgm:prSet presAssocID="{35418DB8-87C8-4B37-A4E8-73B59A30B6FA}" presName="text4" presStyleLbl="fgAcc4" presStyleIdx="6" presStyleCnt="11" custScaleX="205262" custScaleY="234803" custLinFactX="-45110" custLinFactNeighborX="-100000" custLinFactNeighborY="89976">
        <dgm:presLayoutVars>
          <dgm:chPref val="3"/>
        </dgm:presLayoutVars>
      </dgm:prSet>
      <dgm:spPr/>
    </dgm:pt>
    <dgm:pt modelId="{875CB2D2-6AF6-45C9-8D7A-DA933094E341}" type="pres">
      <dgm:prSet presAssocID="{35418DB8-87C8-4B37-A4E8-73B59A30B6FA}" presName="hierChild5" presStyleCnt="0"/>
      <dgm:spPr/>
    </dgm:pt>
    <dgm:pt modelId="{DA2D9C91-96AD-444A-80ED-3FB4CDB5C2D2}" type="pres">
      <dgm:prSet presAssocID="{7D555318-04C7-47C0-AF6D-0B870CDECD17}" presName="Name23" presStyleLbl="parChTrans1D4" presStyleIdx="7" presStyleCnt="11"/>
      <dgm:spPr/>
    </dgm:pt>
    <dgm:pt modelId="{89E0EEA5-37DE-4858-AFFB-DB31B2DBA7CF}" type="pres">
      <dgm:prSet presAssocID="{6F8E74B7-D35A-4516-8F89-7A4929910281}" presName="hierRoot4" presStyleCnt="0"/>
      <dgm:spPr/>
    </dgm:pt>
    <dgm:pt modelId="{42A33533-4C44-4C7E-B365-99C9F777F004}" type="pres">
      <dgm:prSet presAssocID="{6F8E74B7-D35A-4516-8F89-7A4929910281}" presName="composite4" presStyleCnt="0"/>
      <dgm:spPr/>
    </dgm:pt>
    <dgm:pt modelId="{63702BB1-45D4-4BD0-A3AF-B234EE8553ED}" type="pres">
      <dgm:prSet presAssocID="{6F8E74B7-D35A-4516-8F89-7A4929910281}" presName="background4" presStyleLbl="node4" presStyleIdx="7" presStyleCnt="11"/>
      <dgm:spPr/>
    </dgm:pt>
    <dgm:pt modelId="{E5716F02-9255-44FF-93B1-161FBB8F217E}" type="pres">
      <dgm:prSet presAssocID="{6F8E74B7-D35A-4516-8F89-7A4929910281}" presName="text4" presStyleLbl="fgAcc4" presStyleIdx="7" presStyleCnt="11" custScaleX="176204" custScaleY="220033" custLinFactX="-31322" custLinFactNeighborX="-100000" custLinFactNeighborY="92063">
        <dgm:presLayoutVars>
          <dgm:chPref val="3"/>
        </dgm:presLayoutVars>
      </dgm:prSet>
      <dgm:spPr/>
    </dgm:pt>
    <dgm:pt modelId="{ACF96F5E-FB4B-46EF-8907-DDC7FB22AF00}" type="pres">
      <dgm:prSet presAssocID="{6F8E74B7-D35A-4516-8F89-7A4929910281}" presName="hierChild5" presStyleCnt="0"/>
      <dgm:spPr/>
    </dgm:pt>
    <dgm:pt modelId="{8A94A3CD-CCD9-45CA-B77C-CA4F58E506FD}" type="pres">
      <dgm:prSet presAssocID="{39851CD2-3F76-4854-8F97-543FF7C13DAD}" presName="Name17" presStyleLbl="parChTrans1D3" presStyleIdx="7" presStyleCnt="9"/>
      <dgm:spPr/>
    </dgm:pt>
    <dgm:pt modelId="{23C68112-87D1-4639-8F2C-24E281CB07AF}" type="pres">
      <dgm:prSet presAssocID="{7B59C21F-BAC1-4811-BB76-EB77A6B60756}" presName="hierRoot3" presStyleCnt="0"/>
      <dgm:spPr/>
    </dgm:pt>
    <dgm:pt modelId="{E3AF2F2C-38C3-4F39-B1A5-315922CA4096}" type="pres">
      <dgm:prSet presAssocID="{7B59C21F-BAC1-4811-BB76-EB77A6B60756}" presName="composite3" presStyleCnt="0"/>
      <dgm:spPr/>
    </dgm:pt>
    <dgm:pt modelId="{C01C2109-FBA6-4515-A96E-FE6FAD1FE5B3}" type="pres">
      <dgm:prSet presAssocID="{7B59C21F-BAC1-4811-BB76-EB77A6B60756}" presName="background3" presStyleLbl="node3" presStyleIdx="7" presStyleCnt="9"/>
      <dgm:spPr/>
    </dgm:pt>
    <dgm:pt modelId="{3C725C3B-3E47-4330-8D0D-6FE931A742F5}" type="pres">
      <dgm:prSet presAssocID="{7B59C21F-BAC1-4811-BB76-EB77A6B60756}" presName="text3" presStyleLbl="fgAcc3" presStyleIdx="7" presStyleCnt="9" custScaleX="317511" custScaleY="264809" custLinFactY="-100000" custLinFactNeighborX="-69808" custLinFactNeighborY="-142403">
        <dgm:presLayoutVars>
          <dgm:chPref val="3"/>
        </dgm:presLayoutVars>
      </dgm:prSet>
      <dgm:spPr/>
    </dgm:pt>
    <dgm:pt modelId="{E5693B0C-1058-4355-AA81-2A8AF48FFCE1}" type="pres">
      <dgm:prSet presAssocID="{7B59C21F-BAC1-4811-BB76-EB77A6B60756}" presName="hierChild4" presStyleCnt="0"/>
      <dgm:spPr/>
    </dgm:pt>
    <dgm:pt modelId="{6EE71017-9A00-46CA-B9F4-CC5B208C35CD}" type="pres">
      <dgm:prSet presAssocID="{95E5B300-FC39-4836-83E1-3040B73FFD1A}" presName="Name23" presStyleLbl="parChTrans1D4" presStyleIdx="8" presStyleCnt="11"/>
      <dgm:spPr/>
    </dgm:pt>
    <dgm:pt modelId="{2EF6A550-C8CA-4598-9C72-2E83C6644767}" type="pres">
      <dgm:prSet presAssocID="{D2F88C33-24E4-4947-B40F-5B1DBD378D11}" presName="hierRoot4" presStyleCnt="0"/>
      <dgm:spPr/>
    </dgm:pt>
    <dgm:pt modelId="{0FF60B60-B3E8-4546-9099-D913F0306E22}" type="pres">
      <dgm:prSet presAssocID="{D2F88C33-24E4-4947-B40F-5B1DBD378D11}" presName="composite4" presStyleCnt="0"/>
      <dgm:spPr/>
    </dgm:pt>
    <dgm:pt modelId="{B8814B20-ED09-48DF-B940-6B07AEE3DB9F}" type="pres">
      <dgm:prSet presAssocID="{D2F88C33-24E4-4947-B40F-5B1DBD378D11}" presName="background4" presStyleLbl="node4" presStyleIdx="8" presStyleCnt="11"/>
      <dgm:spPr/>
    </dgm:pt>
    <dgm:pt modelId="{7AAD2E6E-ADB9-4222-B55A-9CFB3EE209EB}" type="pres">
      <dgm:prSet presAssocID="{D2F88C33-24E4-4947-B40F-5B1DBD378D11}" presName="text4" presStyleLbl="fgAcc4" presStyleIdx="8" presStyleCnt="11" custScaleX="166680" custScaleY="204775" custLinFactNeighborX="-71681" custLinFactNeighborY="-61714">
        <dgm:presLayoutVars>
          <dgm:chPref val="3"/>
        </dgm:presLayoutVars>
      </dgm:prSet>
      <dgm:spPr/>
    </dgm:pt>
    <dgm:pt modelId="{BB440F2A-4C56-42E1-B49C-FB4909E231F0}" type="pres">
      <dgm:prSet presAssocID="{D2F88C33-24E4-4947-B40F-5B1DBD378D11}" presName="hierChild5" presStyleCnt="0"/>
      <dgm:spPr/>
    </dgm:pt>
    <dgm:pt modelId="{581C077D-49DA-42CE-8A72-D7AD16A002D5}" type="pres">
      <dgm:prSet presAssocID="{13C1E36E-7F95-41C2-90C8-C415D8B54097}" presName="Name10" presStyleLbl="parChTrans1D2" presStyleIdx="3" presStyleCnt="4"/>
      <dgm:spPr/>
    </dgm:pt>
    <dgm:pt modelId="{0736410C-0A87-445D-9A24-85B3BBB02B50}" type="pres">
      <dgm:prSet presAssocID="{964067B8-3D5F-440E-B6B7-CCCF2DECD471}" presName="hierRoot2" presStyleCnt="0"/>
      <dgm:spPr/>
    </dgm:pt>
    <dgm:pt modelId="{1D5AA2AC-4A1F-45FE-978E-C1450C16805A}" type="pres">
      <dgm:prSet presAssocID="{964067B8-3D5F-440E-B6B7-CCCF2DECD471}" presName="composite2" presStyleCnt="0"/>
      <dgm:spPr/>
    </dgm:pt>
    <dgm:pt modelId="{DA18FD81-3988-47E3-85E1-CED421B1ED5F}" type="pres">
      <dgm:prSet presAssocID="{964067B8-3D5F-440E-B6B7-CCCF2DECD471}" presName="background2" presStyleLbl="node2" presStyleIdx="3" presStyleCnt="4"/>
      <dgm:spPr/>
    </dgm:pt>
    <dgm:pt modelId="{5E0EE02D-7570-4CA4-A1D6-A7F8F4D1E49B}" type="pres">
      <dgm:prSet presAssocID="{964067B8-3D5F-440E-B6B7-CCCF2DECD471}" presName="text2" presStyleLbl="fgAcc2" presStyleIdx="3" presStyleCnt="4" custScaleX="208160" custScaleY="113064" custLinFactY="-181022" custLinFactNeighborX="-80195" custLinFactNeighborY="-200000">
        <dgm:presLayoutVars>
          <dgm:chPref val="3"/>
        </dgm:presLayoutVars>
      </dgm:prSet>
      <dgm:spPr/>
    </dgm:pt>
    <dgm:pt modelId="{6EBA0CDB-69C7-4827-B4AE-2EE8BF12086D}" type="pres">
      <dgm:prSet presAssocID="{964067B8-3D5F-440E-B6B7-CCCF2DECD471}" presName="hierChild3" presStyleCnt="0"/>
      <dgm:spPr/>
    </dgm:pt>
    <dgm:pt modelId="{290CC763-3E03-49E4-86AF-A6ECFAE2A584}" type="pres">
      <dgm:prSet presAssocID="{49836B07-0B95-4B1B-AFD9-996CD838C048}" presName="Name17" presStyleLbl="parChTrans1D3" presStyleIdx="8" presStyleCnt="9"/>
      <dgm:spPr/>
    </dgm:pt>
    <dgm:pt modelId="{383116F3-69C0-4E5F-9BE6-95CF4E860A80}" type="pres">
      <dgm:prSet presAssocID="{60D44A72-47AD-4A53-835E-17DCE3ABF18A}" presName="hierRoot3" presStyleCnt="0"/>
      <dgm:spPr/>
    </dgm:pt>
    <dgm:pt modelId="{D2958E50-63CD-4A3D-A0DE-1799F336CC19}" type="pres">
      <dgm:prSet presAssocID="{60D44A72-47AD-4A53-835E-17DCE3ABF18A}" presName="composite3" presStyleCnt="0"/>
      <dgm:spPr/>
    </dgm:pt>
    <dgm:pt modelId="{0D2D3B01-8243-4409-9A9D-D32168B6EFBB}" type="pres">
      <dgm:prSet presAssocID="{60D44A72-47AD-4A53-835E-17DCE3ABF18A}" presName="background3" presStyleLbl="node3" presStyleIdx="8" presStyleCnt="9"/>
      <dgm:spPr/>
    </dgm:pt>
    <dgm:pt modelId="{8E98EBC3-A38F-4D22-AE94-A151DE1B0070}" type="pres">
      <dgm:prSet presAssocID="{60D44A72-47AD-4A53-835E-17DCE3ABF18A}" presName="text3" presStyleLbl="fgAcc3" presStyleIdx="8" presStyleCnt="9" custScaleX="348773" custScaleY="256127" custLinFactY="-55802" custLinFactNeighborX="-34977" custLinFactNeighborY="-100000">
        <dgm:presLayoutVars>
          <dgm:chPref val="3"/>
        </dgm:presLayoutVars>
      </dgm:prSet>
      <dgm:spPr/>
    </dgm:pt>
    <dgm:pt modelId="{D7AFDC3B-0A00-43BF-8754-CA4D77EBD451}" type="pres">
      <dgm:prSet presAssocID="{60D44A72-47AD-4A53-835E-17DCE3ABF18A}" presName="hierChild4" presStyleCnt="0"/>
      <dgm:spPr/>
    </dgm:pt>
    <dgm:pt modelId="{1C9AF52C-CF30-44EA-ABB9-F1C3AA436439}" type="pres">
      <dgm:prSet presAssocID="{0E98B8CD-DCB3-4A85-96E1-72A7EF12A1EB}" presName="Name23" presStyleLbl="parChTrans1D4" presStyleIdx="9" presStyleCnt="11"/>
      <dgm:spPr/>
    </dgm:pt>
    <dgm:pt modelId="{E25A4C52-1117-46D0-8751-6D20B1C03C85}" type="pres">
      <dgm:prSet presAssocID="{FE4D7E25-AFCD-4CAF-AA9A-87C614B52D4E}" presName="hierRoot4" presStyleCnt="0"/>
      <dgm:spPr/>
    </dgm:pt>
    <dgm:pt modelId="{95AD66F9-3D01-4207-BADB-8F8FBF16C902}" type="pres">
      <dgm:prSet presAssocID="{FE4D7E25-AFCD-4CAF-AA9A-87C614B52D4E}" presName="composite4" presStyleCnt="0"/>
      <dgm:spPr/>
    </dgm:pt>
    <dgm:pt modelId="{B34F04B6-DDFC-4510-8856-B2613A10B288}" type="pres">
      <dgm:prSet presAssocID="{FE4D7E25-AFCD-4CAF-AA9A-87C614B52D4E}" presName="background4" presStyleLbl="node4" presStyleIdx="9" presStyleCnt="11"/>
      <dgm:spPr/>
    </dgm:pt>
    <dgm:pt modelId="{DFD7DA57-CE28-4F44-A5B7-B6F2334E1860}" type="pres">
      <dgm:prSet presAssocID="{FE4D7E25-AFCD-4CAF-AA9A-87C614B52D4E}" presName="text4" presStyleLbl="fgAcc4" presStyleIdx="9" presStyleCnt="11" custScaleX="273327" custScaleY="305681" custLinFactY="-17808" custLinFactNeighborX="-63070" custLinFactNeighborY="-100000">
        <dgm:presLayoutVars>
          <dgm:chPref val="3"/>
        </dgm:presLayoutVars>
      </dgm:prSet>
      <dgm:spPr/>
    </dgm:pt>
    <dgm:pt modelId="{7C9BE79D-2B4E-49F1-9F03-1681523DCAF1}" type="pres">
      <dgm:prSet presAssocID="{FE4D7E25-AFCD-4CAF-AA9A-87C614B52D4E}" presName="hierChild5" presStyleCnt="0"/>
      <dgm:spPr/>
    </dgm:pt>
    <dgm:pt modelId="{DFC207DA-2A9E-4AD1-9838-2FDAA3703DD8}" type="pres">
      <dgm:prSet presAssocID="{EB901611-2745-445C-AD3F-AD0C3126E062}" presName="Name23" presStyleLbl="parChTrans1D4" presStyleIdx="10" presStyleCnt="11"/>
      <dgm:spPr/>
    </dgm:pt>
    <dgm:pt modelId="{B1BC9251-56B5-44A9-9C04-F3C84320723C}" type="pres">
      <dgm:prSet presAssocID="{EF053172-A09A-4765-A312-7FC66776E78A}" presName="hierRoot4" presStyleCnt="0"/>
      <dgm:spPr/>
    </dgm:pt>
    <dgm:pt modelId="{53F5C565-15C5-4AE1-A45A-F3A2D6F114BD}" type="pres">
      <dgm:prSet presAssocID="{EF053172-A09A-4765-A312-7FC66776E78A}" presName="composite4" presStyleCnt="0"/>
      <dgm:spPr/>
    </dgm:pt>
    <dgm:pt modelId="{6BE139CE-D72B-4675-88CE-7DBEA3BA92DA}" type="pres">
      <dgm:prSet presAssocID="{EF053172-A09A-4765-A312-7FC66776E78A}" presName="background4" presStyleLbl="node4" presStyleIdx="10" presStyleCnt="11"/>
      <dgm:spPr/>
    </dgm:pt>
    <dgm:pt modelId="{81CC38A6-2E37-43E2-83A1-5E049773E2B1}" type="pres">
      <dgm:prSet presAssocID="{EF053172-A09A-4765-A312-7FC66776E78A}" presName="text4" presStyleLbl="fgAcc4" presStyleIdx="10" presStyleCnt="11" custScaleX="248421" custScaleY="240961" custLinFactY="-16468" custLinFactNeighborX="-35323" custLinFactNeighborY="-100000">
        <dgm:presLayoutVars>
          <dgm:chPref val="3"/>
        </dgm:presLayoutVars>
      </dgm:prSet>
      <dgm:spPr/>
    </dgm:pt>
    <dgm:pt modelId="{638D4993-CD9F-4756-A491-EA0947B48F9A}" type="pres">
      <dgm:prSet presAssocID="{EF053172-A09A-4765-A312-7FC66776E78A}" presName="hierChild5" presStyleCnt="0"/>
      <dgm:spPr/>
    </dgm:pt>
  </dgm:ptLst>
  <dgm:cxnLst>
    <dgm:cxn modelId="{D5F99202-9AE1-4A37-A391-5F336C47E763}" type="presOf" srcId="{34AC9701-0D72-43B1-89EB-9783E91B0BEE}" destId="{63DC9651-567A-46A7-954D-5A317549E014}" srcOrd="0" destOrd="0" presId="urn:microsoft.com/office/officeart/2005/8/layout/hierarchy1"/>
    <dgm:cxn modelId="{96F28004-5551-40CF-8857-669269D30CE6}" type="presOf" srcId="{49836B07-0B95-4B1B-AFD9-996CD838C048}" destId="{290CC763-3E03-49E4-86AF-A6ECFAE2A584}" srcOrd="0" destOrd="0" presId="urn:microsoft.com/office/officeart/2005/8/layout/hierarchy1"/>
    <dgm:cxn modelId="{58143306-DACA-4F8D-8995-A0BE76955AD9}" srcId="{4EB77EA7-1913-4AD8-8483-3E6885A7984E}" destId="{7B59C21F-BAC1-4811-BB76-EB77A6B60756}" srcOrd="1" destOrd="0" parTransId="{39851CD2-3F76-4854-8F97-543FF7C13DAD}" sibTransId="{45FF8B52-8298-4ACC-A8E2-C89E7C32FD5B}"/>
    <dgm:cxn modelId="{9ED4610B-D112-4B81-9EC7-34274E2E324D}" type="presOf" srcId="{6F8E74B7-D35A-4516-8F89-7A4929910281}" destId="{E5716F02-9255-44FF-93B1-161FBB8F217E}" srcOrd="0" destOrd="0" presId="urn:microsoft.com/office/officeart/2005/8/layout/hierarchy1"/>
    <dgm:cxn modelId="{30A2100E-ADB5-483B-B61E-E7849E20FC56}" srcId="{DB3E6A8D-9E2B-4C63-A543-03B701B2E670}" destId="{B9402CD2-AB5F-4599-8918-2F0BEAF17429}" srcOrd="0" destOrd="0" parTransId="{5AF24E2F-8074-4F8D-B248-672E3C12E7A2}" sibTransId="{0DE8A04F-43F8-4829-AD4B-1C35935F6CB9}"/>
    <dgm:cxn modelId="{22A4BA0E-3CB7-4D4B-8AD5-461051BC22F6}" type="presOf" srcId="{964067B8-3D5F-440E-B6B7-CCCF2DECD471}" destId="{5E0EE02D-7570-4CA4-A1D6-A7F8F4D1E49B}" srcOrd="0" destOrd="0" presId="urn:microsoft.com/office/officeart/2005/8/layout/hierarchy1"/>
    <dgm:cxn modelId="{DE47D514-AADA-4D25-9A14-5B96A9815AAD}" srcId="{B3368960-BCB2-44EF-8EDA-132FB2E5293F}" destId="{55E46C3F-E2CB-4540-843B-E28AF9B0EEB1}" srcOrd="1" destOrd="0" parTransId="{98E708B5-6B7D-467A-890B-F3506839163C}" sibTransId="{7591899A-45E6-461D-AECE-1139B3017E8D}"/>
    <dgm:cxn modelId="{4F5B2A17-3F39-42CB-B35B-7914FAC80B6A}" type="presOf" srcId="{51DE3C89-404D-461C-A305-AFC5B123B9BB}" destId="{3D467144-AF15-4BF3-BA2C-D98DE78213F2}" srcOrd="0" destOrd="0" presId="urn:microsoft.com/office/officeart/2005/8/layout/hierarchy1"/>
    <dgm:cxn modelId="{80AC9217-683C-4464-84D0-814663708013}" srcId="{F658588B-5417-4D7C-B798-8B99C7EFC256}" destId="{7361FBCF-73E9-4D8B-B3D3-1D05F9CF7DAB}" srcOrd="1" destOrd="0" parTransId="{7CCF1CF8-3F51-4659-B957-C218388C4A59}" sibTransId="{E87C157E-7CAB-41F7-80AD-08C9A656E6E2}"/>
    <dgm:cxn modelId="{F434A617-CB7D-46A7-AB8C-836875B5E40B}" type="presOf" srcId="{C628916A-4FB3-4BD0-B9A3-A85FF7279484}" destId="{A58AD46F-DA16-418D-B4DE-5C05A916C2F8}" srcOrd="0" destOrd="0" presId="urn:microsoft.com/office/officeart/2005/8/layout/hierarchy1"/>
    <dgm:cxn modelId="{09FDC217-4DE7-479C-B2E3-F88996B2E8CD}" type="presOf" srcId="{13C1E36E-7F95-41C2-90C8-C415D8B54097}" destId="{581C077D-49DA-42CE-8A72-D7AD16A002D5}" srcOrd="0" destOrd="0" presId="urn:microsoft.com/office/officeart/2005/8/layout/hierarchy1"/>
    <dgm:cxn modelId="{9D8DB41B-97F7-448D-963F-CCE1AE4C0FA2}" srcId="{86F51F07-DCA8-4D60-9752-8E8121BD63D9}" destId="{EE29489B-59B2-4899-97B5-FE5F85C5F967}" srcOrd="0" destOrd="0" parTransId="{1E6CC5BF-1B9A-47EA-BBD4-AC31864DDD9C}" sibTransId="{589211E6-9E36-40E5-9143-C631DDAC7478}"/>
    <dgm:cxn modelId="{4F832B1E-CCF4-4C4D-9760-B52847023DAD}" type="presOf" srcId="{CAE11FE9-C2EA-48C9-9697-7B86A964AAE0}" destId="{F647250B-0B37-4F4E-B6B9-9505C34761E9}" srcOrd="0" destOrd="0" presId="urn:microsoft.com/office/officeart/2005/8/layout/hierarchy1"/>
    <dgm:cxn modelId="{AD7B7621-EF20-4458-9092-470E3655D32E}" type="presOf" srcId="{C7F04724-3932-4854-9C77-1AF81E371699}" destId="{688DF4D5-EBFF-4044-9D8A-311DD4EFE891}" srcOrd="0" destOrd="0" presId="urn:microsoft.com/office/officeart/2005/8/layout/hierarchy1"/>
    <dgm:cxn modelId="{C474BC29-20CF-498C-84F9-646416700AE2}" type="presOf" srcId="{5AF24E2F-8074-4F8D-B248-672E3C12E7A2}" destId="{7167736A-D5C8-4DB7-AD18-624ADEB5FA9B}" srcOrd="0" destOrd="0" presId="urn:microsoft.com/office/officeart/2005/8/layout/hierarchy1"/>
    <dgm:cxn modelId="{D47EDE2B-3A2A-4FD7-A237-FFCB79C7E660}" type="presOf" srcId="{55E46C3F-E2CB-4540-843B-E28AF9B0EEB1}" destId="{5CFC6373-605D-4822-8666-46DCA9C7DEB3}" srcOrd="0" destOrd="0" presId="urn:microsoft.com/office/officeart/2005/8/layout/hierarchy1"/>
    <dgm:cxn modelId="{E4EA8A31-1810-4D6D-8C2F-D907F104C33F}" type="presOf" srcId="{02FCE290-109F-4AF0-B7C2-99EA9CCF0BEB}" destId="{356A7FA8-4DC3-4EB2-870B-6B9FEA9A0CF2}" srcOrd="0" destOrd="0" presId="urn:microsoft.com/office/officeart/2005/8/layout/hierarchy1"/>
    <dgm:cxn modelId="{685D8034-39B4-4721-BE80-4E80CCFBCFDB}" type="presOf" srcId="{DB3E6A8D-9E2B-4C63-A543-03B701B2E670}" destId="{CC4C0F5E-3321-47C9-8F59-D7301EC54239}" srcOrd="0" destOrd="0" presId="urn:microsoft.com/office/officeart/2005/8/layout/hierarchy1"/>
    <dgm:cxn modelId="{129D033A-B651-4B8B-9192-AF237C4392CE}" type="presOf" srcId="{39851CD2-3F76-4854-8F97-543FF7C13DAD}" destId="{8A94A3CD-CCD9-45CA-B77C-CA4F58E506FD}" srcOrd="0" destOrd="0" presId="urn:microsoft.com/office/officeart/2005/8/layout/hierarchy1"/>
    <dgm:cxn modelId="{F3E3FC3B-D8F8-4662-8823-47C85751CDFE}" srcId="{51DE3C89-404D-461C-A305-AFC5B123B9BB}" destId="{6F8E74B7-D35A-4516-8F89-7A4929910281}" srcOrd="1" destOrd="0" parTransId="{7D555318-04C7-47C0-AF6D-0B870CDECD17}" sibTransId="{C97F231C-2E75-4387-BB77-F93C04AAF551}"/>
    <dgm:cxn modelId="{58FA083D-4311-4F76-864F-E005CE992B72}" type="presOf" srcId="{783FD541-90B2-4768-AA92-38F58C4FDFC8}" destId="{D70762B3-8E7B-48E8-B080-3BAE77B094A8}" srcOrd="0" destOrd="0" presId="urn:microsoft.com/office/officeart/2005/8/layout/hierarchy1"/>
    <dgm:cxn modelId="{2D72423D-BB75-496D-B27B-1A7E8FCAB69A}" type="presOf" srcId="{03294D1D-5E79-472C-B01E-D014C8AAE8DE}" destId="{39772A0E-0E7F-4A58-9C55-DFAD88051C42}" srcOrd="0" destOrd="0" presId="urn:microsoft.com/office/officeart/2005/8/layout/hierarchy1"/>
    <dgm:cxn modelId="{B651583F-68E3-4642-8E51-3128E37798CE}" srcId="{7B59C21F-BAC1-4811-BB76-EB77A6B60756}" destId="{D2F88C33-24E4-4947-B40F-5B1DBD378D11}" srcOrd="0" destOrd="0" parTransId="{95E5B300-FC39-4836-83E1-3040B73FFD1A}" sibTransId="{E083FA1F-7580-45F6-90E7-B9CA6A63E674}"/>
    <dgm:cxn modelId="{75C5315C-02F6-410D-B4C0-CF96F45C396A}" type="presOf" srcId="{4BBE2ADE-1585-4292-B9FE-DD0D362F522B}" destId="{8F80668A-5A36-4CFB-9368-48796DD4BCD0}" srcOrd="0" destOrd="0" presId="urn:microsoft.com/office/officeart/2005/8/layout/hierarchy1"/>
    <dgm:cxn modelId="{8A14685D-E59B-414F-B5AF-EDAD0C6F9DB3}" type="presOf" srcId="{86F51F07-DCA8-4D60-9752-8E8121BD63D9}" destId="{C1FEFB24-27A4-4CDE-8F8C-3ABE3F61BC75}" srcOrd="0" destOrd="0" presId="urn:microsoft.com/office/officeart/2005/8/layout/hierarchy1"/>
    <dgm:cxn modelId="{C3162A42-2E87-47B5-B74E-BD5900DF42FC}" type="presOf" srcId="{B9402CD2-AB5F-4599-8918-2F0BEAF17429}" destId="{A909718C-D870-478F-80C0-8FBA2EE9C812}" srcOrd="0" destOrd="0" presId="urn:microsoft.com/office/officeart/2005/8/layout/hierarchy1"/>
    <dgm:cxn modelId="{4C7DC342-5EC6-41D1-B42E-29CDDC302990}" srcId="{55E46C3F-E2CB-4540-843B-E28AF9B0EEB1}" destId="{D8CB29E6-362F-4572-B8C4-CC890E0AA883}" srcOrd="1" destOrd="0" parTransId="{D712B50F-4713-4036-A64B-4397A098D6B1}" sibTransId="{1069E149-1FF0-42F0-AD1F-27B4CE8003A9}"/>
    <dgm:cxn modelId="{2BF21A65-2BD1-448D-8FA8-8D64D8976B62}" type="presOf" srcId="{EB5319E7-0D19-4397-A7BF-B689C96377FE}" destId="{C229D07F-186A-42A4-86D4-F887DBEC2706}" srcOrd="0" destOrd="0" presId="urn:microsoft.com/office/officeart/2005/8/layout/hierarchy1"/>
    <dgm:cxn modelId="{4549726A-47A0-4E72-B285-5CB7D6E11F9A}" type="presOf" srcId="{EE29489B-59B2-4899-97B5-FE5F85C5F967}" destId="{BDBC9AA8-F263-427F-AB00-9665428E4EA4}" srcOrd="0" destOrd="0" presId="urn:microsoft.com/office/officeart/2005/8/layout/hierarchy1"/>
    <dgm:cxn modelId="{07B4C64B-EEF6-4550-BFB4-7AC7A143F3A7}" srcId="{EE29489B-59B2-4899-97B5-FE5F85C5F967}" destId="{DB95E6FD-60A0-42C0-BB4E-1C94BFFD2BDF}" srcOrd="2" destOrd="0" parTransId="{F687167A-42FE-4C3A-BFAA-406ABFA0ACA0}" sibTransId="{42A2FECF-C3D9-4F37-B91D-28C3B2A899C3}"/>
    <dgm:cxn modelId="{82706A50-E554-4F93-9FE7-1CC26585F38D}" type="presOf" srcId="{35418DB8-87C8-4B37-A4E8-73B59A30B6FA}" destId="{FD0CA4C2-04E2-4D37-A033-DEBBFD32C315}" srcOrd="0" destOrd="0" presId="urn:microsoft.com/office/officeart/2005/8/layout/hierarchy1"/>
    <dgm:cxn modelId="{78396D51-6184-48A0-A142-0541320FF8F3}" type="presOf" srcId="{F658588B-5417-4D7C-B798-8B99C7EFC256}" destId="{AFFD4001-DA74-46F3-8376-318FC2F0C1CA}" srcOrd="0" destOrd="0" presId="urn:microsoft.com/office/officeart/2005/8/layout/hierarchy1"/>
    <dgm:cxn modelId="{C0460552-22FC-418E-85E9-143574D66D92}" type="presOf" srcId="{CF08A306-06FE-4366-B3A7-9129B7956BF5}" destId="{21F04615-4761-4DB0-8F0A-5530592B7AA3}" srcOrd="0" destOrd="0" presId="urn:microsoft.com/office/officeart/2005/8/layout/hierarchy1"/>
    <dgm:cxn modelId="{F2205A78-C509-4FF8-B4AF-E03F41EDF6C1}" srcId="{55E46C3F-E2CB-4540-843B-E28AF9B0EEB1}" destId="{DA54A57F-713C-4440-9943-AA95D111D88A}" srcOrd="0" destOrd="0" parTransId="{C7F04724-3932-4854-9C77-1AF81E371699}" sibTransId="{B5CC6FFB-4701-4037-A174-36F88B083EBA}"/>
    <dgm:cxn modelId="{3A9DC87B-1142-4274-B378-BA8B692F93CF}" type="presOf" srcId="{60D44A72-47AD-4A53-835E-17DCE3ABF18A}" destId="{8E98EBC3-A38F-4D22-AE94-A151DE1B0070}" srcOrd="0" destOrd="0" presId="urn:microsoft.com/office/officeart/2005/8/layout/hierarchy1"/>
    <dgm:cxn modelId="{BFDAC87C-3E8F-4122-B792-31D5F5679E50}" type="presOf" srcId="{7CCF1CF8-3F51-4659-B957-C218388C4A59}" destId="{56F51CA8-FB3B-4684-9969-EF7AC40E3358}" srcOrd="0" destOrd="0" presId="urn:microsoft.com/office/officeart/2005/8/layout/hierarchy1"/>
    <dgm:cxn modelId="{572D617E-8298-433E-B6E3-5FFD8C2CEF19}" srcId="{964067B8-3D5F-440E-B6B7-CCCF2DECD471}" destId="{60D44A72-47AD-4A53-835E-17DCE3ABF18A}" srcOrd="0" destOrd="0" parTransId="{49836B07-0B95-4B1B-AFD9-996CD838C048}" sibTransId="{BAB93D0E-669A-4858-A31F-F89D9047FC8A}"/>
    <dgm:cxn modelId="{BDFE587F-AEBE-4621-AB9C-002F2E374819}" type="presOf" srcId="{98E708B5-6B7D-467A-890B-F3506839163C}" destId="{AB351234-9FF9-4B97-9233-8FA3D98B5BA4}" srcOrd="0" destOrd="0" presId="urn:microsoft.com/office/officeart/2005/8/layout/hierarchy1"/>
    <dgm:cxn modelId="{625AB282-7694-4DEA-94A4-B2AECE6D3C52}" srcId="{60D44A72-47AD-4A53-835E-17DCE3ABF18A}" destId="{FE4D7E25-AFCD-4CAF-AA9A-87C614B52D4E}" srcOrd="0" destOrd="0" parTransId="{0E98B8CD-DCB3-4A85-96E1-72A7EF12A1EB}" sibTransId="{B6A09526-D5F8-4C6B-9CBE-7711164E6542}"/>
    <dgm:cxn modelId="{3505CE82-DE42-4B7F-9B3D-43BBCDC6BD23}" type="presOf" srcId="{1E6CC5BF-1B9A-47EA-BBD4-AC31864DDD9C}" destId="{A2C2B045-6D31-40C0-89B4-C0771FBF499F}" srcOrd="0" destOrd="0" presId="urn:microsoft.com/office/officeart/2005/8/layout/hierarchy1"/>
    <dgm:cxn modelId="{3DA9088A-0544-4835-BD78-A270E10486CB}" srcId="{DB3E6A8D-9E2B-4C63-A543-03B701B2E670}" destId="{CF08A306-06FE-4366-B3A7-9129B7956BF5}" srcOrd="1" destOrd="0" parTransId="{EB5319E7-0D19-4397-A7BF-B689C96377FE}" sibTransId="{A14705D2-E0D5-4207-A0F3-7DD2DEC254FA}"/>
    <dgm:cxn modelId="{5DF6408B-E66E-4F63-9800-F5D38CE34190}" srcId="{EE29489B-59B2-4899-97B5-FE5F85C5F967}" destId="{783FD541-90B2-4768-AA92-38F58C4FDFC8}" srcOrd="0" destOrd="0" parTransId="{4BBE2ADE-1585-4292-B9FE-DD0D362F522B}" sibTransId="{46282CBA-29C6-443F-9A5C-28ABDAF6F1CC}"/>
    <dgm:cxn modelId="{3CBB868D-E011-4093-81ED-E01C3D56D5EE}" type="presOf" srcId="{7B59C21F-BAC1-4811-BB76-EB77A6B60756}" destId="{3C725C3B-3E47-4330-8D0D-6FE931A742F5}" srcOrd="0" destOrd="0" presId="urn:microsoft.com/office/officeart/2005/8/layout/hierarchy1"/>
    <dgm:cxn modelId="{C52CE98E-86D7-4A27-A248-6927DA34B119}" srcId="{F658588B-5417-4D7C-B798-8B99C7EFC256}" destId="{CAE11FE9-C2EA-48C9-9697-7B86A964AAE0}" srcOrd="0" destOrd="0" parTransId="{E6820EA1-B3AD-41A1-82D5-BE9D8AA0A827}" sibTransId="{5806E97F-853C-4ECD-981C-A443E4253B5B}"/>
    <dgm:cxn modelId="{857A6299-EE1F-4878-B188-2A321AC0B57C}" type="presOf" srcId="{FE4D7E25-AFCD-4CAF-AA9A-87C614B52D4E}" destId="{DFD7DA57-CE28-4F44-A5B7-B6F2334E1860}" srcOrd="0" destOrd="0" presId="urn:microsoft.com/office/officeart/2005/8/layout/hierarchy1"/>
    <dgm:cxn modelId="{0819929B-0635-41B1-8DB7-F4D913B3DD05}" type="presOf" srcId="{D8CB29E6-362F-4572-B8C4-CC890E0AA883}" destId="{3E2E084B-F09F-4A38-9548-42E814C8F71C}" srcOrd="0" destOrd="0" presId="urn:microsoft.com/office/officeart/2005/8/layout/hierarchy1"/>
    <dgm:cxn modelId="{2B015EA3-B825-4E80-9301-3DD2A7AB34F2}" type="presOf" srcId="{7361FBCF-73E9-4D8B-B3D3-1D05F9CF7DAB}" destId="{16512273-FFC0-4ED6-97E9-7BB6F5EED59A}" srcOrd="0" destOrd="0" presId="urn:microsoft.com/office/officeart/2005/8/layout/hierarchy1"/>
    <dgm:cxn modelId="{FB46CFA6-920A-4C2E-AE72-1ADD46EE7063}" type="presOf" srcId="{0E98B8CD-DCB3-4A85-96E1-72A7EF12A1EB}" destId="{1C9AF52C-CF30-44EA-ABB9-F1C3AA436439}" srcOrd="0" destOrd="0" presId="urn:microsoft.com/office/officeart/2005/8/layout/hierarchy1"/>
    <dgm:cxn modelId="{4F6EDCAB-303B-4370-A456-426C40326E48}" type="presOf" srcId="{D712B50F-4713-4036-A64B-4397A098D6B1}" destId="{F84BD3C3-CE31-4424-A213-1C0F81F9DAC4}" srcOrd="0" destOrd="0" presId="urn:microsoft.com/office/officeart/2005/8/layout/hierarchy1"/>
    <dgm:cxn modelId="{128739B3-C4FD-4532-A1AB-CD1EC790D0F8}" type="presOf" srcId="{7D555318-04C7-47C0-AF6D-0B870CDECD17}" destId="{DA2D9C91-96AD-444A-80ED-3FB4CDB5C2D2}" srcOrd="0" destOrd="0" presId="urn:microsoft.com/office/officeart/2005/8/layout/hierarchy1"/>
    <dgm:cxn modelId="{57E6B9B5-CA35-45C0-B537-CC60BAAC037D}" type="presOf" srcId="{8E132374-8E3E-4036-A195-57307813822E}" destId="{75E0C350-0A06-4B30-A889-FC6E771E82C7}" srcOrd="0" destOrd="0" presId="urn:microsoft.com/office/officeart/2005/8/layout/hierarchy1"/>
    <dgm:cxn modelId="{0630CCB8-5BDF-486C-9726-521C784406A8}" srcId="{86F51F07-DCA8-4D60-9752-8E8121BD63D9}" destId="{B3368960-BCB2-44EF-8EDA-132FB2E5293F}" srcOrd="1" destOrd="0" parTransId="{02FCE290-109F-4AF0-B7C2-99EA9CCF0BEB}" sibTransId="{C6676CC2-9390-4ACA-855D-2C95911AB472}"/>
    <dgm:cxn modelId="{F0E5A9BB-9855-4C2E-A468-E6121B948132}" srcId="{B3368960-BCB2-44EF-8EDA-132FB2E5293F}" destId="{F658588B-5417-4D7C-B798-8B99C7EFC256}" srcOrd="0" destOrd="0" parTransId="{8E132374-8E3E-4036-A195-57307813822E}" sibTransId="{20245785-A5D7-466D-AC95-1257C83709B5}"/>
    <dgm:cxn modelId="{801BA3BD-35A6-4AD0-BE46-53E28B956104}" type="presOf" srcId="{F687167A-42FE-4C3A-BFAA-406ABFA0ACA0}" destId="{81F86174-F6A3-4E11-AFC8-70D566356315}" srcOrd="0" destOrd="0" presId="urn:microsoft.com/office/officeart/2005/8/layout/hierarchy1"/>
    <dgm:cxn modelId="{39A813BF-B9A4-4F3F-B410-1EE524AF040B}" type="presOf" srcId="{E5189277-EDA6-4A8C-9492-CEFA59177DD4}" destId="{66A111F1-3C3A-4760-83F1-ACF1E1CE86E0}" srcOrd="0" destOrd="0" presId="urn:microsoft.com/office/officeart/2005/8/layout/hierarchy1"/>
    <dgm:cxn modelId="{597EB2C4-D24C-4776-B194-4AB513B8BB62}" type="presOf" srcId="{DB95E6FD-60A0-42C0-BB4E-1C94BFFD2BDF}" destId="{C6F509D6-4AD0-4C11-9080-C8263CAE2C8F}" srcOrd="0" destOrd="0" presId="urn:microsoft.com/office/officeart/2005/8/layout/hierarchy1"/>
    <dgm:cxn modelId="{B5B6A7C5-43F5-4E10-9B48-8B176C0D4BC2}" type="presOf" srcId="{EF053172-A09A-4765-A312-7FC66776E78A}" destId="{81CC38A6-2E37-43E2-83A1-5E049773E2B1}" srcOrd="0" destOrd="0" presId="urn:microsoft.com/office/officeart/2005/8/layout/hierarchy1"/>
    <dgm:cxn modelId="{95BC00C7-AAC8-4FB8-9599-7998EC76B43E}" srcId="{B3368960-BCB2-44EF-8EDA-132FB2E5293F}" destId="{DB3E6A8D-9E2B-4C63-A543-03B701B2E670}" srcOrd="2" destOrd="0" parTransId="{D997145A-7385-4024-9B73-8A28719A9810}" sibTransId="{F28B8854-93C8-463C-9E74-3B3DB88CAE3E}"/>
    <dgm:cxn modelId="{066665C7-9B66-4806-8ADA-5F998A0852BF}" srcId="{86F51F07-DCA8-4D60-9752-8E8121BD63D9}" destId="{964067B8-3D5F-440E-B6B7-CCCF2DECD471}" srcOrd="3" destOrd="0" parTransId="{13C1E36E-7F95-41C2-90C8-C415D8B54097}" sibTransId="{51711AFB-2086-4C69-89B9-687DD420053B}"/>
    <dgm:cxn modelId="{9620FDC7-E95E-41E9-9B1F-C4185C487F08}" srcId="{69FFBB39-A0E0-4D20-9708-A6E5B28AB430}" destId="{86F51F07-DCA8-4D60-9752-8E8121BD63D9}" srcOrd="0" destOrd="0" parTransId="{FCC0CFDD-ACE8-4717-A746-9C8B6E078006}" sibTransId="{D80E6F73-2707-4F7A-8007-E97FC2ECA6BE}"/>
    <dgm:cxn modelId="{5C8B44CA-305A-4AE4-B825-6DCCA62C255D}" type="presOf" srcId="{9EDAF9DA-7DDF-4832-8520-0395DAA2FB8C}" destId="{364D0728-86BF-46DF-877F-E707AB5A55D0}" srcOrd="0" destOrd="0" presId="urn:microsoft.com/office/officeart/2005/8/layout/hierarchy1"/>
    <dgm:cxn modelId="{7C226FD4-B641-44A5-B44E-F8B5798032FA}" type="presOf" srcId="{E6820EA1-B3AD-41A1-82D5-BE9D8AA0A827}" destId="{F8129459-582B-444B-9F16-BDBB3B1BAF91}" srcOrd="0" destOrd="0" presId="urn:microsoft.com/office/officeart/2005/8/layout/hierarchy1"/>
    <dgm:cxn modelId="{AE8574D8-1DFE-4BD9-B0A6-703415F643B4}" srcId="{4EB77EA7-1913-4AD8-8483-3E6885A7984E}" destId="{51DE3C89-404D-461C-A305-AFC5B123B9BB}" srcOrd="0" destOrd="0" parTransId="{03294D1D-5E79-472C-B01E-D014C8AAE8DE}" sibTransId="{028BDED1-DE30-426E-A1FF-CD0C96D00D41}"/>
    <dgm:cxn modelId="{371A5ADC-40B6-493E-8C79-8EF1779D0E6A}" srcId="{EE29489B-59B2-4899-97B5-FE5F85C5F967}" destId="{E5189277-EDA6-4A8C-9492-CEFA59177DD4}" srcOrd="1" destOrd="0" parTransId="{C628916A-4FB3-4BD0-B9A3-A85FF7279484}" sibTransId="{07EC67C4-C5A8-4FAB-810C-BD8D4F6D274E}"/>
    <dgm:cxn modelId="{ABC6C8DD-19DE-46ED-899E-7D0322FA7D9F}" type="presOf" srcId="{EB901611-2745-445C-AD3F-AD0C3126E062}" destId="{DFC207DA-2A9E-4AD1-9838-2FDAA3703DD8}" srcOrd="0" destOrd="0" presId="urn:microsoft.com/office/officeart/2005/8/layout/hierarchy1"/>
    <dgm:cxn modelId="{C3D5B5E1-0D32-4B51-BEB0-E693143E7CB2}" type="presOf" srcId="{69FFBB39-A0E0-4D20-9708-A6E5B28AB430}" destId="{E04678A9-30D8-4DD6-B7CB-6B862957129E}" srcOrd="0" destOrd="0" presId="urn:microsoft.com/office/officeart/2005/8/layout/hierarchy1"/>
    <dgm:cxn modelId="{DA529FE2-7F29-48AF-B29F-A7ED2EBA8246}" type="presOf" srcId="{D997145A-7385-4024-9B73-8A28719A9810}" destId="{5F750849-ED32-412A-AC00-B060F277BB81}" srcOrd="0" destOrd="0" presId="urn:microsoft.com/office/officeart/2005/8/layout/hierarchy1"/>
    <dgm:cxn modelId="{8FBA3EE5-854D-4614-AF1D-E5C2ED984F1E}" type="presOf" srcId="{4EB77EA7-1913-4AD8-8483-3E6885A7984E}" destId="{D8C3ACD7-5991-4679-B2EB-16487FD6BD7F}" srcOrd="0" destOrd="0" presId="urn:microsoft.com/office/officeart/2005/8/layout/hierarchy1"/>
    <dgm:cxn modelId="{80F279E7-787E-43F9-89BC-13F23CE83E46}" type="presOf" srcId="{DA54A57F-713C-4440-9943-AA95D111D88A}" destId="{A7F21FB6-4B92-4CFE-BB86-A0FF7CCE891B}" srcOrd="0" destOrd="0" presId="urn:microsoft.com/office/officeart/2005/8/layout/hierarchy1"/>
    <dgm:cxn modelId="{11FA01EA-753A-4B5A-9E9D-C576192E9396}" srcId="{86F51F07-DCA8-4D60-9752-8E8121BD63D9}" destId="{4EB77EA7-1913-4AD8-8483-3E6885A7984E}" srcOrd="2" destOrd="0" parTransId="{34AC9701-0D72-43B1-89EB-9783E91B0BEE}" sibTransId="{93D5ADBF-43D8-40AC-91CB-7D31ADF5F6F3}"/>
    <dgm:cxn modelId="{1A8EC8EB-212F-4D36-BEE7-B4E05EE08B97}" type="presOf" srcId="{95E5B300-FC39-4836-83E1-3040B73FFD1A}" destId="{6EE71017-9A00-46CA-B9F4-CC5B208C35CD}" srcOrd="0" destOrd="0" presId="urn:microsoft.com/office/officeart/2005/8/layout/hierarchy1"/>
    <dgm:cxn modelId="{D5B61FF0-7797-4B52-96BD-D6861518F174}" srcId="{60D44A72-47AD-4A53-835E-17DCE3ABF18A}" destId="{EF053172-A09A-4765-A312-7FC66776E78A}" srcOrd="1" destOrd="0" parTransId="{EB901611-2745-445C-AD3F-AD0C3126E062}" sibTransId="{9AA02337-8C22-4683-B8D8-1BA336F15AB0}"/>
    <dgm:cxn modelId="{56DC3BF4-CAE0-41CF-9537-36783815DDD3}" srcId="{51DE3C89-404D-461C-A305-AFC5B123B9BB}" destId="{35418DB8-87C8-4B37-A4E8-73B59A30B6FA}" srcOrd="0" destOrd="0" parTransId="{9EDAF9DA-7DDF-4832-8520-0395DAA2FB8C}" sibTransId="{3E2E8B15-8281-4C53-98FF-A38C4E5010C2}"/>
    <dgm:cxn modelId="{33B607FA-2D32-48CB-B347-A37DC1B8D15A}" type="presOf" srcId="{D2F88C33-24E4-4947-B40F-5B1DBD378D11}" destId="{7AAD2E6E-ADB9-4222-B55A-9CFB3EE209EB}" srcOrd="0" destOrd="0" presId="urn:microsoft.com/office/officeart/2005/8/layout/hierarchy1"/>
    <dgm:cxn modelId="{527957FB-F6CA-425C-924D-4346789F1B3C}" type="presOf" srcId="{B3368960-BCB2-44EF-8EDA-132FB2E5293F}" destId="{FF446A52-5E85-4678-A003-4213F53F2E67}" srcOrd="0" destOrd="0" presId="urn:microsoft.com/office/officeart/2005/8/layout/hierarchy1"/>
    <dgm:cxn modelId="{E54372D9-44E8-4377-BD09-EBBD4A8ED52E}" type="presParOf" srcId="{E04678A9-30D8-4DD6-B7CB-6B862957129E}" destId="{45658BB3-2DB7-4943-8028-7A8EE755D412}" srcOrd="0" destOrd="0" presId="urn:microsoft.com/office/officeart/2005/8/layout/hierarchy1"/>
    <dgm:cxn modelId="{E072FEE3-006C-44DE-9CA6-518FF27A25A3}" type="presParOf" srcId="{45658BB3-2DB7-4943-8028-7A8EE755D412}" destId="{2894B523-A0D2-4BB2-96B8-FAD2EF986652}" srcOrd="0" destOrd="0" presId="urn:microsoft.com/office/officeart/2005/8/layout/hierarchy1"/>
    <dgm:cxn modelId="{C2410491-B902-4518-94C4-591E4D02722F}" type="presParOf" srcId="{2894B523-A0D2-4BB2-96B8-FAD2EF986652}" destId="{8972934B-A4F3-46CC-A918-EEABFA8B3A99}" srcOrd="0" destOrd="0" presId="urn:microsoft.com/office/officeart/2005/8/layout/hierarchy1"/>
    <dgm:cxn modelId="{BC578D07-163C-47C7-802C-DF419C5D474A}" type="presParOf" srcId="{2894B523-A0D2-4BB2-96B8-FAD2EF986652}" destId="{C1FEFB24-27A4-4CDE-8F8C-3ABE3F61BC75}" srcOrd="1" destOrd="0" presId="urn:microsoft.com/office/officeart/2005/8/layout/hierarchy1"/>
    <dgm:cxn modelId="{729D1564-87EF-4A3F-9C17-3A6434C831A5}" type="presParOf" srcId="{45658BB3-2DB7-4943-8028-7A8EE755D412}" destId="{E025C09C-1252-4BEA-A48E-15DDCA64CE54}" srcOrd="1" destOrd="0" presId="urn:microsoft.com/office/officeart/2005/8/layout/hierarchy1"/>
    <dgm:cxn modelId="{28B8AE2D-B275-43DA-859A-9D77AB965FF4}" type="presParOf" srcId="{E025C09C-1252-4BEA-A48E-15DDCA64CE54}" destId="{A2C2B045-6D31-40C0-89B4-C0771FBF499F}" srcOrd="0" destOrd="0" presId="urn:microsoft.com/office/officeart/2005/8/layout/hierarchy1"/>
    <dgm:cxn modelId="{B76F9554-903C-4EB8-8DBB-5645D61CCE1B}" type="presParOf" srcId="{E025C09C-1252-4BEA-A48E-15DDCA64CE54}" destId="{F514DD26-CFB4-4749-8D07-F104342ECC26}" srcOrd="1" destOrd="0" presId="urn:microsoft.com/office/officeart/2005/8/layout/hierarchy1"/>
    <dgm:cxn modelId="{AF5FB5E1-F642-41F6-9C26-86127CE0C6D7}" type="presParOf" srcId="{F514DD26-CFB4-4749-8D07-F104342ECC26}" destId="{99DD716A-4D8E-453B-A2B0-A0F3C310F6EA}" srcOrd="0" destOrd="0" presId="urn:microsoft.com/office/officeart/2005/8/layout/hierarchy1"/>
    <dgm:cxn modelId="{644ED614-7EBC-4C72-8315-793D3B418C25}" type="presParOf" srcId="{99DD716A-4D8E-453B-A2B0-A0F3C310F6EA}" destId="{511AE3DA-1A08-421C-B7EF-047B5D8C2601}" srcOrd="0" destOrd="0" presId="urn:microsoft.com/office/officeart/2005/8/layout/hierarchy1"/>
    <dgm:cxn modelId="{50F09360-B6F7-4ACD-9EC0-A04830DCE5F7}" type="presParOf" srcId="{99DD716A-4D8E-453B-A2B0-A0F3C310F6EA}" destId="{BDBC9AA8-F263-427F-AB00-9665428E4EA4}" srcOrd="1" destOrd="0" presId="urn:microsoft.com/office/officeart/2005/8/layout/hierarchy1"/>
    <dgm:cxn modelId="{4D47A8C5-41C0-42C5-A93B-FFAE83E59476}" type="presParOf" srcId="{F514DD26-CFB4-4749-8D07-F104342ECC26}" destId="{308B1C2F-F3EF-4965-8019-2065D55A216B}" srcOrd="1" destOrd="0" presId="urn:microsoft.com/office/officeart/2005/8/layout/hierarchy1"/>
    <dgm:cxn modelId="{B4DBA0BB-8E59-4F4E-A037-EDD0A5169DA8}" type="presParOf" srcId="{308B1C2F-F3EF-4965-8019-2065D55A216B}" destId="{8F80668A-5A36-4CFB-9368-48796DD4BCD0}" srcOrd="0" destOrd="0" presId="urn:microsoft.com/office/officeart/2005/8/layout/hierarchy1"/>
    <dgm:cxn modelId="{6E2F3F41-5E9C-4BA1-8A29-DA39C6C31CF1}" type="presParOf" srcId="{308B1C2F-F3EF-4965-8019-2065D55A216B}" destId="{7C83B5EE-F211-499C-BBEB-4ED437C5173B}" srcOrd="1" destOrd="0" presId="urn:microsoft.com/office/officeart/2005/8/layout/hierarchy1"/>
    <dgm:cxn modelId="{0033C604-1654-4E98-A8EF-4CFFDB06241D}" type="presParOf" srcId="{7C83B5EE-F211-499C-BBEB-4ED437C5173B}" destId="{BE63AD4E-B00E-41C8-B0A0-F1763CE610C5}" srcOrd="0" destOrd="0" presId="urn:microsoft.com/office/officeart/2005/8/layout/hierarchy1"/>
    <dgm:cxn modelId="{4B8FDD82-0C2D-4832-8367-9DDDA589BDBE}" type="presParOf" srcId="{BE63AD4E-B00E-41C8-B0A0-F1763CE610C5}" destId="{3CC7DEA0-C2AA-4056-B6FD-240B3E40FE79}" srcOrd="0" destOrd="0" presId="urn:microsoft.com/office/officeart/2005/8/layout/hierarchy1"/>
    <dgm:cxn modelId="{D060E2D1-CB3D-4216-8B77-220E292FBCED}" type="presParOf" srcId="{BE63AD4E-B00E-41C8-B0A0-F1763CE610C5}" destId="{D70762B3-8E7B-48E8-B080-3BAE77B094A8}" srcOrd="1" destOrd="0" presId="urn:microsoft.com/office/officeart/2005/8/layout/hierarchy1"/>
    <dgm:cxn modelId="{2E3E0BFB-19BE-4C18-A9DC-E5F5395E4D78}" type="presParOf" srcId="{7C83B5EE-F211-499C-BBEB-4ED437C5173B}" destId="{BA7A2380-C286-4000-84E0-0DD8C51209EA}" srcOrd="1" destOrd="0" presId="urn:microsoft.com/office/officeart/2005/8/layout/hierarchy1"/>
    <dgm:cxn modelId="{1702E75A-5130-4FFA-96A6-9254808DC354}" type="presParOf" srcId="{308B1C2F-F3EF-4965-8019-2065D55A216B}" destId="{A58AD46F-DA16-418D-B4DE-5C05A916C2F8}" srcOrd="2" destOrd="0" presId="urn:microsoft.com/office/officeart/2005/8/layout/hierarchy1"/>
    <dgm:cxn modelId="{2473C392-71EF-4D8F-A602-53CEABA8D7A2}" type="presParOf" srcId="{308B1C2F-F3EF-4965-8019-2065D55A216B}" destId="{2251664A-0460-49CD-802B-1C0460B15394}" srcOrd="3" destOrd="0" presId="urn:microsoft.com/office/officeart/2005/8/layout/hierarchy1"/>
    <dgm:cxn modelId="{FDF17C71-9FF6-49D8-B410-20A9490027FA}" type="presParOf" srcId="{2251664A-0460-49CD-802B-1C0460B15394}" destId="{ED91F3F5-7924-4B39-BDEB-2FFB8E8EF934}" srcOrd="0" destOrd="0" presId="urn:microsoft.com/office/officeart/2005/8/layout/hierarchy1"/>
    <dgm:cxn modelId="{B33BC0C3-1CC6-46C4-8C01-A025179DE6D6}" type="presParOf" srcId="{ED91F3F5-7924-4B39-BDEB-2FFB8E8EF934}" destId="{05D76372-3CD9-4530-8D31-DDADB9652EC3}" srcOrd="0" destOrd="0" presId="urn:microsoft.com/office/officeart/2005/8/layout/hierarchy1"/>
    <dgm:cxn modelId="{00FD3818-2A84-401E-86F4-DB9D449447D8}" type="presParOf" srcId="{ED91F3F5-7924-4B39-BDEB-2FFB8E8EF934}" destId="{66A111F1-3C3A-4760-83F1-ACF1E1CE86E0}" srcOrd="1" destOrd="0" presId="urn:microsoft.com/office/officeart/2005/8/layout/hierarchy1"/>
    <dgm:cxn modelId="{AFBDE6AF-5A13-4D4D-ADC5-792EA9FB6D22}" type="presParOf" srcId="{2251664A-0460-49CD-802B-1C0460B15394}" destId="{CB77CEB3-0B2E-412D-9EA5-A801D8366896}" srcOrd="1" destOrd="0" presId="urn:microsoft.com/office/officeart/2005/8/layout/hierarchy1"/>
    <dgm:cxn modelId="{55C369EF-92F9-4A65-BE4E-CF67E4D719CE}" type="presParOf" srcId="{308B1C2F-F3EF-4965-8019-2065D55A216B}" destId="{81F86174-F6A3-4E11-AFC8-70D566356315}" srcOrd="4" destOrd="0" presId="urn:microsoft.com/office/officeart/2005/8/layout/hierarchy1"/>
    <dgm:cxn modelId="{C7352725-3DD5-4FFE-A637-A61FCAA6AAFB}" type="presParOf" srcId="{308B1C2F-F3EF-4965-8019-2065D55A216B}" destId="{18F99F02-63FE-4DDC-9883-0D2E38CCF567}" srcOrd="5" destOrd="0" presId="urn:microsoft.com/office/officeart/2005/8/layout/hierarchy1"/>
    <dgm:cxn modelId="{DE8F3526-977E-428F-A229-04990BFE3023}" type="presParOf" srcId="{18F99F02-63FE-4DDC-9883-0D2E38CCF567}" destId="{F4DC85A5-7B88-4AC2-ACBC-AFCBEF6F531A}" srcOrd="0" destOrd="0" presId="urn:microsoft.com/office/officeart/2005/8/layout/hierarchy1"/>
    <dgm:cxn modelId="{8D192EBD-2590-4397-B6F4-24B4D00406FC}" type="presParOf" srcId="{F4DC85A5-7B88-4AC2-ACBC-AFCBEF6F531A}" destId="{41098FFF-5CF5-4427-8D04-C9A418775FD2}" srcOrd="0" destOrd="0" presId="urn:microsoft.com/office/officeart/2005/8/layout/hierarchy1"/>
    <dgm:cxn modelId="{0E0A5ED7-139B-4B43-9341-8F7A636399B6}" type="presParOf" srcId="{F4DC85A5-7B88-4AC2-ACBC-AFCBEF6F531A}" destId="{C6F509D6-4AD0-4C11-9080-C8263CAE2C8F}" srcOrd="1" destOrd="0" presId="urn:microsoft.com/office/officeart/2005/8/layout/hierarchy1"/>
    <dgm:cxn modelId="{6122B112-0569-4F83-A334-055D8F3CC373}" type="presParOf" srcId="{18F99F02-63FE-4DDC-9883-0D2E38CCF567}" destId="{BC2BE9EA-2D8D-4F84-BF1F-36B4E30A3D3D}" srcOrd="1" destOrd="0" presId="urn:microsoft.com/office/officeart/2005/8/layout/hierarchy1"/>
    <dgm:cxn modelId="{E1D689D0-5F53-4AA7-A96A-ACF6A82859F1}" type="presParOf" srcId="{E025C09C-1252-4BEA-A48E-15DDCA64CE54}" destId="{356A7FA8-4DC3-4EB2-870B-6B9FEA9A0CF2}" srcOrd="2" destOrd="0" presId="urn:microsoft.com/office/officeart/2005/8/layout/hierarchy1"/>
    <dgm:cxn modelId="{8988D84F-CAE4-4646-86AC-1769C6F55CA7}" type="presParOf" srcId="{E025C09C-1252-4BEA-A48E-15DDCA64CE54}" destId="{A35AC73A-F1E6-4DC8-9F5B-20E878810AD9}" srcOrd="3" destOrd="0" presId="urn:microsoft.com/office/officeart/2005/8/layout/hierarchy1"/>
    <dgm:cxn modelId="{3CE4A656-3DAC-4E5A-A2BA-00BE9EB29011}" type="presParOf" srcId="{A35AC73A-F1E6-4DC8-9F5B-20E878810AD9}" destId="{6E7236F7-0D11-44A9-9416-9DAD043D97AF}" srcOrd="0" destOrd="0" presId="urn:microsoft.com/office/officeart/2005/8/layout/hierarchy1"/>
    <dgm:cxn modelId="{9D75AADC-85D4-456C-BF11-C08DE77D97CD}" type="presParOf" srcId="{6E7236F7-0D11-44A9-9416-9DAD043D97AF}" destId="{8285E764-3B60-4C58-9A1E-F7D99235C4E5}" srcOrd="0" destOrd="0" presId="urn:microsoft.com/office/officeart/2005/8/layout/hierarchy1"/>
    <dgm:cxn modelId="{22783B29-62B8-4D42-A4D9-443111581099}" type="presParOf" srcId="{6E7236F7-0D11-44A9-9416-9DAD043D97AF}" destId="{FF446A52-5E85-4678-A003-4213F53F2E67}" srcOrd="1" destOrd="0" presId="urn:microsoft.com/office/officeart/2005/8/layout/hierarchy1"/>
    <dgm:cxn modelId="{3D20D17B-1DAE-42BF-AF7B-4F77402AB015}" type="presParOf" srcId="{A35AC73A-F1E6-4DC8-9F5B-20E878810AD9}" destId="{DD3333D6-B834-4CC4-BFDA-BE7D54E9810E}" srcOrd="1" destOrd="0" presId="urn:microsoft.com/office/officeart/2005/8/layout/hierarchy1"/>
    <dgm:cxn modelId="{B294130C-E831-47BA-A796-2272B66D266D}" type="presParOf" srcId="{DD3333D6-B834-4CC4-BFDA-BE7D54E9810E}" destId="{75E0C350-0A06-4B30-A889-FC6E771E82C7}" srcOrd="0" destOrd="0" presId="urn:microsoft.com/office/officeart/2005/8/layout/hierarchy1"/>
    <dgm:cxn modelId="{335A5D81-0D4B-4315-8E3E-337E0719FF5C}" type="presParOf" srcId="{DD3333D6-B834-4CC4-BFDA-BE7D54E9810E}" destId="{4B586D79-D45F-48C3-BB5B-D7FEED70D57E}" srcOrd="1" destOrd="0" presId="urn:microsoft.com/office/officeart/2005/8/layout/hierarchy1"/>
    <dgm:cxn modelId="{18942AAA-471F-4907-9D65-357DE7D9B295}" type="presParOf" srcId="{4B586D79-D45F-48C3-BB5B-D7FEED70D57E}" destId="{EC6A791F-18E3-4E64-9C05-97D818E73C14}" srcOrd="0" destOrd="0" presId="urn:microsoft.com/office/officeart/2005/8/layout/hierarchy1"/>
    <dgm:cxn modelId="{6CC1429A-2555-4DF8-815F-4D8F044CEED3}" type="presParOf" srcId="{EC6A791F-18E3-4E64-9C05-97D818E73C14}" destId="{51123AF4-235F-4062-B795-D1C3CD73DE68}" srcOrd="0" destOrd="0" presId="urn:microsoft.com/office/officeart/2005/8/layout/hierarchy1"/>
    <dgm:cxn modelId="{1F0AE420-85B3-42B4-9988-D3C46196D83F}" type="presParOf" srcId="{EC6A791F-18E3-4E64-9C05-97D818E73C14}" destId="{AFFD4001-DA74-46F3-8376-318FC2F0C1CA}" srcOrd="1" destOrd="0" presId="urn:microsoft.com/office/officeart/2005/8/layout/hierarchy1"/>
    <dgm:cxn modelId="{7DA2DE25-3ED5-4595-911B-AFEE2CB1BB9D}" type="presParOf" srcId="{4B586D79-D45F-48C3-BB5B-D7FEED70D57E}" destId="{DA86F340-2B0B-46E3-8EB7-B557F2B90D1B}" srcOrd="1" destOrd="0" presId="urn:microsoft.com/office/officeart/2005/8/layout/hierarchy1"/>
    <dgm:cxn modelId="{DEE84017-98D3-42EC-B781-8D85EF442D98}" type="presParOf" srcId="{DA86F340-2B0B-46E3-8EB7-B557F2B90D1B}" destId="{F8129459-582B-444B-9F16-BDBB3B1BAF91}" srcOrd="0" destOrd="0" presId="urn:microsoft.com/office/officeart/2005/8/layout/hierarchy1"/>
    <dgm:cxn modelId="{C261E6DF-CC3E-4203-A561-D0945466242F}" type="presParOf" srcId="{DA86F340-2B0B-46E3-8EB7-B557F2B90D1B}" destId="{81AB46D3-3B5F-47BE-ACF4-A5EE071881DF}" srcOrd="1" destOrd="0" presId="urn:microsoft.com/office/officeart/2005/8/layout/hierarchy1"/>
    <dgm:cxn modelId="{A75AFB37-71D1-4612-8605-8CFD025744CB}" type="presParOf" srcId="{81AB46D3-3B5F-47BE-ACF4-A5EE071881DF}" destId="{44E24B8C-C533-46F4-8BF7-0619B36FD8D5}" srcOrd="0" destOrd="0" presId="urn:microsoft.com/office/officeart/2005/8/layout/hierarchy1"/>
    <dgm:cxn modelId="{D9C9336A-75C2-43A5-9E21-6159E31B652F}" type="presParOf" srcId="{44E24B8C-C533-46F4-8BF7-0619B36FD8D5}" destId="{9F5C863E-0740-4C48-978B-DDF7118DD0FE}" srcOrd="0" destOrd="0" presId="urn:microsoft.com/office/officeart/2005/8/layout/hierarchy1"/>
    <dgm:cxn modelId="{FA3A97B4-19F0-4383-9D12-B08F32C58A59}" type="presParOf" srcId="{44E24B8C-C533-46F4-8BF7-0619B36FD8D5}" destId="{F647250B-0B37-4F4E-B6B9-9505C34761E9}" srcOrd="1" destOrd="0" presId="urn:microsoft.com/office/officeart/2005/8/layout/hierarchy1"/>
    <dgm:cxn modelId="{139E1D3B-03D9-48D1-9A16-2686C925EC7A}" type="presParOf" srcId="{81AB46D3-3B5F-47BE-ACF4-A5EE071881DF}" destId="{321BD74A-B9BD-4629-B374-B23504966BF5}" srcOrd="1" destOrd="0" presId="urn:microsoft.com/office/officeart/2005/8/layout/hierarchy1"/>
    <dgm:cxn modelId="{9C6958EC-7DEE-4328-877C-A83D970AE0E7}" type="presParOf" srcId="{DA86F340-2B0B-46E3-8EB7-B557F2B90D1B}" destId="{56F51CA8-FB3B-4684-9969-EF7AC40E3358}" srcOrd="2" destOrd="0" presId="urn:microsoft.com/office/officeart/2005/8/layout/hierarchy1"/>
    <dgm:cxn modelId="{E6F85781-F23F-4410-9FBA-FA666B159D54}" type="presParOf" srcId="{DA86F340-2B0B-46E3-8EB7-B557F2B90D1B}" destId="{FCBFEF97-4074-4729-BA12-C9673A48C693}" srcOrd="3" destOrd="0" presId="urn:microsoft.com/office/officeart/2005/8/layout/hierarchy1"/>
    <dgm:cxn modelId="{B07B29A1-6E04-44EA-9FFE-D9E7EA495585}" type="presParOf" srcId="{FCBFEF97-4074-4729-BA12-C9673A48C693}" destId="{C1DFB472-893B-45EA-875B-5B6DF68AD5FD}" srcOrd="0" destOrd="0" presId="urn:microsoft.com/office/officeart/2005/8/layout/hierarchy1"/>
    <dgm:cxn modelId="{D946608B-97E5-4374-A838-611B3AFD3585}" type="presParOf" srcId="{C1DFB472-893B-45EA-875B-5B6DF68AD5FD}" destId="{15971C40-C2A6-416E-A7E3-B8071E7A9DBA}" srcOrd="0" destOrd="0" presId="urn:microsoft.com/office/officeart/2005/8/layout/hierarchy1"/>
    <dgm:cxn modelId="{5ED65BC2-E882-4F6E-8079-370BAE3E31CA}" type="presParOf" srcId="{C1DFB472-893B-45EA-875B-5B6DF68AD5FD}" destId="{16512273-FFC0-4ED6-97E9-7BB6F5EED59A}" srcOrd="1" destOrd="0" presId="urn:microsoft.com/office/officeart/2005/8/layout/hierarchy1"/>
    <dgm:cxn modelId="{183FDF17-B51F-45F9-9C36-6A24CF1037AF}" type="presParOf" srcId="{FCBFEF97-4074-4729-BA12-C9673A48C693}" destId="{7574AC9C-B837-45F8-8E14-D221CC2DCB0D}" srcOrd="1" destOrd="0" presId="urn:microsoft.com/office/officeart/2005/8/layout/hierarchy1"/>
    <dgm:cxn modelId="{6DE46059-4539-4E97-AF8D-7BFF06A094AD}" type="presParOf" srcId="{DD3333D6-B834-4CC4-BFDA-BE7D54E9810E}" destId="{AB351234-9FF9-4B97-9233-8FA3D98B5BA4}" srcOrd="2" destOrd="0" presId="urn:microsoft.com/office/officeart/2005/8/layout/hierarchy1"/>
    <dgm:cxn modelId="{B41FA8E5-9F2F-430F-A25D-09316A68DE3B}" type="presParOf" srcId="{DD3333D6-B834-4CC4-BFDA-BE7D54E9810E}" destId="{9409A68B-B7BD-468F-91F2-5750ABDE64AF}" srcOrd="3" destOrd="0" presId="urn:microsoft.com/office/officeart/2005/8/layout/hierarchy1"/>
    <dgm:cxn modelId="{FC7C1582-AB81-4AC6-A65D-60605CEB9E4A}" type="presParOf" srcId="{9409A68B-B7BD-468F-91F2-5750ABDE64AF}" destId="{E1F9D54B-6BDD-49DE-8254-E7A6D085C397}" srcOrd="0" destOrd="0" presId="urn:microsoft.com/office/officeart/2005/8/layout/hierarchy1"/>
    <dgm:cxn modelId="{880F7927-5F0B-44A0-9AC6-F0D0B79006F1}" type="presParOf" srcId="{E1F9D54B-6BDD-49DE-8254-E7A6D085C397}" destId="{CB0CFD3E-DF91-48DE-9F8A-DF988CF6A3A0}" srcOrd="0" destOrd="0" presId="urn:microsoft.com/office/officeart/2005/8/layout/hierarchy1"/>
    <dgm:cxn modelId="{F58D0A13-EFE0-46E1-8A3C-142BA184E89E}" type="presParOf" srcId="{E1F9D54B-6BDD-49DE-8254-E7A6D085C397}" destId="{5CFC6373-605D-4822-8666-46DCA9C7DEB3}" srcOrd="1" destOrd="0" presId="urn:microsoft.com/office/officeart/2005/8/layout/hierarchy1"/>
    <dgm:cxn modelId="{C1CFC982-DE32-480F-8FC8-A37E61144606}" type="presParOf" srcId="{9409A68B-B7BD-468F-91F2-5750ABDE64AF}" destId="{8A4A733A-1AC4-47E2-A408-0F6F96AA35C1}" srcOrd="1" destOrd="0" presId="urn:microsoft.com/office/officeart/2005/8/layout/hierarchy1"/>
    <dgm:cxn modelId="{B6076D7E-B50A-46D6-B326-B6EF97B02F97}" type="presParOf" srcId="{8A4A733A-1AC4-47E2-A408-0F6F96AA35C1}" destId="{688DF4D5-EBFF-4044-9D8A-311DD4EFE891}" srcOrd="0" destOrd="0" presId="urn:microsoft.com/office/officeart/2005/8/layout/hierarchy1"/>
    <dgm:cxn modelId="{C32EE7E4-606A-4A5B-9200-38BCBDF15CB4}" type="presParOf" srcId="{8A4A733A-1AC4-47E2-A408-0F6F96AA35C1}" destId="{29283695-7052-4E06-87CF-75858E194057}" srcOrd="1" destOrd="0" presId="urn:microsoft.com/office/officeart/2005/8/layout/hierarchy1"/>
    <dgm:cxn modelId="{4BB0B921-3497-484B-9DAC-92C6A3338FE8}" type="presParOf" srcId="{29283695-7052-4E06-87CF-75858E194057}" destId="{DABA1E55-7E21-41B4-BCA6-9E14A74517EC}" srcOrd="0" destOrd="0" presId="urn:microsoft.com/office/officeart/2005/8/layout/hierarchy1"/>
    <dgm:cxn modelId="{D7C149BD-E03D-4D9A-A200-4D8359422D62}" type="presParOf" srcId="{DABA1E55-7E21-41B4-BCA6-9E14A74517EC}" destId="{F489B3DF-0910-462F-8AE6-B1344EDB84AF}" srcOrd="0" destOrd="0" presId="urn:microsoft.com/office/officeart/2005/8/layout/hierarchy1"/>
    <dgm:cxn modelId="{448E2FF7-C146-4B7C-98DD-667700A20B0D}" type="presParOf" srcId="{DABA1E55-7E21-41B4-BCA6-9E14A74517EC}" destId="{A7F21FB6-4B92-4CFE-BB86-A0FF7CCE891B}" srcOrd="1" destOrd="0" presId="urn:microsoft.com/office/officeart/2005/8/layout/hierarchy1"/>
    <dgm:cxn modelId="{C7603E9C-0356-4C40-8B3C-A88D0BC895B3}" type="presParOf" srcId="{29283695-7052-4E06-87CF-75858E194057}" destId="{3E94C8A5-98EB-44B2-8AD6-5A129620B369}" srcOrd="1" destOrd="0" presId="urn:microsoft.com/office/officeart/2005/8/layout/hierarchy1"/>
    <dgm:cxn modelId="{6FC116AB-CC79-4CFD-B411-52636CD31245}" type="presParOf" srcId="{8A4A733A-1AC4-47E2-A408-0F6F96AA35C1}" destId="{F84BD3C3-CE31-4424-A213-1C0F81F9DAC4}" srcOrd="2" destOrd="0" presId="urn:microsoft.com/office/officeart/2005/8/layout/hierarchy1"/>
    <dgm:cxn modelId="{C227CE50-E24D-4A78-9612-04C2F3C93855}" type="presParOf" srcId="{8A4A733A-1AC4-47E2-A408-0F6F96AA35C1}" destId="{29838137-BEBA-443B-AF0F-CF98C09584CE}" srcOrd="3" destOrd="0" presId="urn:microsoft.com/office/officeart/2005/8/layout/hierarchy1"/>
    <dgm:cxn modelId="{7AFF007B-514F-407D-83D6-AE2C2B65E8C8}" type="presParOf" srcId="{29838137-BEBA-443B-AF0F-CF98C09584CE}" destId="{0A7A2D7E-5B45-4381-ABF3-C1B45A27292B}" srcOrd="0" destOrd="0" presId="urn:microsoft.com/office/officeart/2005/8/layout/hierarchy1"/>
    <dgm:cxn modelId="{B28A8B2F-E35B-4038-9952-98742095809D}" type="presParOf" srcId="{0A7A2D7E-5B45-4381-ABF3-C1B45A27292B}" destId="{8F53FE39-3BBD-4BB4-921B-2A5B67A7AD4E}" srcOrd="0" destOrd="0" presId="urn:microsoft.com/office/officeart/2005/8/layout/hierarchy1"/>
    <dgm:cxn modelId="{1F7C9ED1-F0F4-4B8F-985D-E517780017F7}" type="presParOf" srcId="{0A7A2D7E-5B45-4381-ABF3-C1B45A27292B}" destId="{3E2E084B-F09F-4A38-9548-42E814C8F71C}" srcOrd="1" destOrd="0" presId="urn:microsoft.com/office/officeart/2005/8/layout/hierarchy1"/>
    <dgm:cxn modelId="{33080C4F-3CCE-4FF7-968D-D364D2D33FEA}" type="presParOf" srcId="{29838137-BEBA-443B-AF0F-CF98C09584CE}" destId="{FFBF7EFB-EAD5-4D60-AF9E-3BEDBBBDFCC6}" srcOrd="1" destOrd="0" presId="urn:microsoft.com/office/officeart/2005/8/layout/hierarchy1"/>
    <dgm:cxn modelId="{D57F3BDE-60FB-4339-9E50-BC8298BE24C5}" type="presParOf" srcId="{DD3333D6-B834-4CC4-BFDA-BE7D54E9810E}" destId="{5F750849-ED32-412A-AC00-B060F277BB81}" srcOrd="4" destOrd="0" presId="urn:microsoft.com/office/officeart/2005/8/layout/hierarchy1"/>
    <dgm:cxn modelId="{5BD07913-1848-458E-94A3-AC50DDF30F84}" type="presParOf" srcId="{DD3333D6-B834-4CC4-BFDA-BE7D54E9810E}" destId="{4AE1D0A1-3EF8-4DC5-BCB2-B60F8E1ACEB4}" srcOrd="5" destOrd="0" presId="urn:microsoft.com/office/officeart/2005/8/layout/hierarchy1"/>
    <dgm:cxn modelId="{E88CEAA3-F31B-4880-BF59-0F07B6F4786F}" type="presParOf" srcId="{4AE1D0A1-3EF8-4DC5-BCB2-B60F8E1ACEB4}" destId="{3C17578D-7266-4062-A33A-7F996C7E7409}" srcOrd="0" destOrd="0" presId="urn:microsoft.com/office/officeart/2005/8/layout/hierarchy1"/>
    <dgm:cxn modelId="{E4BF370F-B9CC-4AD7-BA66-687338B83680}" type="presParOf" srcId="{3C17578D-7266-4062-A33A-7F996C7E7409}" destId="{5040A67A-27DD-49C0-AEA3-C21DEBF7BE17}" srcOrd="0" destOrd="0" presId="urn:microsoft.com/office/officeart/2005/8/layout/hierarchy1"/>
    <dgm:cxn modelId="{C668D208-C410-4291-B48D-09F4133CD255}" type="presParOf" srcId="{3C17578D-7266-4062-A33A-7F996C7E7409}" destId="{CC4C0F5E-3321-47C9-8F59-D7301EC54239}" srcOrd="1" destOrd="0" presId="urn:microsoft.com/office/officeart/2005/8/layout/hierarchy1"/>
    <dgm:cxn modelId="{BF8ADD8F-661A-4985-B771-D1DB36DE8E6A}" type="presParOf" srcId="{4AE1D0A1-3EF8-4DC5-BCB2-B60F8E1ACEB4}" destId="{ABFA2BB0-3C7A-4A5D-A38B-0FA4DDEEA643}" srcOrd="1" destOrd="0" presId="urn:microsoft.com/office/officeart/2005/8/layout/hierarchy1"/>
    <dgm:cxn modelId="{B1A9A17F-370C-435F-8117-9D7F2FF22316}" type="presParOf" srcId="{ABFA2BB0-3C7A-4A5D-A38B-0FA4DDEEA643}" destId="{7167736A-D5C8-4DB7-AD18-624ADEB5FA9B}" srcOrd="0" destOrd="0" presId="urn:microsoft.com/office/officeart/2005/8/layout/hierarchy1"/>
    <dgm:cxn modelId="{D0564CB3-2739-4EA5-919B-87B03FAD72D1}" type="presParOf" srcId="{ABFA2BB0-3C7A-4A5D-A38B-0FA4DDEEA643}" destId="{0E5B348B-0CCC-44F4-BB46-2152E54E9303}" srcOrd="1" destOrd="0" presId="urn:microsoft.com/office/officeart/2005/8/layout/hierarchy1"/>
    <dgm:cxn modelId="{F81B947B-D864-47FB-A08F-EFADC8CD0B45}" type="presParOf" srcId="{0E5B348B-0CCC-44F4-BB46-2152E54E9303}" destId="{AA467495-FA0C-44C4-9179-CC1DEC637A5E}" srcOrd="0" destOrd="0" presId="urn:microsoft.com/office/officeart/2005/8/layout/hierarchy1"/>
    <dgm:cxn modelId="{5F883561-039A-4F91-B4AF-952ABA61DB4C}" type="presParOf" srcId="{AA467495-FA0C-44C4-9179-CC1DEC637A5E}" destId="{636FF0AC-C0DE-4BBE-9B1A-D6185DF9EAD6}" srcOrd="0" destOrd="0" presId="urn:microsoft.com/office/officeart/2005/8/layout/hierarchy1"/>
    <dgm:cxn modelId="{B4F2C05F-1B36-4DB7-BBD2-E0005427A4D1}" type="presParOf" srcId="{AA467495-FA0C-44C4-9179-CC1DEC637A5E}" destId="{A909718C-D870-478F-80C0-8FBA2EE9C812}" srcOrd="1" destOrd="0" presId="urn:microsoft.com/office/officeart/2005/8/layout/hierarchy1"/>
    <dgm:cxn modelId="{8672DC33-D03B-4061-8957-D7AA519946F2}" type="presParOf" srcId="{0E5B348B-0CCC-44F4-BB46-2152E54E9303}" destId="{43A6C371-AB53-45E4-BC7C-EE199762B72D}" srcOrd="1" destOrd="0" presId="urn:microsoft.com/office/officeart/2005/8/layout/hierarchy1"/>
    <dgm:cxn modelId="{C35137AE-D3E5-4E27-AE1F-645BA71DED17}" type="presParOf" srcId="{ABFA2BB0-3C7A-4A5D-A38B-0FA4DDEEA643}" destId="{C229D07F-186A-42A4-86D4-F887DBEC2706}" srcOrd="2" destOrd="0" presId="urn:microsoft.com/office/officeart/2005/8/layout/hierarchy1"/>
    <dgm:cxn modelId="{465676D1-A493-4393-A93B-2CBEBB2F4941}" type="presParOf" srcId="{ABFA2BB0-3C7A-4A5D-A38B-0FA4DDEEA643}" destId="{1A6799D8-8DC4-44CC-922E-44C7417D854C}" srcOrd="3" destOrd="0" presId="urn:microsoft.com/office/officeart/2005/8/layout/hierarchy1"/>
    <dgm:cxn modelId="{F3E6FFCD-EB75-4B57-B249-88A354A5D71C}" type="presParOf" srcId="{1A6799D8-8DC4-44CC-922E-44C7417D854C}" destId="{70FADF07-758B-4B99-8897-3D658239BD63}" srcOrd="0" destOrd="0" presId="urn:microsoft.com/office/officeart/2005/8/layout/hierarchy1"/>
    <dgm:cxn modelId="{E3BE0953-AFEB-4AB9-B09C-50FD57B6EC8B}" type="presParOf" srcId="{70FADF07-758B-4B99-8897-3D658239BD63}" destId="{F5278F62-CC30-41C7-B61F-EAA2335D230F}" srcOrd="0" destOrd="0" presId="urn:microsoft.com/office/officeart/2005/8/layout/hierarchy1"/>
    <dgm:cxn modelId="{58A94045-19D1-452E-BD30-B01B9B0C59A4}" type="presParOf" srcId="{70FADF07-758B-4B99-8897-3D658239BD63}" destId="{21F04615-4761-4DB0-8F0A-5530592B7AA3}" srcOrd="1" destOrd="0" presId="urn:microsoft.com/office/officeart/2005/8/layout/hierarchy1"/>
    <dgm:cxn modelId="{5533F92A-5E8C-46CC-B125-49BB4C230D9F}" type="presParOf" srcId="{1A6799D8-8DC4-44CC-922E-44C7417D854C}" destId="{0B9F6E46-D65E-408D-B781-DF92557301D2}" srcOrd="1" destOrd="0" presId="urn:microsoft.com/office/officeart/2005/8/layout/hierarchy1"/>
    <dgm:cxn modelId="{AC5BE996-82AE-4A9F-B94E-841A64055BF1}" type="presParOf" srcId="{E025C09C-1252-4BEA-A48E-15DDCA64CE54}" destId="{63DC9651-567A-46A7-954D-5A317549E014}" srcOrd="4" destOrd="0" presId="urn:microsoft.com/office/officeart/2005/8/layout/hierarchy1"/>
    <dgm:cxn modelId="{9CAF58B3-56C3-404D-A8EC-419AAD242EB4}" type="presParOf" srcId="{E025C09C-1252-4BEA-A48E-15DDCA64CE54}" destId="{B16B0885-CB83-4FB9-9268-6C9A5E2AA428}" srcOrd="5" destOrd="0" presId="urn:microsoft.com/office/officeart/2005/8/layout/hierarchy1"/>
    <dgm:cxn modelId="{F96C7964-47BB-4D79-A09C-8306408C4644}" type="presParOf" srcId="{B16B0885-CB83-4FB9-9268-6C9A5E2AA428}" destId="{D89E0018-D05C-44E2-A8C5-D2845D3A6010}" srcOrd="0" destOrd="0" presId="urn:microsoft.com/office/officeart/2005/8/layout/hierarchy1"/>
    <dgm:cxn modelId="{DCC23A80-C0F0-4EA1-8D38-58598E8A594A}" type="presParOf" srcId="{D89E0018-D05C-44E2-A8C5-D2845D3A6010}" destId="{B4E98C5B-A417-4862-A353-09F91622B198}" srcOrd="0" destOrd="0" presId="urn:microsoft.com/office/officeart/2005/8/layout/hierarchy1"/>
    <dgm:cxn modelId="{65644A2D-CEBA-4721-BEDE-98E4E868235B}" type="presParOf" srcId="{D89E0018-D05C-44E2-A8C5-D2845D3A6010}" destId="{D8C3ACD7-5991-4679-B2EB-16487FD6BD7F}" srcOrd="1" destOrd="0" presId="urn:microsoft.com/office/officeart/2005/8/layout/hierarchy1"/>
    <dgm:cxn modelId="{46D70CD8-C79D-4903-BDDD-4542D544EE97}" type="presParOf" srcId="{B16B0885-CB83-4FB9-9268-6C9A5E2AA428}" destId="{27513554-7760-4F3E-AA15-36516CDD2EDF}" srcOrd="1" destOrd="0" presId="urn:microsoft.com/office/officeart/2005/8/layout/hierarchy1"/>
    <dgm:cxn modelId="{80CED9A0-B60F-4783-A046-9CFAF07B1EF6}" type="presParOf" srcId="{27513554-7760-4F3E-AA15-36516CDD2EDF}" destId="{39772A0E-0E7F-4A58-9C55-DFAD88051C42}" srcOrd="0" destOrd="0" presId="urn:microsoft.com/office/officeart/2005/8/layout/hierarchy1"/>
    <dgm:cxn modelId="{76398BE8-BFA3-4679-BBA3-0843181CBFE7}" type="presParOf" srcId="{27513554-7760-4F3E-AA15-36516CDD2EDF}" destId="{593B9F9A-2C0A-4EB0-9C0A-9A9785CE5B34}" srcOrd="1" destOrd="0" presId="urn:microsoft.com/office/officeart/2005/8/layout/hierarchy1"/>
    <dgm:cxn modelId="{7A0798D2-72BD-4FC5-B2AC-2359EF9B1771}" type="presParOf" srcId="{593B9F9A-2C0A-4EB0-9C0A-9A9785CE5B34}" destId="{046A87EC-5243-48B5-8FD3-14F339127A84}" srcOrd="0" destOrd="0" presId="urn:microsoft.com/office/officeart/2005/8/layout/hierarchy1"/>
    <dgm:cxn modelId="{76BEB9C8-DEB0-444D-B364-9AC1AE866D26}" type="presParOf" srcId="{046A87EC-5243-48B5-8FD3-14F339127A84}" destId="{DD4B7527-D33C-42D7-8737-271153E7CA19}" srcOrd="0" destOrd="0" presId="urn:microsoft.com/office/officeart/2005/8/layout/hierarchy1"/>
    <dgm:cxn modelId="{45347D70-21E0-4F04-9711-886950439EF4}" type="presParOf" srcId="{046A87EC-5243-48B5-8FD3-14F339127A84}" destId="{3D467144-AF15-4BF3-BA2C-D98DE78213F2}" srcOrd="1" destOrd="0" presId="urn:microsoft.com/office/officeart/2005/8/layout/hierarchy1"/>
    <dgm:cxn modelId="{5B029386-50FC-48F6-9AF3-520F8DD5754F}" type="presParOf" srcId="{593B9F9A-2C0A-4EB0-9C0A-9A9785CE5B34}" destId="{79FE38FE-A83C-4678-B67E-9824039B328B}" srcOrd="1" destOrd="0" presId="urn:microsoft.com/office/officeart/2005/8/layout/hierarchy1"/>
    <dgm:cxn modelId="{C1AE9EB7-E010-4FF6-A446-ABE9CCEDAD4B}" type="presParOf" srcId="{79FE38FE-A83C-4678-B67E-9824039B328B}" destId="{364D0728-86BF-46DF-877F-E707AB5A55D0}" srcOrd="0" destOrd="0" presId="urn:microsoft.com/office/officeart/2005/8/layout/hierarchy1"/>
    <dgm:cxn modelId="{64FF4F85-5F23-4091-BF3A-598D25FC2D94}" type="presParOf" srcId="{79FE38FE-A83C-4678-B67E-9824039B328B}" destId="{ECEE2CB1-F9DD-4B6D-8B96-22863DB18CEC}" srcOrd="1" destOrd="0" presId="urn:microsoft.com/office/officeart/2005/8/layout/hierarchy1"/>
    <dgm:cxn modelId="{6AEF2F50-33E5-448A-BBE8-BCC6B50971E0}" type="presParOf" srcId="{ECEE2CB1-F9DD-4B6D-8B96-22863DB18CEC}" destId="{E9927F38-16E1-43EE-BC6C-ABF3A542FC72}" srcOrd="0" destOrd="0" presId="urn:microsoft.com/office/officeart/2005/8/layout/hierarchy1"/>
    <dgm:cxn modelId="{0EA37844-E749-40FD-B8A9-58074144FC85}" type="presParOf" srcId="{E9927F38-16E1-43EE-BC6C-ABF3A542FC72}" destId="{6824755B-57DE-4EA0-840D-06B4BF6FDF0A}" srcOrd="0" destOrd="0" presId="urn:microsoft.com/office/officeart/2005/8/layout/hierarchy1"/>
    <dgm:cxn modelId="{277BD09A-9C18-4073-985E-DBE868990ECE}" type="presParOf" srcId="{E9927F38-16E1-43EE-BC6C-ABF3A542FC72}" destId="{FD0CA4C2-04E2-4D37-A033-DEBBFD32C315}" srcOrd="1" destOrd="0" presId="urn:microsoft.com/office/officeart/2005/8/layout/hierarchy1"/>
    <dgm:cxn modelId="{8B3C2A54-6025-463D-A1CF-5261DE7F14A9}" type="presParOf" srcId="{ECEE2CB1-F9DD-4B6D-8B96-22863DB18CEC}" destId="{875CB2D2-6AF6-45C9-8D7A-DA933094E341}" srcOrd="1" destOrd="0" presId="urn:microsoft.com/office/officeart/2005/8/layout/hierarchy1"/>
    <dgm:cxn modelId="{549B5DC6-F1A5-4D98-BD3E-F56FFE63F665}" type="presParOf" srcId="{79FE38FE-A83C-4678-B67E-9824039B328B}" destId="{DA2D9C91-96AD-444A-80ED-3FB4CDB5C2D2}" srcOrd="2" destOrd="0" presId="urn:microsoft.com/office/officeart/2005/8/layout/hierarchy1"/>
    <dgm:cxn modelId="{A9A11208-51ED-46C1-8CE5-151F86B8F09B}" type="presParOf" srcId="{79FE38FE-A83C-4678-B67E-9824039B328B}" destId="{89E0EEA5-37DE-4858-AFFB-DB31B2DBA7CF}" srcOrd="3" destOrd="0" presId="urn:microsoft.com/office/officeart/2005/8/layout/hierarchy1"/>
    <dgm:cxn modelId="{95501D4C-3E3B-4E76-9F6A-CDF493EE17C8}" type="presParOf" srcId="{89E0EEA5-37DE-4858-AFFB-DB31B2DBA7CF}" destId="{42A33533-4C44-4C7E-B365-99C9F777F004}" srcOrd="0" destOrd="0" presId="urn:microsoft.com/office/officeart/2005/8/layout/hierarchy1"/>
    <dgm:cxn modelId="{097330AB-5021-42AF-AF75-7C3243CC269D}" type="presParOf" srcId="{42A33533-4C44-4C7E-B365-99C9F777F004}" destId="{63702BB1-45D4-4BD0-A3AF-B234EE8553ED}" srcOrd="0" destOrd="0" presId="urn:microsoft.com/office/officeart/2005/8/layout/hierarchy1"/>
    <dgm:cxn modelId="{FFDBA1DF-69E8-4237-B08C-D842EF4386B0}" type="presParOf" srcId="{42A33533-4C44-4C7E-B365-99C9F777F004}" destId="{E5716F02-9255-44FF-93B1-161FBB8F217E}" srcOrd="1" destOrd="0" presId="urn:microsoft.com/office/officeart/2005/8/layout/hierarchy1"/>
    <dgm:cxn modelId="{1BDD008F-80EF-4628-89D3-65C4445AD2C0}" type="presParOf" srcId="{89E0EEA5-37DE-4858-AFFB-DB31B2DBA7CF}" destId="{ACF96F5E-FB4B-46EF-8907-DDC7FB22AF00}" srcOrd="1" destOrd="0" presId="urn:microsoft.com/office/officeart/2005/8/layout/hierarchy1"/>
    <dgm:cxn modelId="{A2432386-CEAE-423F-B8E0-55676499FBBF}" type="presParOf" srcId="{27513554-7760-4F3E-AA15-36516CDD2EDF}" destId="{8A94A3CD-CCD9-45CA-B77C-CA4F58E506FD}" srcOrd="2" destOrd="0" presId="urn:microsoft.com/office/officeart/2005/8/layout/hierarchy1"/>
    <dgm:cxn modelId="{8F57B972-B3E1-424E-90EC-C8080FEBC620}" type="presParOf" srcId="{27513554-7760-4F3E-AA15-36516CDD2EDF}" destId="{23C68112-87D1-4639-8F2C-24E281CB07AF}" srcOrd="3" destOrd="0" presId="urn:microsoft.com/office/officeart/2005/8/layout/hierarchy1"/>
    <dgm:cxn modelId="{9140DF43-28DF-4338-A6ED-5D7A6FBD41C0}" type="presParOf" srcId="{23C68112-87D1-4639-8F2C-24E281CB07AF}" destId="{E3AF2F2C-38C3-4F39-B1A5-315922CA4096}" srcOrd="0" destOrd="0" presId="urn:microsoft.com/office/officeart/2005/8/layout/hierarchy1"/>
    <dgm:cxn modelId="{1DFE5D7D-1409-480D-9AFE-E0D21F6A1CBB}" type="presParOf" srcId="{E3AF2F2C-38C3-4F39-B1A5-315922CA4096}" destId="{C01C2109-FBA6-4515-A96E-FE6FAD1FE5B3}" srcOrd="0" destOrd="0" presId="urn:microsoft.com/office/officeart/2005/8/layout/hierarchy1"/>
    <dgm:cxn modelId="{0358E289-DA2C-462D-8C43-D6C04DB6169A}" type="presParOf" srcId="{E3AF2F2C-38C3-4F39-B1A5-315922CA4096}" destId="{3C725C3B-3E47-4330-8D0D-6FE931A742F5}" srcOrd="1" destOrd="0" presId="urn:microsoft.com/office/officeart/2005/8/layout/hierarchy1"/>
    <dgm:cxn modelId="{23B51AD4-CAA1-4FB0-B295-41A39BCB95B5}" type="presParOf" srcId="{23C68112-87D1-4639-8F2C-24E281CB07AF}" destId="{E5693B0C-1058-4355-AA81-2A8AF48FFCE1}" srcOrd="1" destOrd="0" presId="urn:microsoft.com/office/officeart/2005/8/layout/hierarchy1"/>
    <dgm:cxn modelId="{15E5E626-70F0-4B10-9176-A9F4BCA0BED3}" type="presParOf" srcId="{E5693B0C-1058-4355-AA81-2A8AF48FFCE1}" destId="{6EE71017-9A00-46CA-B9F4-CC5B208C35CD}" srcOrd="0" destOrd="0" presId="urn:microsoft.com/office/officeart/2005/8/layout/hierarchy1"/>
    <dgm:cxn modelId="{3A56523E-416A-4885-B421-E313F9BD20F3}" type="presParOf" srcId="{E5693B0C-1058-4355-AA81-2A8AF48FFCE1}" destId="{2EF6A550-C8CA-4598-9C72-2E83C6644767}" srcOrd="1" destOrd="0" presId="urn:microsoft.com/office/officeart/2005/8/layout/hierarchy1"/>
    <dgm:cxn modelId="{BC89BEE6-A589-4731-B834-2FEC432C78AA}" type="presParOf" srcId="{2EF6A550-C8CA-4598-9C72-2E83C6644767}" destId="{0FF60B60-B3E8-4546-9099-D913F0306E22}" srcOrd="0" destOrd="0" presId="urn:microsoft.com/office/officeart/2005/8/layout/hierarchy1"/>
    <dgm:cxn modelId="{D642AA4E-F102-4C26-BE18-13CEDE4B1ACA}" type="presParOf" srcId="{0FF60B60-B3E8-4546-9099-D913F0306E22}" destId="{B8814B20-ED09-48DF-B940-6B07AEE3DB9F}" srcOrd="0" destOrd="0" presId="urn:microsoft.com/office/officeart/2005/8/layout/hierarchy1"/>
    <dgm:cxn modelId="{AE355B1B-0A2D-4EAE-AA56-F4B7A4BC3EAC}" type="presParOf" srcId="{0FF60B60-B3E8-4546-9099-D913F0306E22}" destId="{7AAD2E6E-ADB9-4222-B55A-9CFB3EE209EB}" srcOrd="1" destOrd="0" presId="urn:microsoft.com/office/officeart/2005/8/layout/hierarchy1"/>
    <dgm:cxn modelId="{11F452D2-E600-4634-A9A7-0681DCEA523D}" type="presParOf" srcId="{2EF6A550-C8CA-4598-9C72-2E83C6644767}" destId="{BB440F2A-4C56-42E1-B49C-FB4909E231F0}" srcOrd="1" destOrd="0" presId="urn:microsoft.com/office/officeart/2005/8/layout/hierarchy1"/>
    <dgm:cxn modelId="{9AE56934-4C19-49A6-912F-E48E0B110494}" type="presParOf" srcId="{E025C09C-1252-4BEA-A48E-15DDCA64CE54}" destId="{581C077D-49DA-42CE-8A72-D7AD16A002D5}" srcOrd="6" destOrd="0" presId="urn:microsoft.com/office/officeart/2005/8/layout/hierarchy1"/>
    <dgm:cxn modelId="{B979F6FC-031B-4705-B7F1-8FD00D466834}" type="presParOf" srcId="{E025C09C-1252-4BEA-A48E-15DDCA64CE54}" destId="{0736410C-0A87-445D-9A24-85B3BBB02B50}" srcOrd="7" destOrd="0" presId="urn:microsoft.com/office/officeart/2005/8/layout/hierarchy1"/>
    <dgm:cxn modelId="{8F12C3C0-5BEA-4600-9461-0E705B23D369}" type="presParOf" srcId="{0736410C-0A87-445D-9A24-85B3BBB02B50}" destId="{1D5AA2AC-4A1F-45FE-978E-C1450C16805A}" srcOrd="0" destOrd="0" presId="urn:microsoft.com/office/officeart/2005/8/layout/hierarchy1"/>
    <dgm:cxn modelId="{223C27B6-C3D7-4BA3-9737-8752D78E8075}" type="presParOf" srcId="{1D5AA2AC-4A1F-45FE-978E-C1450C16805A}" destId="{DA18FD81-3988-47E3-85E1-CED421B1ED5F}" srcOrd="0" destOrd="0" presId="urn:microsoft.com/office/officeart/2005/8/layout/hierarchy1"/>
    <dgm:cxn modelId="{11284D5D-AD59-489D-A34C-8C91245A4DE4}" type="presParOf" srcId="{1D5AA2AC-4A1F-45FE-978E-C1450C16805A}" destId="{5E0EE02D-7570-4CA4-A1D6-A7F8F4D1E49B}" srcOrd="1" destOrd="0" presId="urn:microsoft.com/office/officeart/2005/8/layout/hierarchy1"/>
    <dgm:cxn modelId="{67A00025-00BE-4A09-938B-14F6C220FF14}" type="presParOf" srcId="{0736410C-0A87-445D-9A24-85B3BBB02B50}" destId="{6EBA0CDB-69C7-4827-B4AE-2EE8BF12086D}" srcOrd="1" destOrd="0" presId="urn:microsoft.com/office/officeart/2005/8/layout/hierarchy1"/>
    <dgm:cxn modelId="{8A81B73D-BBF7-4D23-8226-7632AE06135D}" type="presParOf" srcId="{6EBA0CDB-69C7-4827-B4AE-2EE8BF12086D}" destId="{290CC763-3E03-49E4-86AF-A6ECFAE2A584}" srcOrd="0" destOrd="0" presId="urn:microsoft.com/office/officeart/2005/8/layout/hierarchy1"/>
    <dgm:cxn modelId="{B694C8E3-CC0A-4995-A20E-517CDAA02C6F}" type="presParOf" srcId="{6EBA0CDB-69C7-4827-B4AE-2EE8BF12086D}" destId="{383116F3-69C0-4E5F-9BE6-95CF4E860A80}" srcOrd="1" destOrd="0" presId="urn:microsoft.com/office/officeart/2005/8/layout/hierarchy1"/>
    <dgm:cxn modelId="{59261E0D-CAB0-4594-B8F3-06342C48F68D}" type="presParOf" srcId="{383116F3-69C0-4E5F-9BE6-95CF4E860A80}" destId="{D2958E50-63CD-4A3D-A0DE-1799F336CC19}" srcOrd="0" destOrd="0" presId="urn:microsoft.com/office/officeart/2005/8/layout/hierarchy1"/>
    <dgm:cxn modelId="{9F0F81EF-B30A-48CF-9884-C905A9ACDC23}" type="presParOf" srcId="{D2958E50-63CD-4A3D-A0DE-1799F336CC19}" destId="{0D2D3B01-8243-4409-9A9D-D32168B6EFBB}" srcOrd="0" destOrd="0" presId="urn:microsoft.com/office/officeart/2005/8/layout/hierarchy1"/>
    <dgm:cxn modelId="{2A6542AC-ECD9-4393-B3AC-F67CA6F39BE0}" type="presParOf" srcId="{D2958E50-63CD-4A3D-A0DE-1799F336CC19}" destId="{8E98EBC3-A38F-4D22-AE94-A151DE1B0070}" srcOrd="1" destOrd="0" presId="urn:microsoft.com/office/officeart/2005/8/layout/hierarchy1"/>
    <dgm:cxn modelId="{C9F5085D-4335-4E1F-9728-F9DA7AA1686E}" type="presParOf" srcId="{383116F3-69C0-4E5F-9BE6-95CF4E860A80}" destId="{D7AFDC3B-0A00-43BF-8754-CA4D77EBD451}" srcOrd="1" destOrd="0" presId="urn:microsoft.com/office/officeart/2005/8/layout/hierarchy1"/>
    <dgm:cxn modelId="{2CD47A4C-32AD-4C33-89C6-9E87926385FB}" type="presParOf" srcId="{D7AFDC3B-0A00-43BF-8754-CA4D77EBD451}" destId="{1C9AF52C-CF30-44EA-ABB9-F1C3AA436439}" srcOrd="0" destOrd="0" presId="urn:microsoft.com/office/officeart/2005/8/layout/hierarchy1"/>
    <dgm:cxn modelId="{D08247DC-75D4-443C-A428-07B8FD524A25}" type="presParOf" srcId="{D7AFDC3B-0A00-43BF-8754-CA4D77EBD451}" destId="{E25A4C52-1117-46D0-8751-6D20B1C03C85}" srcOrd="1" destOrd="0" presId="urn:microsoft.com/office/officeart/2005/8/layout/hierarchy1"/>
    <dgm:cxn modelId="{F49127F4-A8AB-42D5-A662-EEFEC0F87B54}" type="presParOf" srcId="{E25A4C52-1117-46D0-8751-6D20B1C03C85}" destId="{95AD66F9-3D01-4207-BADB-8F8FBF16C902}" srcOrd="0" destOrd="0" presId="urn:microsoft.com/office/officeart/2005/8/layout/hierarchy1"/>
    <dgm:cxn modelId="{61B17D92-C6D7-4229-971A-9652CABD0E4E}" type="presParOf" srcId="{95AD66F9-3D01-4207-BADB-8F8FBF16C902}" destId="{B34F04B6-DDFC-4510-8856-B2613A10B288}" srcOrd="0" destOrd="0" presId="urn:microsoft.com/office/officeart/2005/8/layout/hierarchy1"/>
    <dgm:cxn modelId="{4E425983-8A41-4BCB-870E-3FB38E4E8ACA}" type="presParOf" srcId="{95AD66F9-3D01-4207-BADB-8F8FBF16C902}" destId="{DFD7DA57-CE28-4F44-A5B7-B6F2334E1860}" srcOrd="1" destOrd="0" presId="urn:microsoft.com/office/officeart/2005/8/layout/hierarchy1"/>
    <dgm:cxn modelId="{CB65D0FA-C659-4878-879E-C5FCA5CEC602}" type="presParOf" srcId="{E25A4C52-1117-46D0-8751-6D20B1C03C85}" destId="{7C9BE79D-2B4E-49F1-9F03-1681523DCAF1}" srcOrd="1" destOrd="0" presId="urn:microsoft.com/office/officeart/2005/8/layout/hierarchy1"/>
    <dgm:cxn modelId="{7A03ECEF-D61C-4CB6-ADD0-7171D2DEEB26}" type="presParOf" srcId="{D7AFDC3B-0A00-43BF-8754-CA4D77EBD451}" destId="{DFC207DA-2A9E-4AD1-9838-2FDAA3703DD8}" srcOrd="2" destOrd="0" presId="urn:microsoft.com/office/officeart/2005/8/layout/hierarchy1"/>
    <dgm:cxn modelId="{EDCF8199-C3F1-4253-9148-C21E8300775B}" type="presParOf" srcId="{D7AFDC3B-0A00-43BF-8754-CA4D77EBD451}" destId="{B1BC9251-56B5-44A9-9C04-F3C84320723C}" srcOrd="3" destOrd="0" presId="urn:microsoft.com/office/officeart/2005/8/layout/hierarchy1"/>
    <dgm:cxn modelId="{3086C2FD-FF7D-4FA8-B610-A984121E2089}" type="presParOf" srcId="{B1BC9251-56B5-44A9-9C04-F3C84320723C}" destId="{53F5C565-15C5-4AE1-A45A-F3A2D6F114BD}" srcOrd="0" destOrd="0" presId="urn:microsoft.com/office/officeart/2005/8/layout/hierarchy1"/>
    <dgm:cxn modelId="{A896FC80-6EF5-4934-A292-5B079C963366}" type="presParOf" srcId="{53F5C565-15C5-4AE1-A45A-F3A2D6F114BD}" destId="{6BE139CE-D72B-4675-88CE-7DBEA3BA92DA}" srcOrd="0" destOrd="0" presId="urn:microsoft.com/office/officeart/2005/8/layout/hierarchy1"/>
    <dgm:cxn modelId="{14A01B31-CBB6-4D23-8BFD-7F9CF522C503}" type="presParOf" srcId="{53F5C565-15C5-4AE1-A45A-F3A2D6F114BD}" destId="{81CC38A6-2E37-43E2-83A1-5E049773E2B1}" srcOrd="1" destOrd="0" presId="urn:microsoft.com/office/officeart/2005/8/layout/hierarchy1"/>
    <dgm:cxn modelId="{FBC71DD9-EC3D-4C68-BCF7-7FDAED1E9D5E}" type="presParOf" srcId="{B1BC9251-56B5-44A9-9C04-F3C84320723C}" destId="{638D4993-CD9F-4756-A491-EA0947B48F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207DA-2A9E-4AD1-9838-2FDAA3703DD8}">
      <dsp:nvSpPr>
        <dsp:cNvPr id="0" name=""/>
        <dsp:cNvSpPr/>
      </dsp:nvSpPr>
      <dsp:spPr>
        <a:xfrm>
          <a:off x="10786972" y="2813912"/>
          <a:ext cx="499793" cy="183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863"/>
              </a:lnTo>
              <a:lnTo>
                <a:pt x="499793" y="151863"/>
              </a:lnTo>
              <a:lnTo>
                <a:pt x="499793" y="1832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AF52C-CF30-44EA-ABB9-F1C3AA436439}">
      <dsp:nvSpPr>
        <dsp:cNvPr id="0" name=""/>
        <dsp:cNvSpPr/>
      </dsp:nvSpPr>
      <dsp:spPr>
        <a:xfrm>
          <a:off x="10232985" y="2813912"/>
          <a:ext cx="553987" cy="180384"/>
        </a:xfrm>
        <a:custGeom>
          <a:avLst/>
          <a:gdLst/>
          <a:ahLst/>
          <a:cxnLst/>
          <a:rect l="0" t="0" r="0" b="0"/>
          <a:pathLst>
            <a:path>
              <a:moveTo>
                <a:pt x="553987" y="0"/>
              </a:moveTo>
              <a:lnTo>
                <a:pt x="553987" y="148978"/>
              </a:lnTo>
              <a:lnTo>
                <a:pt x="0" y="148978"/>
              </a:lnTo>
              <a:lnTo>
                <a:pt x="0" y="1803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CC763-3E03-49E4-86AF-A6ECFAE2A584}">
      <dsp:nvSpPr>
        <dsp:cNvPr id="0" name=""/>
        <dsp:cNvSpPr/>
      </dsp:nvSpPr>
      <dsp:spPr>
        <a:xfrm>
          <a:off x="10633680" y="1679124"/>
          <a:ext cx="153292" cy="583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019"/>
              </a:lnTo>
              <a:lnTo>
                <a:pt x="153292" y="552019"/>
              </a:lnTo>
              <a:lnTo>
                <a:pt x="153292" y="5834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C077D-49DA-42CE-8A72-D7AD16A002D5}">
      <dsp:nvSpPr>
        <dsp:cNvPr id="0" name=""/>
        <dsp:cNvSpPr/>
      </dsp:nvSpPr>
      <dsp:spPr>
        <a:xfrm>
          <a:off x="5692197" y="1186655"/>
          <a:ext cx="4941483" cy="249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671"/>
              </a:lnTo>
              <a:lnTo>
                <a:pt x="4941483" y="217671"/>
              </a:lnTo>
              <a:lnTo>
                <a:pt x="4941483" y="2490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71017-9A00-46CA-B9F4-CC5B208C35CD}">
      <dsp:nvSpPr>
        <dsp:cNvPr id="0" name=""/>
        <dsp:cNvSpPr/>
      </dsp:nvSpPr>
      <dsp:spPr>
        <a:xfrm>
          <a:off x="9081247" y="2758558"/>
          <a:ext cx="91440" cy="487563"/>
        </a:xfrm>
        <a:custGeom>
          <a:avLst/>
          <a:gdLst/>
          <a:ahLst/>
          <a:cxnLst/>
          <a:rect l="0" t="0" r="0" b="0"/>
          <a:pathLst>
            <a:path>
              <a:moveTo>
                <a:pt x="52069" y="0"/>
              </a:moveTo>
              <a:lnTo>
                <a:pt x="52069" y="456157"/>
              </a:lnTo>
              <a:lnTo>
                <a:pt x="45720" y="456157"/>
              </a:lnTo>
              <a:lnTo>
                <a:pt x="45720" y="4875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4A3CD-CCD9-45CA-B77C-CA4F58E506FD}">
      <dsp:nvSpPr>
        <dsp:cNvPr id="0" name=""/>
        <dsp:cNvSpPr/>
      </dsp:nvSpPr>
      <dsp:spPr>
        <a:xfrm>
          <a:off x="8086541" y="1806904"/>
          <a:ext cx="1046775" cy="381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195"/>
              </a:lnTo>
              <a:lnTo>
                <a:pt x="1046775" y="350195"/>
              </a:lnTo>
              <a:lnTo>
                <a:pt x="1046775" y="3816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D9C91-96AD-444A-80ED-3FB4CDB5C2D2}">
      <dsp:nvSpPr>
        <dsp:cNvPr id="0" name=""/>
        <dsp:cNvSpPr/>
      </dsp:nvSpPr>
      <dsp:spPr>
        <a:xfrm>
          <a:off x="7829859" y="2975552"/>
          <a:ext cx="258056" cy="511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311"/>
              </a:lnTo>
              <a:lnTo>
                <a:pt x="258056" y="480311"/>
              </a:lnTo>
              <a:lnTo>
                <a:pt x="258056" y="5117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D0728-86BF-46DF-877F-E707AB5A55D0}">
      <dsp:nvSpPr>
        <dsp:cNvPr id="0" name=""/>
        <dsp:cNvSpPr/>
      </dsp:nvSpPr>
      <dsp:spPr>
        <a:xfrm>
          <a:off x="7319239" y="2975552"/>
          <a:ext cx="510619" cy="507223"/>
        </a:xfrm>
        <a:custGeom>
          <a:avLst/>
          <a:gdLst/>
          <a:ahLst/>
          <a:cxnLst/>
          <a:rect l="0" t="0" r="0" b="0"/>
          <a:pathLst>
            <a:path>
              <a:moveTo>
                <a:pt x="510619" y="0"/>
              </a:moveTo>
              <a:lnTo>
                <a:pt x="510619" y="475818"/>
              </a:lnTo>
              <a:lnTo>
                <a:pt x="0" y="475818"/>
              </a:lnTo>
              <a:lnTo>
                <a:pt x="0" y="5072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72A0E-0E7F-4A58-9C55-DFAD88051C42}">
      <dsp:nvSpPr>
        <dsp:cNvPr id="0" name=""/>
        <dsp:cNvSpPr/>
      </dsp:nvSpPr>
      <dsp:spPr>
        <a:xfrm>
          <a:off x="7829859" y="1806904"/>
          <a:ext cx="256682" cy="688482"/>
        </a:xfrm>
        <a:custGeom>
          <a:avLst/>
          <a:gdLst/>
          <a:ahLst/>
          <a:cxnLst/>
          <a:rect l="0" t="0" r="0" b="0"/>
          <a:pathLst>
            <a:path>
              <a:moveTo>
                <a:pt x="256682" y="0"/>
              </a:moveTo>
              <a:lnTo>
                <a:pt x="256682" y="657077"/>
              </a:lnTo>
              <a:lnTo>
                <a:pt x="0" y="657077"/>
              </a:lnTo>
              <a:lnTo>
                <a:pt x="0" y="6884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C9651-567A-46A7-954D-5A317549E014}">
      <dsp:nvSpPr>
        <dsp:cNvPr id="0" name=""/>
        <dsp:cNvSpPr/>
      </dsp:nvSpPr>
      <dsp:spPr>
        <a:xfrm>
          <a:off x="5692197" y="1186655"/>
          <a:ext cx="2394344" cy="264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69"/>
              </a:lnTo>
              <a:lnTo>
                <a:pt x="2394344" y="233069"/>
              </a:lnTo>
              <a:lnTo>
                <a:pt x="2394344" y="264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9D07F-186A-42A4-86D4-F887DBEC2706}">
      <dsp:nvSpPr>
        <dsp:cNvPr id="0" name=""/>
        <dsp:cNvSpPr/>
      </dsp:nvSpPr>
      <dsp:spPr>
        <a:xfrm>
          <a:off x="6377701" y="2567386"/>
          <a:ext cx="265965" cy="382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634"/>
              </a:lnTo>
              <a:lnTo>
                <a:pt x="265965" y="350634"/>
              </a:lnTo>
              <a:lnTo>
                <a:pt x="265965" y="3820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7736A-D5C8-4DB7-AD18-624ADEB5FA9B}">
      <dsp:nvSpPr>
        <dsp:cNvPr id="0" name=""/>
        <dsp:cNvSpPr/>
      </dsp:nvSpPr>
      <dsp:spPr>
        <a:xfrm>
          <a:off x="5770032" y="2567386"/>
          <a:ext cx="607669" cy="371537"/>
        </a:xfrm>
        <a:custGeom>
          <a:avLst/>
          <a:gdLst/>
          <a:ahLst/>
          <a:cxnLst/>
          <a:rect l="0" t="0" r="0" b="0"/>
          <a:pathLst>
            <a:path>
              <a:moveTo>
                <a:pt x="607669" y="0"/>
              </a:moveTo>
              <a:lnTo>
                <a:pt x="607669" y="340131"/>
              </a:lnTo>
              <a:lnTo>
                <a:pt x="0" y="340131"/>
              </a:lnTo>
              <a:lnTo>
                <a:pt x="0" y="3715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50849-ED32-412A-AC00-B060F277BB81}">
      <dsp:nvSpPr>
        <dsp:cNvPr id="0" name=""/>
        <dsp:cNvSpPr/>
      </dsp:nvSpPr>
      <dsp:spPr>
        <a:xfrm>
          <a:off x="4244039" y="1736403"/>
          <a:ext cx="2133662" cy="201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411"/>
              </a:lnTo>
              <a:lnTo>
                <a:pt x="2133662" y="170411"/>
              </a:lnTo>
              <a:lnTo>
                <a:pt x="2133662" y="2018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BD3C3-CE31-4424-A213-1C0F81F9DAC4}">
      <dsp:nvSpPr>
        <dsp:cNvPr id="0" name=""/>
        <dsp:cNvSpPr/>
      </dsp:nvSpPr>
      <dsp:spPr>
        <a:xfrm>
          <a:off x="4615890" y="2448402"/>
          <a:ext cx="318246" cy="456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816"/>
              </a:lnTo>
              <a:lnTo>
                <a:pt x="318246" y="424816"/>
              </a:lnTo>
              <a:lnTo>
                <a:pt x="318246" y="4562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DF4D5-EBFF-4044-9D8A-311DD4EFE891}">
      <dsp:nvSpPr>
        <dsp:cNvPr id="0" name=""/>
        <dsp:cNvSpPr/>
      </dsp:nvSpPr>
      <dsp:spPr>
        <a:xfrm>
          <a:off x="4103854" y="2448402"/>
          <a:ext cx="512035" cy="529019"/>
        </a:xfrm>
        <a:custGeom>
          <a:avLst/>
          <a:gdLst/>
          <a:ahLst/>
          <a:cxnLst/>
          <a:rect l="0" t="0" r="0" b="0"/>
          <a:pathLst>
            <a:path>
              <a:moveTo>
                <a:pt x="512035" y="0"/>
              </a:moveTo>
              <a:lnTo>
                <a:pt x="512035" y="497614"/>
              </a:lnTo>
              <a:lnTo>
                <a:pt x="0" y="497614"/>
              </a:lnTo>
              <a:lnTo>
                <a:pt x="0" y="5290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51234-9FF9-4B97-9233-8FA3D98B5BA4}">
      <dsp:nvSpPr>
        <dsp:cNvPr id="0" name=""/>
        <dsp:cNvSpPr/>
      </dsp:nvSpPr>
      <dsp:spPr>
        <a:xfrm>
          <a:off x="4244039" y="1736403"/>
          <a:ext cx="371851" cy="234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132"/>
              </a:lnTo>
              <a:lnTo>
                <a:pt x="371851" y="203132"/>
              </a:lnTo>
              <a:lnTo>
                <a:pt x="371851" y="2345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51CA8-FB3B-4684-9969-EF7AC40E3358}">
      <dsp:nvSpPr>
        <dsp:cNvPr id="0" name=""/>
        <dsp:cNvSpPr/>
      </dsp:nvSpPr>
      <dsp:spPr>
        <a:xfrm>
          <a:off x="2786059" y="2610573"/>
          <a:ext cx="420484" cy="50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516"/>
              </a:lnTo>
              <a:lnTo>
                <a:pt x="420484" y="477516"/>
              </a:lnTo>
              <a:lnTo>
                <a:pt x="420484" y="50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29459-582B-444B-9F16-BDBB3B1BAF91}">
      <dsp:nvSpPr>
        <dsp:cNvPr id="0" name=""/>
        <dsp:cNvSpPr/>
      </dsp:nvSpPr>
      <dsp:spPr>
        <a:xfrm>
          <a:off x="2271695" y="2610573"/>
          <a:ext cx="514364" cy="527594"/>
        </a:xfrm>
        <a:custGeom>
          <a:avLst/>
          <a:gdLst/>
          <a:ahLst/>
          <a:cxnLst/>
          <a:rect l="0" t="0" r="0" b="0"/>
          <a:pathLst>
            <a:path>
              <a:moveTo>
                <a:pt x="514364" y="0"/>
              </a:moveTo>
              <a:lnTo>
                <a:pt x="514364" y="496189"/>
              </a:lnTo>
              <a:lnTo>
                <a:pt x="0" y="496189"/>
              </a:lnTo>
              <a:lnTo>
                <a:pt x="0" y="527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0C350-0A06-4B30-A889-FC6E771E82C7}">
      <dsp:nvSpPr>
        <dsp:cNvPr id="0" name=""/>
        <dsp:cNvSpPr/>
      </dsp:nvSpPr>
      <dsp:spPr>
        <a:xfrm>
          <a:off x="2786059" y="1736403"/>
          <a:ext cx="1457979" cy="233092"/>
        </a:xfrm>
        <a:custGeom>
          <a:avLst/>
          <a:gdLst/>
          <a:ahLst/>
          <a:cxnLst/>
          <a:rect l="0" t="0" r="0" b="0"/>
          <a:pathLst>
            <a:path>
              <a:moveTo>
                <a:pt x="1457979" y="0"/>
              </a:moveTo>
              <a:lnTo>
                <a:pt x="1457979" y="201687"/>
              </a:lnTo>
              <a:lnTo>
                <a:pt x="0" y="201687"/>
              </a:lnTo>
              <a:lnTo>
                <a:pt x="0" y="233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A7FA8-4DC3-4EB2-870B-6B9FEA9A0CF2}">
      <dsp:nvSpPr>
        <dsp:cNvPr id="0" name=""/>
        <dsp:cNvSpPr/>
      </dsp:nvSpPr>
      <dsp:spPr>
        <a:xfrm>
          <a:off x="4244039" y="1186655"/>
          <a:ext cx="1448158" cy="288836"/>
        </a:xfrm>
        <a:custGeom>
          <a:avLst/>
          <a:gdLst/>
          <a:ahLst/>
          <a:cxnLst/>
          <a:rect l="0" t="0" r="0" b="0"/>
          <a:pathLst>
            <a:path>
              <a:moveTo>
                <a:pt x="1448158" y="0"/>
              </a:moveTo>
              <a:lnTo>
                <a:pt x="1448158" y="257431"/>
              </a:lnTo>
              <a:lnTo>
                <a:pt x="0" y="257431"/>
              </a:lnTo>
              <a:lnTo>
                <a:pt x="0" y="2888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86174-F6A3-4E11-AFC8-70D566356315}">
      <dsp:nvSpPr>
        <dsp:cNvPr id="0" name=""/>
        <dsp:cNvSpPr/>
      </dsp:nvSpPr>
      <dsp:spPr>
        <a:xfrm>
          <a:off x="1141416" y="1761168"/>
          <a:ext cx="91440" cy="1234122"/>
        </a:xfrm>
        <a:custGeom>
          <a:avLst/>
          <a:gdLst/>
          <a:ahLst/>
          <a:cxnLst/>
          <a:rect l="0" t="0" r="0" b="0"/>
          <a:pathLst>
            <a:path>
              <a:moveTo>
                <a:pt x="50195" y="0"/>
              </a:moveTo>
              <a:lnTo>
                <a:pt x="50195" y="1202716"/>
              </a:lnTo>
              <a:lnTo>
                <a:pt x="45720" y="1202716"/>
              </a:lnTo>
              <a:lnTo>
                <a:pt x="45720" y="1234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AD46F-DA16-418D-B4DE-5C05A916C2F8}">
      <dsp:nvSpPr>
        <dsp:cNvPr id="0" name=""/>
        <dsp:cNvSpPr/>
      </dsp:nvSpPr>
      <dsp:spPr>
        <a:xfrm>
          <a:off x="1191612" y="1761168"/>
          <a:ext cx="572956" cy="686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5529"/>
              </a:lnTo>
              <a:lnTo>
                <a:pt x="572956" y="655529"/>
              </a:lnTo>
              <a:lnTo>
                <a:pt x="572956" y="6869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668A-5A36-4CFB-9368-48796DD4BCD0}">
      <dsp:nvSpPr>
        <dsp:cNvPr id="0" name=""/>
        <dsp:cNvSpPr/>
      </dsp:nvSpPr>
      <dsp:spPr>
        <a:xfrm>
          <a:off x="346207" y="1761168"/>
          <a:ext cx="845405" cy="638200"/>
        </a:xfrm>
        <a:custGeom>
          <a:avLst/>
          <a:gdLst/>
          <a:ahLst/>
          <a:cxnLst/>
          <a:rect l="0" t="0" r="0" b="0"/>
          <a:pathLst>
            <a:path>
              <a:moveTo>
                <a:pt x="845405" y="0"/>
              </a:moveTo>
              <a:lnTo>
                <a:pt x="845405" y="606794"/>
              </a:lnTo>
              <a:lnTo>
                <a:pt x="0" y="606794"/>
              </a:lnTo>
              <a:lnTo>
                <a:pt x="0" y="638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2B045-6D31-40C0-89B4-C0771FBF499F}">
      <dsp:nvSpPr>
        <dsp:cNvPr id="0" name=""/>
        <dsp:cNvSpPr/>
      </dsp:nvSpPr>
      <dsp:spPr>
        <a:xfrm>
          <a:off x="1191612" y="1186655"/>
          <a:ext cx="4500584" cy="293734"/>
        </a:xfrm>
        <a:custGeom>
          <a:avLst/>
          <a:gdLst/>
          <a:ahLst/>
          <a:cxnLst/>
          <a:rect l="0" t="0" r="0" b="0"/>
          <a:pathLst>
            <a:path>
              <a:moveTo>
                <a:pt x="4500584" y="0"/>
              </a:moveTo>
              <a:lnTo>
                <a:pt x="4500584" y="262329"/>
              </a:lnTo>
              <a:lnTo>
                <a:pt x="0" y="262329"/>
              </a:lnTo>
              <a:lnTo>
                <a:pt x="0" y="2937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2934B-A4F3-46CC-A918-EEABFA8B3A99}">
      <dsp:nvSpPr>
        <dsp:cNvPr id="0" name=""/>
        <dsp:cNvSpPr/>
      </dsp:nvSpPr>
      <dsp:spPr>
        <a:xfrm>
          <a:off x="5036491" y="743178"/>
          <a:ext cx="1311412" cy="443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EFB24-27A4-4CDE-8F8C-3ABE3F61BC75}">
      <dsp:nvSpPr>
        <dsp:cNvPr id="0" name=""/>
        <dsp:cNvSpPr/>
      </dsp:nvSpPr>
      <dsp:spPr>
        <a:xfrm>
          <a:off x="5074158" y="778963"/>
          <a:ext cx="1311412" cy="443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i="0" kern="1200" dirty="0"/>
            <a:t>Développement de l’</a:t>
          </a:r>
          <a:r>
            <a:rPr lang="fr-FR" sz="900" b="0" i="0" kern="1200" dirty="0" err="1"/>
            <a:t>Intarnet</a:t>
          </a:r>
          <a:endParaRPr lang="en-US" sz="900" kern="1200" dirty="0"/>
        </a:p>
      </dsp:txBody>
      <dsp:txXfrm>
        <a:off x="5087147" y="791952"/>
        <a:ext cx="1285434" cy="417498"/>
      </dsp:txXfrm>
    </dsp:sp>
    <dsp:sp modelId="{511AE3DA-1A08-421C-B7EF-047B5D8C2601}">
      <dsp:nvSpPr>
        <dsp:cNvPr id="0" name=""/>
        <dsp:cNvSpPr/>
      </dsp:nvSpPr>
      <dsp:spPr>
        <a:xfrm>
          <a:off x="842994" y="1480390"/>
          <a:ext cx="697236" cy="2807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C9AA8-F263-427F-AB00-9665428E4EA4}">
      <dsp:nvSpPr>
        <dsp:cNvPr id="0" name=""/>
        <dsp:cNvSpPr/>
      </dsp:nvSpPr>
      <dsp:spPr>
        <a:xfrm>
          <a:off x="880662" y="1516174"/>
          <a:ext cx="697236" cy="280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Objectifs Généraux</a:t>
          </a:r>
          <a:endParaRPr lang="en-US" sz="900" kern="1200" dirty="0"/>
        </a:p>
      </dsp:txBody>
      <dsp:txXfrm>
        <a:off x="888886" y="1524398"/>
        <a:ext cx="680788" cy="264330"/>
      </dsp:txXfrm>
    </dsp:sp>
    <dsp:sp modelId="{3CC7DEA0-C2AA-4056-B6FD-240B3E40FE79}">
      <dsp:nvSpPr>
        <dsp:cNvPr id="0" name=""/>
        <dsp:cNvSpPr/>
      </dsp:nvSpPr>
      <dsp:spPr>
        <a:xfrm>
          <a:off x="-37667" y="2399368"/>
          <a:ext cx="767749" cy="576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762B3-8E7B-48E8-B080-3BAE77B094A8}">
      <dsp:nvSpPr>
        <dsp:cNvPr id="0" name=""/>
        <dsp:cNvSpPr/>
      </dsp:nvSpPr>
      <dsp:spPr>
        <a:xfrm>
          <a:off x="0" y="2435152"/>
          <a:ext cx="767749" cy="576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kern="1200" dirty="0"/>
            <a:t>Élaborer la Proposition de Projet</a:t>
          </a:r>
          <a:endParaRPr lang="en-US" sz="800" kern="1200" dirty="0"/>
        </a:p>
      </dsp:txBody>
      <dsp:txXfrm>
        <a:off x="16886" y="2452038"/>
        <a:ext cx="733977" cy="542775"/>
      </dsp:txXfrm>
    </dsp:sp>
    <dsp:sp modelId="{05D76372-3CD9-4530-8D31-DDADB9652EC3}">
      <dsp:nvSpPr>
        <dsp:cNvPr id="0" name=""/>
        <dsp:cNvSpPr/>
      </dsp:nvSpPr>
      <dsp:spPr>
        <a:xfrm>
          <a:off x="1274074" y="2448103"/>
          <a:ext cx="980988" cy="376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111F1-3C3A-4760-83F1-ACF1E1CE86E0}">
      <dsp:nvSpPr>
        <dsp:cNvPr id="0" name=""/>
        <dsp:cNvSpPr/>
      </dsp:nvSpPr>
      <dsp:spPr>
        <a:xfrm>
          <a:off x="1311742" y="2483887"/>
          <a:ext cx="980988" cy="376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kern="1200" dirty="0"/>
            <a:t>Amélioration de la communication au sein des équipes</a:t>
          </a:r>
          <a:endParaRPr lang="en-US" sz="800" kern="1200" dirty="0"/>
        </a:p>
      </dsp:txBody>
      <dsp:txXfrm>
        <a:off x="1322765" y="2494910"/>
        <a:ext cx="958942" cy="354307"/>
      </dsp:txXfrm>
    </dsp:sp>
    <dsp:sp modelId="{41098FFF-5CF5-4427-8D04-C9A418775FD2}">
      <dsp:nvSpPr>
        <dsp:cNvPr id="0" name=""/>
        <dsp:cNvSpPr/>
      </dsp:nvSpPr>
      <dsp:spPr>
        <a:xfrm>
          <a:off x="820429" y="2995290"/>
          <a:ext cx="733414" cy="535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509D6-4AD0-4C11-9080-C8263CAE2C8F}">
      <dsp:nvSpPr>
        <dsp:cNvPr id="0" name=""/>
        <dsp:cNvSpPr/>
      </dsp:nvSpPr>
      <dsp:spPr>
        <a:xfrm>
          <a:off x="858096" y="3031074"/>
          <a:ext cx="733414" cy="535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kern="1200" dirty="0"/>
            <a:t>Vue d'ensemble visuelle des projets en cours</a:t>
          </a:r>
          <a:endParaRPr lang="en-US" sz="800" kern="1200" dirty="0"/>
        </a:p>
      </dsp:txBody>
      <dsp:txXfrm>
        <a:off x="873772" y="3046750"/>
        <a:ext cx="702062" cy="503861"/>
      </dsp:txXfrm>
    </dsp:sp>
    <dsp:sp modelId="{8285E764-3B60-4C58-9A1E-F7D99235C4E5}">
      <dsp:nvSpPr>
        <dsp:cNvPr id="0" name=""/>
        <dsp:cNvSpPr/>
      </dsp:nvSpPr>
      <dsp:spPr>
        <a:xfrm>
          <a:off x="3909223" y="1475492"/>
          <a:ext cx="669630" cy="260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46A52-5E85-4678-A003-4213F53F2E67}">
      <dsp:nvSpPr>
        <dsp:cNvPr id="0" name=""/>
        <dsp:cNvSpPr/>
      </dsp:nvSpPr>
      <dsp:spPr>
        <a:xfrm>
          <a:off x="3946891" y="1511276"/>
          <a:ext cx="669630" cy="2609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/>
            <a:t>Partie Fonctionnelle</a:t>
          </a:r>
          <a:endParaRPr lang="en-US" sz="800" kern="1200" dirty="0"/>
        </a:p>
      </dsp:txBody>
      <dsp:txXfrm>
        <a:off x="3954533" y="1518918"/>
        <a:ext cx="654346" cy="245627"/>
      </dsp:txXfrm>
    </dsp:sp>
    <dsp:sp modelId="{51123AF4-235F-4062-B795-D1C3CD73DE68}">
      <dsp:nvSpPr>
        <dsp:cNvPr id="0" name=""/>
        <dsp:cNvSpPr/>
      </dsp:nvSpPr>
      <dsp:spPr>
        <a:xfrm>
          <a:off x="2309705" y="1969496"/>
          <a:ext cx="952708" cy="641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D4001-DA74-46F3-8376-318FC2F0C1CA}">
      <dsp:nvSpPr>
        <dsp:cNvPr id="0" name=""/>
        <dsp:cNvSpPr/>
      </dsp:nvSpPr>
      <dsp:spPr>
        <a:xfrm>
          <a:off x="2347373" y="2005280"/>
          <a:ext cx="952708" cy="6410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kern="1200" dirty="0" err="1"/>
            <a:t>Concevoir</a:t>
          </a:r>
          <a:r>
            <a:rPr lang="en-GB" sz="900" b="0" i="0" kern="1200" dirty="0"/>
            <a:t> </a:t>
          </a:r>
          <a:r>
            <a:rPr lang="en-GB" sz="900" b="0" i="0" kern="1200" dirty="0" err="1"/>
            <a:t>l'Architecture</a:t>
          </a:r>
          <a:r>
            <a:rPr lang="en-GB" sz="900" b="0" i="0" kern="1200" dirty="0"/>
            <a:t> de </a:t>
          </a:r>
          <a:r>
            <a:rPr lang="en-GB" sz="900" b="0" i="0" kern="1200" dirty="0" err="1"/>
            <a:t>l'Intranet</a:t>
          </a:r>
          <a:endParaRPr lang="en-US" sz="900" kern="1200" dirty="0"/>
        </a:p>
      </dsp:txBody>
      <dsp:txXfrm>
        <a:off x="2366150" y="2024057"/>
        <a:ext cx="915154" cy="603523"/>
      </dsp:txXfrm>
    </dsp:sp>
    <dsp:sp modelId="{9F5C863E-0740-4C48-978B-DDF7118DD0FE}">
      <dsp:nvSpPr>
        <dsp:cNvPr id="0" name=""/>
        <dsp:cNvSpPr/>
      </dsp:nvSpPr>
      <dsp:spPr>
        <a:xfrm>
          <a:off x="1866260" y="3138168"/>
          <a:ext cx="810871" cy="490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7250B-0B37-4F4E-B6B9-9505C34761E9}">
      <dsp:nvSpPr>
        <dsp:cNvPr id="0" name=""/>
        <dsp:cNvSpPr/>
      </dsp:nvSpPr>
      <dsp:spPr>
        <a:xfrm>
          <a:off x="1903927" y="3173952"/>
          <a:ext cx="810871" cy="490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kern="1200" dirty="0"/>
            <a:t>Élaborer le Design de l'Interface Utilisateur</a:t>
          </a:r>
          <a:endParaRPr lang="en-US" sz="800" kern="1200" dirty="0"/>
        </a:p>
      </dsp:txBody>
      <dsp:txXfrm>
        <a:off x="1918305" y="3188330"/>
        <a:ext cx="782115" cy="462161"/>
      </dsp:txXfrm>
    </dsp:sp>
    <dsp:sp modelId="{15971C40-C2A6-416E-A7E3-B8071E7A9DBA}">
      <dsp:nvSpPr>
        <dsp:cNvPr id="0" name=""/>
        <dsp:cNvSpPr/>
      </dsp:nvSpPr>
      <dsp:spPr>
        <a:xfrm>
          <a:off x="2772349" y="3119495"/>
          <a:ext cx="868390" cy="576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12273-FFC0-4ED6-97E9-7BB6F5EED59A}">
      <dsp:nvSpPr>
        <dsp:cNvPr id="0" name=""/>
        <dsp:cNvSpPr/>
      </dsp:nvSpPr>
      <dsp:spPr>
        <a:xfrm>
          <a:off x="2810016" y="3155279"/>
          <a:ext cx="868390" cy="576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0" i="0" kern="1200" dirty="0" err="1"/>
            <a:t>Développer</a:t>
          </a:r>
          <a:r>
            <a:rPr lang="en-GB" sz="800" b="0" i="0" kern="1200" dirty="0"/>
            <a:t> les </a:t>
          </a:r>
          <a:r>
            <a:rPr lang="en-GB" sz="800" b="0" i="0" kern="1200" dirty="0" err="1"/>
            <a:t>Spécifications</a:t>
          </a:r>
          <a:r>
            <a:rPr lang="en-GB" sz="800" b="0" i="0" kern="1200" dirty="0"/>
            <a:t> Techniques</a:t>
          </a:r>
          <a:endParaRPr lang="en-US" sz="800" kern="1200" dirty="0"/>
        </a:p>
      </dsp:txBody>
      <dsp:txXfrm>
        <a:off x="2826896" y="3172159"/>
        <a:ext cx="834630" cy="542570"/>
      </dsp:txXfrm>
    </dsp:sp>
    <dsp:sp modelId="{CB0CFD3E-DF91-48DE-9F8A-DF988CF6A3A0}">
      <dsp:nvSpPr>
        <dsp:cNvPr id="0" name=""/>
        <dsp:cNvSpPr/>
      </dsp:nvSpPr>
      <dsp:spPr>
        <a:xfrm>
          <a:off x="3965742" y="1970941"/>
          <a:ext cx="1300295" cy="477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C6373-605D-4822-8666-46DCA9C7DEB3}">
      <dsp:nvSpPr>
        <dsp:cNvPr id="0" name=""/>
        <dsp:cNvSpPr/>
      </dsp:nvSpPr>
      <dsp:spPr>
        <a:xfrm>
          <a:off x="4003409" y="2006725"/>
          <a:ext cx="1300295" cy="477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kern="1200" dirty="0"/>
            <a:t>Mettre en Place les Processus de Gestion des documents</a:t>
          </a:r>
          <a:endParaRPr lang="en-US" sz="800" kern="1200" dirty="0"/>
        </a:p>
      </dsp:txBody>
      <dsp:txXfrm>
        <a:off x="4017393" y="2020709"/>
        <a:ext cx="1272327" cy="449493"/>
      </dsp:txXfrm>
    </dsp:sp>
    <dsp:sp modelId="{F489B3DF-0910-462F-8AE6-B1344EDB84AF}">
      <dsp:nvSpPr>
        <dsp:cNvPr id="0" name=""/>
        <dsp:cNvSpPr/>
      </dsp:nvSpPr>
      <dsp:spPr>
        <a:xfrm>
          <a:off x="3738669" y="2977422"/>
          <a:ext cx="730370" cy="591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21FB6-4B92-4CFE-BB86-A0FF7CCE891B}">
      <dsp:nvSpPr>
        <dsp:cNvPr id="0" name=""/>
        <dsp:cNvSpPr/>
      </dsp:nvSpPr>
      <dsp:spPr>
        <a:xfrm>
          <a:off x="3776337" y="3013206"/>
          <a:ext cx="730370" cy="591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kern="1200" dirty="0"/>
            <a:t>Conception des fonctionnalités de commentaires</a:t>
          </a:r>
          <a:endParaRPr lang="en-US" sz="800" kern="1200" dirty="0"/>
        </a:p>
      </dsp:txBody>
      <dsp:txXfrm>
        <a:off x="3793665" y="3030534"/>
        <a:ext cx="695714" cy="556969"/>
      </dsp:txXfrm>
    </dsp:sp>
    <dsp:sp modelId="{8F53FE39-3BBD-4BB4-921B-2A5B67A7AD4E}">
      <dsp:nvSpPr>
        <dsp:cNvPr id="0" name=""/>
        <dsp:cNvSpPr/>
      </dsp:nvSpPr>
      <dsp:spPr>
        <a:xfrm>
          <a:off x="4576180" y="2904624"/>
          <a:ext cx="715911" cy="679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E084B-F09F-4A38-9548-42E814C8F71C}">
      <dsp:nvSpPr>
        <dsp:cNvPr id="0" name=""/>
        <dsp:cNvSpPr/>
      </dsp:nvSpPr>
      <dsp:spPr>
        <a:xfrm>
          <a:off x="4613848" y="2940408"/>
          <a:ext cx="715911" cy="679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kern="1200" dirty="0"/>
            <a:t>Mise en œuvre de fonctionnalités de notifications</a:t>
          </a:r>
          <a:endParaRPr lang="en-US" sz="800" kern="1200" dirty="0"/>
        </a:p>
      </dsp:txBody>
      <dsp:txXfrm>
        <a:off x="4633752" y="2960312"/>
        <a:ext cx="676103" cy="639772"/>
      </dsp:txXfrm>
    </dsp:sp>
    <dsp:sp modelId="{5040A67A-27DD-49C0-AEA3-C21DEBF7BE17}">
      <dsp:nvSpPr>
        <dsp:cNvPr id="0" name=""/>
        <dsp:cNvSpPr/>
      </dsp:nvSpPr>
      <dsp:spPr>
        <a:xfrm>
          <a:off x="5682831" y="1938220"/>
          <a:ext cx="1389739" cy="629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C0F5E-3321-47C9-8F59-D7301EC54239}">
      <dsp:nvSpPr>
        <dsp:cNvPr id="0" name=""/>
        <dsp:cNvSpPr/>
      </dsp:nvSpPr>
      <dsp:spPr>
        <a:xfrm>
          <a:off x="5720499" y="1974004"/>
          <a:ext cx="1389739" cy="629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i="0" kern="1200" dirty="0"/>
            <a:t>Mettre en Place les Processus de Gestion de Projet</a:t>
          </a:r>
          <a:endParaRPr lang="en-US" sz="900" kern="1200" dirty="0"/>
        </a:p>
      </dsp:txBody>
      <dsp:txXfrm>
        <a:off x="5738927" y="1992432"/>
        <a:ext cx="1352883" cy="592310"/>
      </dsp:txXfrm>
    </dsp:sp>
    <dsp:sp modelId="{636FF0AC-C0DE-4BBE-9B1A-D6185DF9EAD6}">
      <dsp:nvSpPr>
        <dsp:cNvPr id="0" name=""/>
        <dsp:cNvSpPr/>
      </dsp:nvSpPr>
      <dsp:spPr>
        <a:xfrm>
          <a:off x="5411441" y="2938923"/>
          <a:ext cx="717183" cy="568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9718C-D870-478F-80C0-8FBA2EE9C812}">
      <dsp:nvSpPr>
        <dsp:cNvPr id="0" name=""/>
        <dsp:cNvSpPr/>
      </dsp:nvSpPr>
      <dsp:spPr>
        <a:xfrm>
          <a:off x="5449108" y="2974707"/>
          <a:ext cx="717183" cy="568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kern="1200" dirty="0"/>
            <a:t>Conception des fonctionnalités de visualisation</a:t>
          </a:r>
          <a:endParaRPr lang="en-US" sz="800" kern="1200" dirty="0"/>
        </a:p>
      </dsp:txBody>
      <dsp:txXfrm>
        <a:off x="5465749" y="2991348"/>
        <a:ext cx="683901" cy="534883"/>
      </dsp:txXfrm>
    </dsp:sp>
    <dsp:sp modelId="{F5278F62-CC30-41C7-B61F-EAA2335D230F}">
      <dsp:nvSpPr>
        <dsp:cNvPr id="0" name=""/>
        <dsp:cNvSpPr/>
      </dsp:nvSpPr>
      <dsp:spPr>
        <a:xfrm>
          <a:off x="6214461" y="2949426"/>
          <a:ext cx="858410" cy="481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04615-4761-4DB0-8F0A-5530592B7AA3}">
      <dsp:nvSpPr>
        <dsp:cNvPr id="0" name=""/>
        <dsp:cNvSpPr/>
      </dsp:nvSpPr>
      <dsp:spPr>
        <a:xfrm>
          <a:off x="6252129" y="2985210"/>
          <a:ext cx="858410" cy="481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kern="1200" dirty="0"/>
            <a:t>Mise en œuvre des fonctionnalités de suivi visuel</a:t>
          </a:r>
          <a:endParaRPr lang="en-US" sz="800" kern="1200" dirty="0"/>
        </a:p>
      </dsp:txBody>
      <dsp:txXfrm>
        <a:off x="6266244" y="2999325"/>
        <a:ext cx="830180" cy="453700"/>
      </dsp:txXfrm>
    </dsp:sp>
    <dsp:sp modelId="{B4E98C5B-A417-4862-A353-09F91622B198}">
      <dsp:nvSpPr>
        <dsp:cNvPr id="0" name=""/>
        <dsp:cNvSpPr/>
      </dsp:nvSpPr>
      <dsp:spPr>
        <a:xfrm>
          <a:off x="7681847" y="1451130"/>
          <a:ext cx="809386" cy="355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3ACD7-5991-4679-B2EB-16487FD6BD7F}">
      <dsp:nvSpPr>
        <dsp:cNvPr id="0" name=""/>
        <dsp:cNvSpPr/>
      </dsp:nvSpPr>
      <dsp:spPr>
        <a:xfrm>
          <a:off x="7719515" y="1486914"/>
          <a:ext cx="809386" cy="355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Partie Base de Données</a:t>
          </a:r>
          <a:endParaRPr lang="en-US" sz="900" kern="1200" dirty="0"/>
        </a:p>
      </dsp:txBody>
      <dsp:txXfrm>
        <a:off x="7729935" y="1497334"/>
        <a:ext cx="788546" cy="334933"/>
      </dsp:txXfrm>
    </dsp:sp>
    <dsp:sp modelId="{DD4B7527-D33C-42D7-8737-271153E7CA19}">
      <dsp:nvSpPr>
        <dsp:cNvPr id="0" name=""/>
        <dsp:cNvSpPr/>
      </dsp:nvSpPr>
      <dsp:spPr>
        <a:xfrm>
          <a:off x="7381578" y="2495387"/>
          <a:ext cx="896562" cy="48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67144-AF15-4BF3-BA2C-D98DE78213F2}">
      <dsp:nvSpPr>
        <dsp:cNvPr id="0" name=""/>
        <dsp:cNvSpPr/>
      </dsp:nvSpPr>
      <dsp:spPr>
        <a:xfrm>
          <a:off x="7419245" y="2531171"/>
          <a:ext cx="896562" cy="480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kern="1200" dirty="0"/>
            <a:t>Créer la Structure de Base de Données</a:t>
          </a:r>
          <a:endParaRPr lang="en-US" sz="800" kern="1200" dirty="0"/>
        </a:p>
      </dsp:txBody>
      <dsp:txXfrm>
        <a:off x="7433309" y="2545235"/>
        <a:ext cx="868434" cy="452037"/>
      </dsp:txXfrm>
    </dsp:sp>
    <dsp:sp modelId="{6824755B-57DE-4EA0-840D-06B4BF6FDF0A}">
      <dsp:nvSpPr>
        <dsp:cNvPr id="0" name=""/>
        <dsp:cNvSpPr/>
      </dsp:nvSpPr>
      <dsp:spPr>
        <a:xfrm>
          <a:off x="6971312" y="3482776"/>
          <a:ext cx="695852" cy="5054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CA4C2-04E2-4D37-A033-DEBBFD32C315}">
      <dsp:nvSpPr>
        <dsp:cNvPr id="0" name=""/>
        <dsp:cNvSpPr/>
      </dsp:nvSpPr>
      <dsp:spPr>
        <a:xfrm>
          <a:off x="7008980" y="3518560"/>
          <a:ext cx="695852" cy="50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kern="1200" dirty="0"/>
            <a:t>Élaboration du schéma de base de données</a:t>
          </a:r>
          <a:endParaRPr lang="en-US" sz="800" kern="1200" dirty="0"/>
        </a:p>
      </dsp:txBody>
      <dsp:txXfrm>
        <a:off x="7023784" y="3533364"/>
        <a:ext cx="666244" cy="475851"/>
      </dsp:txXfrm>
    </dsp:sp>
    <dsp:sp modelId="{63702BB1-45D4-4BD0-A3AF-B234EE8553ED}">
      <dsp:nvSpPr>
        <dsp:cNvPr id="0" name=""/>
        <dsp:cNvSpPr/>
      </dsp:nvSpPr>
      <dsp:spPr>
        <a:xfrm>
          <a:off x="7789243" y="3487268"/>
          <a:ext cx="597344" cy="473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16F02-9255-44FF-93B1-161FBB8F217E}">
      <dsp:nvSpPr>
        <dsp:cNvPr id="0" name=""/>
        <dsp:cNvSpPr/>
      </dsp:nvSpPr>
      <dsp:spPr>
        <a:xfrm>
          <a:off x="7826910" y="3523052"/>
          <a:ext cx="597344" cy="473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kern="1200" dirty="0"/>
            <a:t>Création des tables et des relations</a:t>
          </a:r>
          <a:endParaRPr lang="en-US" sz="800" kern="1200" dirty="0"/>
        </a:p>
      </dsp:txBody>
      <dsp:txXfrm>
        <a:off x="7840783" y="3536925"/>
        <a:ext cx="569598" cy="445918"/>
      </dsp:txXfrm>
    </dsp:sp>
    <dsp:sp modelId="{C01C2109-FBA6-4515-A96E-FE6FAD1FE5B3}">
      <dsp:nvSpPr>
        <dsp:cNvPr id="0" name=""/>
        <dsp:cNvSpPr/>
      </dsp:nvSpPr>
      <dsp:spPr>
        <a:xfrm>
          <a:off x="8595124" y="2188505"/>
          <a:ext cx="1076385" cy="570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25C3B-3E47-4330-8D0D-6FE931A742F5}">
      <dsp:nvSpPr>
        <dsp:cNvPr id="0" name=""/>
        <dsp:cNvSpPr/>
      </dsp:nvSpPr>
      <dsp:spPr>
        <a:xfrm>
          <a:off x="8632791" y="2224289"/>
          <a:ext cx="1076385" cy="570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kern="1200" dirty="0"/>
            <a:t>Mise en place de mécanismes de suivi des activités et de génération de rapports</a:t>
          </a:r>
          <a:endParaRPr lang="en-US" sz="800" kern="1200" dirty="0"/>
        </a:p>
      </dsp:txBody>
      <dsp:txXfrm>
        <a:off x="8649487" y="2240985"/>
        <a:ext cx="1042993" cy="536661"/>
      </dsp:txXfrm>
    </dsp:sp>
    <dsp:sp modelId="{B8814B20-ED09-48DF-B940-6B07AEE3DB9F}">
      <dsp:nvSpPr>
        <dsp:cNvPr id="0" name=""/>
        <dsp:cNvSpPr/>
      </dsp:nvSpPr>
      <dsp:spPr>
        <a:xfrm>
          <a:off x="8844438" y="3246121"/>
          <a:ext cx="565057" cy="440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D2E6E-ADB9-4222-B55A-9CFB3EE209EB}">
      <dsp:nvSpPr>
        <dsp:cNvPr id="0" name=""/>
        <dsp:cNvSpPr/>
      </dsp:nvSpPr>
      <dsp:spPr>
        <a:xfrm>
          <a:off x="8882106" y="3281905"/>
          <a:ext cx="565057" cy="440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/>
            <a:t>Création de rapports</a:t>
          </a:r>
          <a:endParaRPr lang="en-US" sz="800" kern="1200" dirty="0"/>
        </a:p>
      </dsp:txBody>
      <dsp:txXfrm>
        <a:off x="8895017" y="3294816"/>
        <a:ext cx="539235" cy="414996"/>
      </dsp:txXfrm>
    </dsp:sp>
    <dsp:sp modelId="{DA18FD81-3988-47E3-85E1-CED421B1ED5F}">
      <dsp:nvSpPr>
        <dsp:cNvPr id="0" name=""/>
        <dsp:cNvSpPr/>
      </dsp:nvSpPr>
      <dsp:spPr>
        <a:xfrm>
          <a:off x="10280841" y="1435732"/>
          <a:ext cx="705677" cy="243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EE02D-7570-4CA4-A1D6-A7F8F4D1E49B}">
      <dsp:nvSpPr>
        <dsp:cNvPr id="0" name=""/>
        <dsp:cNvSpPr/>
      </dsp:nvSpPr>
      <dsp:spPr>
        <a:xfrm>
          <a:off x="10318509" y="1471516"/>
          <a:ext cx="705677" cy="2433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 err="1"/>
            <a:t>Partie</a:t>
          </a:r>
          <a:r>
            <a:rPr lang="en-US" sz="900" b="0" i="0" kern="1200" dirty="0"/>
            <a:t> </a:t>
          </a:r>
          <a:r>
            <a:rPr lang="en-GB" sz="900" b="0" i="0" kern="1200" dirty="0"/>
            <a:t>Test</a:t>
          </a:r>
          <a:endParaRPr lang="en-US" sz="900" kern="1200" dirty="0"/>
        </a:p>
      </dsp:txBody>
      <dsp:txXfrm>
        <a:off x="10325638" y="1478645"/>
        <a:ext cx="691419" cy="229134"/>
      </dsp:txXfrm>
    </dsp:sp>
    <dsp:sp modelId="{0D2D3B01-8243-4409-9A9D-D32168B6EFBB}">
      <dsp:nvSpPr>
        <dsp:cNvPr id="0" name=""/>
        <dsp:cNvSpPr/>
      </dsp:nvSpPr>
      <dsp:spPr>
        <a:xfrm>
          <a:off x="10195790" y="2262549"/>
          <a:ext cx="1182365" cy="551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8EBC3-A38F-4D22-AE94-A151DE1B0070}">
      <dsp:nvSpPr>
        <dsp:cNvPr id="0" name=""/>
        <dsp:cNvSpPr/>
      </dsp:nvSpPr>
      <dsp:spPr>
        <a:xfrm>
          <a:off x="10233457" y="2298333"/>
          <a:ext cx="1182365" cy="5513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Mener</a:t>
          </a:r>
          <a:r>
            <a:rPr lang="en-GB" sz="9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les Tests</a:t>
          </a:r>
          <a:endParaRPr lang="en-US" sz="9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0249606" y="2314482"/>
        <a:ext cx="1150067" cy="519065"/>
      </dsp:txXfrm>
    </dsp:sp>
    <dsp:sp modelId="{B34F04B6-DDFC-4510-8856-B2613A10B288}">
      <dsp:nvSpPr>
        <dsp:cNvPr id="0" name=""/>
        <dsp:cNvSpPr/>
      </dsp:nvSpPr>
      <dsp:spPr>
        <a:xfrm>
          <a:off x="9769686" y="2994297"/>
          <a:ext cx="926598" cy="658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7DA57-CE28-4F44-A5B7-B6F2334E1860}">
      <dsp:nvSpPr>
        <dsp:cNvPr id="0" name=""/>
        <dsp:cNvSpPr/>
      </dsp:nvSpPr>
      <dsp:spPr>
        <a:xfrm>
          <a:off x="9807354" y="3030081"/>
          <a:ext cx="926598" cy="6580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kern="1200" dirty="0" err="1"/>
            <a:t>Effectuer</a:t>
          </a:r>
          <a:r>
            <a:rPr lang="en-GB" sz="900" b="0" i="0" kern="1200" dirty="0"/>
            <a:t> les Tests </a:t>
          </a:r>
          <a:r>
            <a:rPr lang="en-GB" sz="900" b="0" i="0" kern="1200" dirty="0" err="1"/>
            <a:t>Unitaires</a:t>
          </a:r>
          <a:endParaRPr lang="en-US" sz="900" kern="1200" dirty="0"/>
        </a:p>
      </dsp:txBody>
      <dsp:txXfrm>
        <a:off x="9826627" y="3049354"/>
        <a:ext cx="888052" cy="619492"/>
      </dsp:txXfrm>
    </dsp:sp>
    <dsp:sp modelId="{6BE139CE-D72B-4675-88CE-7DBEA3BA92DA}">
      <dsp:nvSpPr>
        <dsp:cNvPr id="0" name=""/>
        <dsp:cNvSpPr/>
      </dsp:nvSpPr>
      <dsp:spPr>
        <a:xfrm>
          <a:off x="10865683" y="2997181"/>
          <a:ext cx="842165" cy="518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C38A6-2E37-43E2-83A1-5E049773E2B1}">
      <dsp:nvSpPr>
        <dsp:cNvPr id="0" name=""/>
        <dsp:cNvSpPr/>
      </dsp:nvSpPr>
      <dsp:spPr>
        <a:xfrm>
          <a:off x="10903351" y="3032965"/>
          <a:ext cx="842165" cy="518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i="0" kern="1200" dirty="0"/>
            <a:t>Réaliser les Tests de Système</a:t>
          </a:r>
          <a:endParaRPr lang="en-US" sz="900" kern="1200" dirty="0"/>
        </a:p>
      </dsp:txBody>
      <dsp:txXfrm>
        <a:off x="10918544" y="3048158"/>
        <a:ext cx="811779" cy="488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35E0-23A5-88E9-E4BC-4CDD8C09D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92A96-02D4-38F1-77FA-1FF0B7CC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F8C0-3275-6136-EFA9-95271BD7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E6E3-7342-4266-8004-92E4F006FD2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A2D52-55FB-76AB-4EBB-F4365EA6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F79C7-C950-9278-D905-ADD86A73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B1C0-DE4A-454F-AEB8-C027FB41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42CB-5D49-182C-CC28-A72D6E6B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43501-9496-36D5-22D2-1F7B29353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4210A-20BE-3AEF-5846-A722E27E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E6E3-7342-4266-8004-92E4F006FD2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AECB-0DDD-31A6-87E6-42B76E16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4FD47-7148-62D0-63D0-DDE3FD32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B1C0-DE4A-454F-AEB8-C027FB41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16DB0-0087-1AA7-389B-78F1F42BD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76431-D11B-CEB8-FFB1-07D51730F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30EA5-BA66-9A73-61F9-EFE0CE17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E6E3-7342-4266-8004-92E4F006FD2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5A91D-05FC-CF08-E9E6-BE68563D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D00E9-AED6-CE52-681F-94025855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B1C0-DE4A-454F-AEB8-C027FB41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3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FF2D-487D-4263-4AD5-EA0109C0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B41BF-D3A5-F646-C181-6F69F4F64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DEF51-6A5E-7AEA-04D5-67946195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E6E3-7342-4266-8004-92E4F006FD2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F1C36-6E06-19BD-93C2-58C562C0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18E48-4181-6D1E-F3D6-9D42E960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B1C0-DE4A-454F-AEB8-C027FB41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0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4DEC-12C5-059F-880C-D50275BD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AB3B9-D999-00D0-FF38-7C23D1AE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4DE25-0C4B-F927-5252-B7D7F16A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E6E3-7342-4266-8004-92E4F006FD2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7358-B094-4881-587B-AABA81A3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B8C0A-4772-CCFE-4803-37DDDD4E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B1C0-DE4A-454F-AEB8-C027FB41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2F42-9986-E11C-72CC-88D09739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03C5B-50C5-64BC-7D7E-B849E64FE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60CA8-4E54-62FF-1F9C-FBF48F454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49458-083C-5337-6984-6BF92030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E6E3-7342-4266-8004-92E4F006FD2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361E8-25E2-14C4-761C-5E368695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4059B-A35A-C04C-D5A5-60389D29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B1C0-DE4A-454F-AEB8-C027FB41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2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E08B-05BF-FE3C-EF57-C58F658A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27BBC-F9B9-9AA0-700F-AEE5C5CC4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67706-CB2E-2D59-5A6D-9F4329A22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345EE-80D6-2BA0-798F-88422AF0E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91A63-4E53-7A7B-803F-5ED8C99D3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2F80A-4858-6121-BB8B-F9B2EEEA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E6E3-7342-4266-8004-92E4F006FD2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C7BF48-64B8-0C03-EDE0-CBDB2E6F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DF669-F1C1-0DE1-A87D-0FC514EF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B1C0-DE4A-454F-AEB8-C027FB41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3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1F18-0B51-5C25-0667-D15FDD25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CF654-10B2-F5F1-32B3-8CACA4E3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E6E3-7342-4266-8004-92E4F006FD2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AF08A-076A-89D4-4A22-19E9E249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88123-DD3D-0523-CAE5-F57DBF8D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B1C0-DE4A-454F-AEB8-C027FB41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7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09862-018F-D8E6-48FD-C88AE228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E6E3-7342-4266-8004-92E4F006FD2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B0CE7-2249-6478-5DAF-3533E7E5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D9FA6-BCDA-E274-85C9-BFF45990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B1C0-DE4A-454F-AEB8-C027FB41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1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C87A-A434-F047-0C85-AFE7CBB0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765C-CEFB-D39A-1499-F6890D67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BB93E-3279-FFC3-F295-971C3A717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BC551-13DE-BB1D-1DC3-BB138AA0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E6E3-7342-4266-8004-92E4F006FD2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DFF77-92FC-7BDB-B9FF-CC9E8D88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A4C2A-F39F-1CE4-02EA-93BC3134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B1C0-DE4A-454F-AEB8-C027FB41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A2A3-3CF5-23A9-4616-A702A363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7EAA4-73AC-E9CF-F349-2DA791128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35851-C6EF-DA91-8677-129F9D0DE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565DC-1653-FC32-3090-A07F1EBB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E6E3-7342-4266-8004-92E4F006FD2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2600B-5205-B0BC-D737-3CA8B123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53F92-3CDC-B5AD-91A1-1273B742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B1C0-DE4A-454F-AEB8-C027FB41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7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20D4A-1358-6BAD-7B0F-A85D6497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EA6AC-BA24-1A0A-EAD8-4249BA122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0B5BE-8119-C5EB-F08E-673B2F84D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4E6E3-7342-4266-8004-92E4F006FD2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D6B2-C5F9-1B52-6BD2-DD499FCDD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14D97-259A-D4C0-545C-ACECF19D8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0B1C0-DE4A-454F-AEB8-C027FB41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C533E49-4741-27DB-1B75-C7AFB9E963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306434"/>
              </p:ext>
            </p:extLst>
          </p:nvPr>
        </p:nvGraphicFramePr>
        <p:xfrm>
          <a:off x="323851" y="655872"/>
          <a:ext cx="11868149" cy="5681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68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Mouad Rhofir</dc:creator>
  <cp:lastModifiedBy>El MEGGO ismail</cp:lastModifiedBy>
  <cp:revision>2</cp:revision>
  <dcterms:created xsi:type="dcterms:W3CDTF">2024-01-22T22:36:20Z</dcterms:created>
  <dcterms:modified xsi:type="dcterms:W3CDTF">2024-01-31T12:29:10Z</dcterms:modified>
</cp:coreProperties>
</file>