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4FB320-E18F-4521-A639-6B62D9581F39}">
  <a:tblStyle styleId="{1A4FB320-E18F-4521-A639-6B62D9581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1143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38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74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34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04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819400" y="228600"/>
            <a:ext cx="411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Cadrage du projet </a:t>
            </a:r>
            <a:endParaRPr sz="2400" b="1" i="0" u="none" strike="noStrike" cap="none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28600" y="838200"/>
            <a:ext cx="7696200" cy="2723782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du projet</a:t>
            </a:r>
            <a:endParaRPr dirty="0"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du projet  </a:t>
            </a:r>
            <a:r>
              <a:rPr lang="fr-FR" sz="1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GL INTRA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Maître d’ouvrage </a:t>
            </a:r>
            <a:r>
              <a:rPr lang="fr-FR" sz="1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Maître d’ouvrage délégué </a:t>
            </a:r>
            <a:r>
              <a:rPr lang="fr-FR" sz="1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GL Technologies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Maître d’œuvre </a:t>
            </a:r>
            <a:r>
              <a:rPr lang="fr-FR" sz="1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Bureau d’études 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 de projet </a:t>
            </a:r>
            <a:r>
              <a:rPr lang="fr-FR" sz="1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Meggouri Ismail</a:t>
            </a:r>
            <a:endParaRPr sz="1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04800" y="4191000"/>
            <a:ext cx="3733800" cy="1315704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 du projet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 INTRA vise à mettre</a:t>
            </a:r>
            <a:r>
              <a:rPr lang="en-GB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œuvre un intranet pour la gestion les défirent services de l’entreprise.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4267200" y="4191000"/>
            <a:ext cx="3733800" cy="2146701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Contexte du projet</a:t>
            </a:r>
            <a:endParaRPr dirty="0"/>
          </a:p>
          <a:p>
            <a:pPr marL="0" marR="0" lvl="0" indent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Faciliter la communication interne, renforcer la collaboration et optimiser la gestion des défirent services tel que le service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CVtech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le service RH, Document au sein de GL.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057400" y="4572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Cadrage du projet</a:t>
            </a:r>
            <a:endParaRPr sz="2400" b="1" i="0" u="none" strike="noStrike" cap="none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57200" y="1066800"/>
            <a:ext cx="3733800" cy="2800726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Enjeux du projet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</a:rPr>
              <a:t>A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méliorer la diffusion d'informations à travers l'organisation.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Encourager la collaboration entre les équipes.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Créer une plateforme qui motive les employés, améliore leur expérience de travail.</a:t>
            </a:r>
          </a:p>
        </p:txBody>
      </p:sp>
      <p:sp>
        <p:nvSpPr>
          <p:cNvPr id="100" name="Google Shape;100;p15"/>
          <p:cNvSpPr txBox="1"/>
          <p:nvPr/>
        </p:nvSpPr>
        <p:spPr>
          <a:xfrm>
            <a:off x="4356100" y="1066800"/>
            <a:ext cx="4537075" cy="2523727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Objectifs du Projet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Améliorer la Communication Interne.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Faciliter la Gestion des Projets.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Renforcer la Sécurité des Données.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Motiver les Employés.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Simplifier les processus internes.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Centraliser et organiser les informations et les documents internes.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5"/>
          <p:cNvGraphicFramePr/>
          <p:nvPr>
            <p:extLst>
              <p:ext uri="{D42A27DB-BD31-4B8C-83A1-F6EECF244321}">
                <p14:modId xmlns:p14="http://schemas.microsoft.com/office/powerpoint/2010/main" val="3186274866"/>
              </p:ext>
            </p:extLst>
          </p:nvPr>
        </p:nvGraphicFramePr>
        <p:xfrm>
          <a:off x="304800" y="336932"/>
          <a:ext cx="8415086" cy="6371358"/>
        </p:xfrm>
        <a:graphic>
          <a:graphicData uri="http://schemas.openxmlformats.org/drawingml/2006/table">
            <a:tbl>
              <a:tblPr>
                <a:noFill/>
                <a:tableStyleId>{1A4FB320-E18F-4521-A639-6B62D9581F39}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Fonction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Critère vérification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Niveau de performance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4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 </a:t>
                      </a:r>
                      <a:r>
                        <a:rPr lang="en-GB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Gestion de Documents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 utilisateurs peuvent télécharger, modifier, versionner et partager des documents.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 système doit permettre le téléchargement de documents, assurer la versionnage automatique des fichiers.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9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 </a:t>
                      </a:r>
                      <a:r>
                        <a:rPr lang="fr-FR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Gestion de Projets</a:t>
                      </a:r>
                      <a:endParaRPr lang="fr-FR"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 utilisateurs peuvent créer des projets, et suivre l'avancement.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 système doit permettre la création de tableaux.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79703"/>
                  </a:ext>
                </a:extLst>
              </a:tr>
              <a:tr h="1955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r>
                        <a:rPr lang="fr-FR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Sécurité</a:t>
                      </a:r>
                      <a:r>
                        <a:rPr lang="en-GB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des Données</a:t>
                      </a:r>
                      <a:endParaRPr lang="fr-FR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 système doit avoir des mécanismes de sécurité tels que l'authentification, le chiffrement des données, et des autorisations d'accès.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 système doit respecter les normes de sécurité, garantir une disponibilité de 99,9%, et avoir des procédures de sauvegarde régulières.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94424"/>
                  </a:ext>
                </a:extLst>
              </a:tr>
              <a:tr h="1955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 </a:t>
                      </a:r>
                      <a:r>
                        <a:rPr lang="en-GB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Gestion des candidatures</a:t>
                      </a:r>
                      <a:endParaRPr lang="fr-FR" sz="18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 responsables du recrutement peuvent gérer les candidatures reçues via l'Intranet en utilisant le service </a:t>
                      </a:r>
                      <a:r>
                        <a:rPr lang="fr-FR" sz="16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CVTech</a:t>
                      </a: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 système doit permettre le tri, la recherche et la catégorisation des candidatures de manière efficace, avec une visibilité complète sur l'état des candidatures.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600" marR="121600" marT="60700" marB="607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00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2199967" y="114363"/>
            <a:ext cx="411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 dirty="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Cadrage du projet </a:t>
            </a:r>
            <a:endParaRPr sz="2400" b="1" i="0" u="none" strike="noStrike" cap="none" dirty="0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56419" y="630205"/>
            <a:ext cx="8431162" cy="2800726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Conditions d’achèvement</a:t>
            </a:r>
            <a:endParaRPr dirty="0"/>
          </a:p>
          <a:p>
            <a:pPr marL="285750" marR="0" lvl="0" indent="-2857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Toutes les fonctionnalités prévues, telles que la gestion de projets, le partage de documents, etc., sont pleinement opérationnelles et répondent aux besoins spécifiques définis en début de projet.</a:t>
            </a:r>
          </a:p>
          <a:p>
            <a:pPr marL="285750" marR="0" lvl="0" indent="-2857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Toutes les fonctionnalités prévues pour le service </a:t>
            </a:r>
            <a:r>
              <a:rPr lang="fr-FR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CVTech</a:t>
            </a:r>
            <a:r>
              <a:rPr lang="fr-FR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telles que la soumission de CV, la gestion des candidatures, etc., doivent être pleinement opérationnelles.</a:t>
            </a:r>
          </a:p>
          <a:p>
            <a:pPr marL="285750" marR="0" lvl="0" indent="-2857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mesures de sécurité, y compris l'authentification, le chiffrement des données.</a:t>
            </a:r>
          </a:p>
          <a:p>
            <a:pPr marL="285750" marR="0" lvl="0" indent="-2857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système répond aux critères de performance prédéfinis, tels que le temps de réponse, la disponibilité, etc.</a:t>
            </a:r>
          </a:p>
        </p:txBody>
      </p:sp>
      <p:sp>
        <p:nvSpPr>
          <p:cNvPr id="109" name="Google Shape;109;p16"/>
          <p:cNvSpPr txBox="1"/>
          <p:nvPr/>
        </p:nvSpPr>
        <p:spPr>
          <a:xfrm>
            <a:off x="356420" y="3563315"/>
            <a:ext cx="8431161" cy="3046948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Hypothèses</a:t>
            </a:r>
            <a:endParaRPr dirty="0"/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Les différentes équipes, compris les équipes informatiques, RH et de recrutement, collaboreront efficacement pour assurer le succès de l'intégration du service </a:t>
            </a:r>
            <a:r>
              <a:rPr lang="fr-FR" sz="1600" dirty="0" err="1">
                <a:solidFill>
                  <a:schemeClr val="dk1"/>
                </a:solidFill>
              </a:rPr>
              <a:t>CVTech</a:t>
            </a:r>
            <a:r>
              <a:rPr lang="fr-FR" sz="1600" dirty="0">
                <a:solidFill>
                  <a:schemeClr val="dk1"/>
                </a:solidFill>
              </a:rPr>
              <a:t> dans l'Intranet.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Les mesures de sécurité informatique actuelles de l'entreprise sont suffisantes pour protéger les données sensibles stockées et échangées via l'Intranet.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La formation des utilisateurs finaux sur l'utilisation de l'Intranet sera suffisamment efficace pour garantir une adoption rapide.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Les utilisateurs finaux seront satisfaits de l'expérience utilisateur offerte par l'Intranet, ce qui se traduira par une utilisation régulière de la plateforme.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16"/>
          <p:cNvSpPr txBox="1"/>
          <p:nvPr/>
        </p:nvSpPr>
        <p:spPr>
          <a:xfrm>
            <a:off x="304799" y="165920"/>
            <a:ext cx="8455742" cy="2077451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Contraintes du projet : 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Le projet est limité par un budget prédéfini qui doit couvrir les coûts de développement, de maintenance, de formation et d'autres dépenses liées à l'Intranet.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Le projet doit être réalisé dans un délai spécifié.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Le projet doit se conformer à des lois et réglementations spécifiques, telles que celles liées à la confidentialité des données, la protection de la vie privée et d'autres exigences juridiques.</a:t>
            </a:r>
          </a:p>
        </p:txBody>
      </p:sp>
      <p:sp>
        <p:nvSpPr>
          <p:cNvPr id="3" name="Google Shape;109;p16"/>
          <p:cNvSpPr txBox="1"/>
          <p:nvPr/>
        </p:nvSpPr>
        <p:spPr>
          <a:xfrm>
            <a:off x="304797" y="2243371"/>
            <a:ext cx="8455742" cy="2292895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dk1"/>
                </a:solidFill>
              </a:rPr>
              <a:t>Périmètre du projet (ce qui est inclus)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Collaboration et Partage de Documents et Gestion de Projets.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Service </a:t>
            </a:r>
            <a:r>
              <a:rPr lang="fr-FR" sz="1600" dirty="0" err="1">
                <a:solidFill>
                  <a:schemeClr val="dk1"/>
                </a:solidFill>
              </a:rPr>
              <a:t>CVTech</a:t>
            </a:r>
            <a:r>
              <a:rPr lang="fr-FR" sz="1600" dirty="0">
                <a:solidFill>
                  <a:schemeClr val="dk1"/>
                </a:solidFill>
              </a:rPr>
              <a:t> et la Sécurité des Données.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Formation des Utilisateurs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Hors périmètre (ce qui est exclus du projet)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Maintenance de système.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dk1"/>
                </a:solidFill>
              </a:rPr>
              <a:t>Développement</a:t>
            </a:r>
            <a:r>
              <a:rPr lang="en-GB" sz="1600" dirty="0">
                <a:solidFill>
                  <a:schemeClr val="dk1"/>
                </a:solidFill>
              </a:rPr>
              <a:t> de </a:t>
            </a:r>
            <a:r>
              <a:rPr lang="en-GB" sz="1600" dirty="0" err="1">
                <a:solidFill>
                  <a:schemeClr val="dk1"/>
                </a:solidFill>
              </a:rPr>
              <a:t>Logiciels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Indépendants</a:t>
            </a:r>
            <a:r>
              <a:rPr lang="en-GB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" name="Google Shape;109;p16"/>
          <p:cNvSpPr txBox="1"/>
          <p:nvPr/>
        </p:nvSpPr>
        <p:spPr>
          <a:xfrm>
            <a:off x="304797" y="4536266"/>
            <a:ext cx="8455742" cy="2208256"/>
          </a:xfrm>
          <a:prstGeom prst="rect">
            <a:avLst/>
          </a:prstGeom>
          <a:noFill/>
          <a:ln w="12700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Risques majeurs du projet et mesures d’atténuation </a:t>
            </a:r>
            <a:endParaRPr dirty="0"/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Retard dans les Délais de Livraison.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dk1"/>
                </a:solidFill>
              </a:rPr>
              <a:t>Dépassement</a:t>
            </a:r>
            <a:r>
              <a:rPr lang="en-GB" sz="1600" dirty="0">
                <a:solidFill>
                  <a:schemeClr val="dk1"/>
                </a:solidFill>
              </a:rPr>
              <a:t> de Budget.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Mauvaise Adoption par les Utilisateurs.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1"/>
                </a:solidFill>
              </a:rPr>
              <a:t>Problèmes de Sécurité des Données.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dk1"/>
                </a:solidFill>
              </a:rPr>
              <a:t>Contraintes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Technologiques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Inattendues</a:t>
            </a:r>
            <a:r>
              <a:rPr lang="en-GB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68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668</Words>
  <Application>Microsoft Office PowerPoint</Application>
  <PresentationFormat>On-screen Show (4:3)</PresentationFormat>
  <Paragraphs>69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HP</dc:creator>
  <cp:lastModifiedBy>El MEGGO ismail</cp:lastModifiedBy>
  <cp:revision>7</cp:revision>
  <dcterms:modified xsi:type="dcterms:W3CDTF">2024-01-10T15:41:06Z</dcterms:modified>
</cp:coreProperties>
</file>