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25" r:id="rId5"/>
    <p:sldId id="3826" r:id="rId6"/>
    <p:sldId id="3835" r:id="rId7"/>
    <p:sldId id="3827" r:id="rId8"/>
    <p:sldId id="3836" r:id="rId9"/>
    <p:sldId id="3837" r:id="rId10"/>
    <p:sldId id="3828" r:id="rId11"/>
    <p:sldId id="3792" r:id="rId12"/>
    <p:sldId id="3838" r:id="rId13"/>
    <p:sldId id="3840" r:id="rId14"/>
    <p:sldId id="3839" r:id="rId15"/>
    <p:sldId id="3841" r:id="rId16"/>
    <p:sldId id="3842" r:id="rId17"/>
    <p:sldId id="3843" r:id="rId18"/>
    <p:sldId id="3844" r:id="rId19"/>
    <p:sldId id="3845" r:id="rId20"/>
    <p:sldId id="3846" r:id="rId21"/>
    <p:sldId id="3834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3CEE7-29E5-4A50-93AE-093FAC27EB44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0AAA41C-0CFB-4D14-8322-0CEDABFA45E6}">
      <dgm:prSet phldrT="[Text]"/>
      <dgm:spPr/>
      <dgm:t>
        <a:bodyPr/>
        <a:lstStyle/>
        <a:p>
          <a:pPr algn="ctr"/>
          <a:r>
            <a:rPr lang="fr-FR" dirty="0"/>
            <a:t>I</a:t>
          </a:r>
        </a:p>
      </dgm:t>
    </dgm:pt>
    <dgm:pt modelId="{2C36BF41-8311-483B-A7D5-80A8FAD93AA8}" type="parTrans" cxnId="{38F35ACE-2F8E-4B3E-991B-A52170EADF67}">
      <dgm:prSet/>
      <dgm:spPr/>
      <dgm:t>
        <a:bodyPr/>
        <a:lstStyle/>
        <a:p>
          <a:endParaRPr lang="fr-FR"/>
        </a:p>
      </dgm:t>
    </dgm:pt>
    <dgm:pt modelId="{420BD51F-DC43-4BDF-99D9-EBD4F59D0FCB}" type="sibTrans" cxnId="{38F35ACE-2F8E-4B3E-991B-A52170EADF67}">
      <dgm:prSet/>
      <dgm:spPr/>
      <dgm:t>
        <a:bodyPr/>
        <a:lstStyle/>
        <a:p>
          <a:endParaRPr lang="fr-FR"/>
        </a:p>
      </dgm:t>
    </dgm:pt>
    <dgm:pt modelId="{C9833C61-8818-4A15-BA19-CF50089DFF13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Retard dans les Délais de Livraison.</a:t>
          </a:r>
        </a:p>
      </dgm:t>
    </dgm:pt>
    <dgm:pt modelId="{47339E8B-86E9-44DA-9CFA-F86B583078D9}" type="parTrans" cxnId="{2884D8B6-819F-4344-8328-99C7F92820B1}">
      <dgm:prSet/>
      <dgm:spPr/>
      <dgm:t>
        <a:bodyPr/>
        <a:lstStyle/>
        <a:p>
          <a:endParaRPr lang="fr-FR"/>
        </a:p>
      </dgm:t>
    </dgm:pt>
    <dgm:pt modelId="{9F1C5016-CEB4-41C0-8900-219E2BF02793}" type="sibTrans" cxnId="{2884D8B6-819F-4344-8328-99C7F92820B1}">
      <dgm:prSet/>
      <dgm:spPr/>
      <dgm:t>
        <a:bodyPr/>
        <a:lstStyle/>
        <a:p>
          <a:endParaRPr lang="fr-FR"/>
        </a:p>
      </dgm:t>
    </dgm:pt>
    <dgm:pt modelId="{34EECAA2-DDEB-4D32-81EF-F89D8D2E426F}">
      <dgm:prSet phldrT="[Text]"/>
      <dgm:spPr/>
      <dgm:t>
        <a:bodyPr/>
        <a:lstStyle/>
        <a:p>
          <a:pPr algn="ctr"/>
          <a:r>
            <a:rPr lang="fr-FR" dirty="0"/>
            <a:t>II</a:t>
          </a:r>
        </a:p>
      </dgm:t>
    </dgm:pt>
    <dgm:pt modelId="{4EDDDCC5-623D-4836-8E77-DC8907EBF4F2}" type="parTrans" cxnId="{3E4749A9-6BB3-495A-B2C0-E76C4C5FA860}">
      <dgm:prSet/>
      <dgm:spPr/>
      <dgm:t>
        <a:bodyPr/>
        <a:lstStyle/>
        <a:p>
          <a:endParaRPr lang="fr-FR"/>
        </a:p>
      </dgm:t>
    </dgm:pt>
    <dgm:pt modelId="{A0347B0C-5D89-44E9-B168-84B94A7C7084}" type="sibTrans" cxnId="{3E4749A9-6BB3-495A-B2C0-E76C4C5FA860}">
      <dgm:prSet/>
      <dgm:spPr/>
      <dgm:t>
        <a:bodyPr/>
        <a:lstStyle/>
        <a:p>
          <a:endParaRPr lang="fr-FR"/>
        </a:p>
      </dgm:t>
    </dgm:pt>
    <dgm:pt modelId="{4D6F9F7F-B4E4-49AB-8AA7-1189B4129EDB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Dépassement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de Budget.</a:t>
          </a:r>
          <a:endParaRPr lang="fr-FR" sz="1400" kern="1200" dirty="0">
            <a:solidFill>
              <a:prstClr val="black"/>
            </a:solidFill>
            <a:latin typeface="Avenir Next LT Pro"/>
            <a:ea typeface="+mn-ea"/>
            <a:cs typeface="+mn-cs"/>
          </a:endParaRPr>
        </a:p>
      </dgm:t>
    </dgm:pt>
    <dgm:pt modelId="{A6DCD269-D7A6-49CF-9F0E-76DE86DD0ED9}" type="parTrans" cxnId="{AB3D9833-B163-44FE-A462-04980A5AC886}">
      <dgm:prSet/>
      <dgm:spPr/>
      <dgm:t>
        <a:bodyPr/>
        <a:lstStyle/>
        <a:p>
          <a:endParaRPr lang="fr-FR"/>
        </a:p>
      </dgm:t>
    </dgm:pt>
    <dgm:pt modelId="{BF09F1B7-FBD3-4F7C-8DD3-F2E06DBE9501}" type="sibTrans" cxnId="{AB3D9833-B163-44FE-A462-04980A5AC886}">
      <dgm:prSet/>
      <dgm:spPr/>
      <dgm:t>
        <a:bodyPr/>
        <a:lstStyle/>
        <a:p>
          <a:endParaRPr lang="fr-FR"/>
        </a:p>
      </dgm:t>
    </dgm:pt>
    <dgm:pt modelId="{CAA9EBC5-44D1-4D5D-8F75-8D65EE0DFA93}">
      <dgm:prSet phldrT="[Text]"/>
      <dgm:spPr/>
      <dgm:t>
        <a:bodyPr/>
        <a:lstStyle/>
        <a:p>
          <a:pPr algn="ctr"/>
          <a:r>
            <a:rPr lang="fr-FR" dirty="0"/>
            <a:t>III</a:t>
          </a:r>
        </a:p>
      </dgm:t>
    </dgm:pt>
    <dgm:pt modelId="{B1DEFB56-37BA-4469-92D4-B7607362676C}" type="parTrans" cxnId="{8DC5225D-F440-4540-9327-11EFD79A95BB}">
      <dgm:prSet/>
      <dgm:spPr/>
      <dgm:t>
        <a:bodyPr/>
        <a:lstStyle/>
        <a:p>
          <a:endParaRPr lang="fr-FR"/>
        </a:p>
      </dgm:t>
    </dgm:pt>
    <dgm:pt modelId="{2AFA2935-2B28-4BC3-ABFC-A2DD02FDBE1A}" type="sibTrans" cxnId="{8DC5225D-F440-4540-9327-11EFD79A95BB}">
      <dgm:prSet/>
      <dgm:spPr/>
      <dgm:t>
        <a:bodyPr/>
        <a:lstStyle/>
        <a:p>
          <a:endParaRPr lang="fr-FR"/>
        </a:p>
      </dgm:t>
    </dgm:pt>
    <dgm:pt modelId="{C5ECF83E-6C91-4657-A05C-457EACB96C9D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Mauvaise Adoption par les Utilisateurs.</a:t>
          </a:r>
        </a:p>
      </dgm:t>
    </dgm:pt>
    <dgm:pt modelId="{39D635FC-D5D3-491F-AB9C-DDB4E9774E20}" type="parTrans" cxnId="{6256010D-E9A5-42F9-8FC5-F159091F288E}">
      <dgm:prSet/>
      <dgm:spPr/>
      <dgm:t>
        <a:bodyPr/>
        <a:lstStyle/>
        <a:p>
          <a:endParaRPr lang="fr-FR"/>
        </a:p>
      </dgm:t>
    </dgm:pt>
    <dgm:pt modelId="{1952567B-FEBE-4F23-BCBC-01C1B8E64D16}" type="sibTrans" cxnId="{6256010D-E9A5-42F9-8FC5-F159091F288E}">
      <dgm:prSet/>
      <dgm:spPr/>
      <dgm:t>
        <a:bodyPr/>
        <a:lstStyle/>
        <a:p>
          <a:endParaRPr lang="fr-FR"/>
        </a:p>
      </dgm:t>
    </dgm:pt>
    <dgm:pt modelId="{614119B9-5D25-47F2-B838-138D05ECA6B1}">
      <dgm:prSet/>
      <dgm:spPr/>
      <dgm:t>
        <a:bodyPr/>
        <a:lstStyle/>
        <a:p>
          <a:pPr algn="ctr"/>
          <a:r>
            <a:rPr lang="fr-FR" dirty="0"/>
            <a:t>IV</a:t>
          </a:r>
        </a:p>
      </dgm:t>
    </dgm:pt>
    <dgm:pt modelId="{B8C9FD95-AB08-404C-B0CA-8038A731FB7F}" type="parTrans" cxnId="{582BD64D-20AB-474B-9326-EB4FD68C012B}">
      <dgm:prSet/>
      <dgm:spPr/>
      <dgm:t>
        <a:bodyPr/>
        <a:lstStyle/>
        <a:p>
          <a:endParaRPr lang="fr-FR"/>
        </a:p>
      </dgm:t>
    </dgm:pt>
    <dgm:pt modelId="{CA749648-A12B-4F4D-A180-A64B75EA92B4}" type="sibTrans" cxnId="{582BD64D-20AB-474B-9326-EB4FD68C012B}">
      <dgm:prSet/>
      <dgm:spPr/>
      <dgm:t>
        <a:bodyPr/>
        <a:lstStyle/>
        <a:p>
          <a:endParaRPr lang="fr-FR"/>
        </a:p>
      </dgm:t>
    </dgm:pt>
    <dgm:pt modelId="{73719F54-649E-4363-9D68-1EDFBBB05D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dirty="0">
              <a:solidFill>
                <a:schemeClr val="dk1"/>
              </a:solidFill>
            </a:rPr>
            <a:t>Problèmes de Sécurité des Données.</a:t>
          </a:r>
          <a:endParaRPr lang="fr-FR" sz="1400" dirty="0"/>
        </a:p>
      </dgm:t>
    </dgm:pt>
    <dgm:pt modelId="{519C8FF6-719B-4715-A0E9-7C76D16BB734}" type="parTrans" cxnId="{9DCC934B-4D5B-40B8-8F60-7EA7D0053E28}">
      <dgm:prSet/>
      <dgm:spPr/>
      <dgm:t>
        <a:bodyPr/>
        <a:lstStyle/>
        <a:p>
          <a:endParaRPr lang="fr-FR"/>
        </a:p>
      </dgm:t>
    </dgm:pt>
    <dgm:pt modelId="{723AF671-CB2A-4B0A-8105-27A87481436A}" type="sibTrans" cxnId="{9DCC934B-4D5B-40B8-8F60-7EA7D0053E28}">
      <dgm:prSet/>
      <dgm:spPr/>
      <dgm:t>
        <a:bodyPr/>
        <a:lstStyle/>
        <a:p>
          <a:endParaRPr lang="fr-FR"/>
        </a:p>
      </dgm:t>
    </dgm:pt>
    <dgm:pt modelId="{171B0498-A4E3-4E0F-AE63-13B756996511}">
      <dgm:prSet/>
      <dgm:spPr/>
      <dgm:t>
        <a:bodyPr/>
        <a:lstStyle/>
        <a:p>
          <a:pPr algn="ctr"/>
          <a:r>
            <a:rPr lang="fr-FR" dirty="0"/>
            <a:t>V</a:t>
          </a:r>
        </a:p>
      </dgm:t>
    </dgm:pt>
    <dgm:pt modelId="{770A52D7-5210-467B-AF51-3374858E2FDF}" type="parTrans" cxnId="{B195C4B6-F389-4531-8B79-680179C261C4}">
      <dgm:prSet/>
      <dgm:spPr/>
      <dgm:t>
        <a:bodyPr/>
        <a:lstStyle/>
        <a:p>
          <a:endParaRPr lang="fr-FR"/>
        </a:p>
      </dgm:t>
    </dgm:pt>
    <dgm:pt modelId="{00024762-42E8-438D-BD47-67A9258C733F}" type="sibTrans" cxnId="{B195C4B6-F389-4531-8B79-680179C261C4}">
      <dgm:prSet/>
      <dgm:spPr/>
      <dgm:t>
        <a:bodyPr/>
        <a:lstStyle/>
        <a:p>
          <a:endParaRPr lang="fr-FR"/>
        </a:p>
      </dgm:t>
    </dgm:pt>
    <dgm:pt modelId="{E1D198A2-42D4-4501-8C4A-E7E5DA4C6658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Contraintes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Technologiques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Inattendues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.</a:t>
          </a:r>
          <a:endParaRPr lang="fr-FR" sz="1400" kern="1200" dirty="0">
            <a:solidFill>
              <a:prstClr val="black"/>
            </a:solidFill>
            <a:latin typeface="Avenir Next LT Pro"/>
            <a:ea typeface="+mn-ea"/>
            <a:cs typeface="+mn-cs"/>
          </a:endParaRPr>
        </a:p>
      </dgm:t>
    </dgm:pt>
    <dgm:pt modelId="{19188995-F55A-4ACD-A78F-DB431C0638B6}" type="parTrans" cxnId="{5C1E1FDC-6506-4380-AFF0-FECE494262F9}">
      <dgm:prSet/>
      <dgm:spPr/>
      <dgm:t>
        <a:bodyPr/>
        <a:lstStyle/>
        <a:p>
          <a:endParaRPr lang="fr-FR"/>
        </a:p>
      </dgm:t>
    </dgm:pt>
    <dgm:pt modelId="{A802DDF6-8DF4-410B-800B-517D8F9E883F}" type="sibTrans" cxnId="{5C1E1FDC-6506-4380-AFF0-FECE494262F9}">
      <dgm:prSet/>
      <dgm:spPr/>
      <dgm:t>
        <a:bodyPr/>
        <a:lstStyle/>
        <a:p>
          <a:endParaRPr lang="fr-FR"/>
        </a:p>
      </dgm:t>
    </dgm:pt>
    <dgm:pt modelId="{D655DEF3-E0B0-4A5C-A6BB-8ADDDF9D8381}" type="pres">
      <dgm:prSet presAssocID="{A433CEE7-29E5-4A50-93AE-093FAC27EB44}" presName="linearFlow" presStyleCnt="0">
        <dgm:presLayoutVars>
          <dgm:dir/>
          <dgm:animLvl val="lvl"/>
          <dgm:resizeHandles val="exact"/>
        </dgm:presLayoutVars>
      </dgm:prSet>
      <dgm:spPr/>
    </dgm:pt>
    <dgm:pt modelId="{7056811A-C484-4269-8212-579111201C37}" type="pres">
      <dgm:prSet presAssocID="{D0AAA41C-0CFB-4D14-8322-0CEDABFA45E6}" presName="composite" presStyleCnt="0"/>
      <dgm:spPr/>
    </dgm:pt>
    <dgm:pt modelId="{9F0E6BAE-8362-456C-9420-132D3059EC15}" type="pres">
      <dgm:prSet presAssocID="{D0AAA41C-0CFB-4D14-8322-0CEDABFA45E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21BC58-3B9A-408C-B901-AE0346AA1278}" type="pres">
      <dgm:prSet presAssocID="{D0AAA41C-0CFB-4D14-8322-0CEDABFA45E6}" presName="parSh" presStyleLbl="node1" presStyleIdx="0" presStyleCnt="5"/>
      <dgm:spPr/>
    </dgm:pt>
    <dgm:pt modelId="{3F1F79AE-0762-48DB-AC7D-CEB2491E1210}" type="pres">
      <dgm:prSet presAssocID="{D0AAA41C-0CFB-4D14-8322-0CEDABFA45E6}" presName="desTx" presStyleLbl="fgAcc1" presStyleIdx="0" presStyleCnt="5">
        <dgm:presLayoutVars>
          <dgm:bulletEnabled val="1"/>
        </dgm:presLayoutVars>
      </dgm:prSet>
      <dgm:spPr/>
    </dgm:pt>
    <dgm:pt modelId="{9C5829AE-3F70-4EB8-A69C-03FAC3EEABF0}" type="pres">
      <dgm:prSet presAssocID="{420BD51F-DC43-4BDF-99D9-EBD4F59D0FCB}" presName="sibTrans" presStyleLbl="sibTrans2D1" presStyleIdx="0" presStyleCnt="4"/>
      <dgm:spPr/>
    </dgm:pt>
    <dgm:pt modelId="{B968EE4A-2C53-4621-B267-6FA6F0F10B6B}" type="pres">
      <dgm:prSet presAssocID="{420BD51F-DC43-4BDF-99D9-EBD4F59D0FCB}" presName="connTx" presStyleLbl="sibTrans2D1" presStyleIdx="0" presStyleCnt="4"/>
      <dgm:spPr/>
    </dgm:pt>
    <dgm:pt modelId="{AA76546E-2EFB-4111-ABCD-9BD00B0F1832}" type="pres">
      <dgm:prSet presAssocID="{34EECAA2-DDEB-4D32-81EF-F89D8D2E426F}" presName="composite" presStyleCnt="0"/>
      <dgm:spPr/>
    </dgm:pt>
    <dgm:pt modelId="{DAE0F9C4-EBE8-4AB9-80D6-87A0EF311794}" type="pres">
      <dgm:prSet presAssocID="{34EECAA2-DDEB-4D32-81EF-F89D8D2E426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C761FEC-62EB-4F2C-9584-D4329D60528A}" type="pres">
      <dgm:prSet presAssocID="{34EECAA2-DDEB-4D32-81EF-F89D8D2E426F}" presName="parSh" presStyleLbl="node1" presStyleIdx="1" presStyleCnt="5"/>
      <dgm:spPr/>
    </dgm:pt>
    <dgm:pt modelId="{3030364E-8ADC-4E6A-8E12-38D87A41A36F}" type="pres">
      <dgm:prSet presAssocID="{34EECAA2-DDEB-4D32-81EF-F89D8D2E426F}" presName="desTx" presStyleLbl="fgAcc1" presStyleIdx="1" presStyleCnt="5">
        <dgm:presLayoutVars>
          <dgm:bulletEnabled val="1"/>
        </dgm:presLayoutVars>
      </dgm:prSet>
      <dgm:spPr/>
    </dgm:pt>
    <dgm:pt modelId="{F9630A9C-9A3E-4999-AD64-35E77B54131C}" type="pres">
      <dgm:prSet presAssocID="{A0347B0C-5D89-44E9-B168-84B94A7C7084}" presName="sibTrans" presStyleLbl="sibTrans2D1" presStyleIdx="1" presStyleCnt="4"/>
      <dgm:spPr/>
    </dgm:pt>
    <dgm:pt modelId="{AE87334F-BE0C-4000-9704-8591676F6C82}" type="pres">
      <dgm:prSet presAssocID="{A0347B0C-5D89-44E9-B168-84B94A7C7084}" presName="connTx" presStyleLbl="sibTrans2D1" presStyleIdx="1" presStyleCnt="4"/>
      <dgm:spPr/>
    </dgm:pt>
    <dgm:pt modelId="{A872F1CF-1C30-4D5D-AE57-87E735912CCD}" type="pres">
      <dgm:prSet presAssocID="{CAA9EBC5-44D1-4D5D-8F75-8D65EE0DFA93}" presName="composite" presStyleCnt="0"/>
      <dgm:spPr/>
    </dgm:pt>
    <dgm:pt modelId="{B976E859-575D-42D5-8CD6-A4C8B359F60F}" type="pres">
      <dgm:prSet presAssocID="{CAA9EBC5-44D1-4D5D-8F75-8D65EE0DFA9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E5E3972-9E30-4FDF-A3B5-93B34C2CF986}" type="pres">
      <dgm:prSet presAssocID="{CAA9EBC5-44D1-4D5D-8F75-8D65EE0DFA93}" presName="parSh" presStyleLbl="node1" presStyleIdx="2" presStyleCnt="5"/>
      <dgm:spPr/>
    </dgm:pt>
    <dgm:pt modelId="{4882FCCC-F8D2-4C3D-BFAE-8DACCF06CF92}" type="pres">
      <dgm:prSet presAssocID="{CAA9EBC5-44D1-4D5D-8F75-8D65EE0DFA93}" presName="desTx" presStyleLbl="fgAcc1" presStyleIdx="2" presStyleCnt="5">
        <dgm:presLayoutVars>
          <dgm:bulletEnabled val="1"/>
        </dgm:presLayoutVars>
      </dgm:prSet>
      <dgm:spPr/>
    </dgm:pt>
    <dgm:pt modelId="{81A19242-E63D-4529-98A2-99A85F5A6C8F}" type="pres">
      <dgm:prSet presAssocID="{2AFA2935-2B28-4BC3-ABFC-A2DD02FDBE1A}" presName="sibTrans" presStyleLbl="sibTrans2D1" presStyleIdx="2" presStyleCnt="4"/>
      <dgm:spPr/>
    </dgm:pt>
    <dgm:pt modelId="{C11E794C-57B4-44FA-B445-CFC177D8BC79}" type="pres">
      <dgm:prSet presAssocID="{2AFA2935-2B28-4BC3-ABFC-A2DD02FDBE1A}" presName="connTx" presStyleLbl="sibTrans2D1" presStyleIdx="2" presStyleCnt="4"/>
      <dgm:spPr/>
    </dgm:pt>
    <dgm:pt modelId="{87E15F7C-AD06-47EA-98F7-F3008CF96383}" type="pres">
      <dgm:prSet presAssocID="{614119B9-5D25-47F2-B838-138D05ECA6B1}" presName="composite" presStyleCnt="0"/>
      <dgm:spPr/>
    </dgm:pt>
    <dgm:pt modelId="{8D065F10-4D00-468A-8BD4-BB9EA5A2CA59}" type="pres">
      <dgm:prSet presAssocID="{614119B9-5D25-47F2-B838-138D05ECA6B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36428C-2920-43F1-84A6-C26FDC0B2F7E}" type="pres">
      <dgm:prSet presAssocID="{614119B9-5D25-47F2-B838-138D05ECA6B1}" presName="parSh" presStyleLbl="node1" presStyleIdx="3" presStyleCnt="5"/>
      <dgm:spPr/>
    </dgm:pt>
    <dgm:pt modelId="{582542FC-706C-434B-A46E-A689ACD98551}" type="pres">
      <dgm:prSet presAssocID="{614119B9-5D25-47F2-B838-138D05ECA6B1}" presName="desTx" presStyleLbl="fgAcc1" presStyleIdx="3" presStyleCnt="5">
        <dgm:presLayoutVars>
          <dgm:bulletEnabled val="1"/>
        </dgm:presLayoutVars>
      </dgm:prSet>
      <dgm:spPr/>
    </dgm:pt>
    <dgm:pt modelId="{C3BC2206-A684-4272-97C8-2BBA83953158}" type="pres">
      <dgm:prSet presAssocID="{CA749648-A12B-4F4D-A180-A64B75EA92B4}" presName="sibTrans" presStyleLbl="sibTrans2D1" presStyleIdx="3" presStyleCnt="4"/>
      <dgm:spPr/>
    </dgm:pt>
    <dgm:pt modelId="{9C248D8E-39D5-40D3-870A-A41D34410928}" type="pres">
      <dgm:prSet presAssocID="{CA749648-A12B-4F4D-A180-A64B75EA92B4}" presName="connTx" presStyleLbl="sibTrans2D1" presStyleIdx="3" presStyleCnt="4"/>
      <dgm:spPr/>
    </dgm:pt>
    <dgm:pt modelId="{34A92D9E-AD12-424D-A075-544A4A6E5FF6}" type="pres">
      <dgm:prSet presAssocID="{171B0498-A4E3-4E0F-AE63-13B756996511}" presName="composite" presStyleCnt="0"/>
      <dgm:spPr/>
    </dgm:pt>
    <dgm:pt modelId="{F18EDDE5-C80F-4B79-8C80-2A04EA776B67}" type="pres">
      <dgm:prSet presAssocID="{171B0498-A4E3-4E0F-AE63-13B75699651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90C261A-857F-4A2A-8B5A-3F92B6E789FB}" type="pres">
      <dgm:prSet presAssocID="{171B0498-A4E3-4E0F-AE63-13B756996511}" presName="parSh" presStyleLbl="node1" presStyleIdx="4" presStyleCnt="5"/>
      <dgm:spPr/>
    </dgm:pt>
    <dgm:pt modelId="{06C2C9F8-BC8A-439E-AEA1-94B31389C142}" type="pres">
      <dgm:prSet presAssocID="{171B0498-A4E3-4E0F-AE63-13B756996511}" presName="desTx" presStyleLbl="fgAcc1" presStyleIdx="4" presStyleCnt="5">
        <dgm:presLayoutVars>
          <dgm:bulletEnabled val="1"/>
        </dgm:presLayoutVars>
      </dgm:prSet>
      <dgm:spPr/>
    </dgm:pt>
  </dgm:ptLst>
  <dgm:cxnLst>
    <dgm:cxn modelId="{477F1A00-4CED-4275-857C-275B98DF99CD}" type="presOf" srcId="{A433CEE7-29E5-4A50-93AE-093FAC27EB44}" destId="{D655DEF3-E0B0-4A5C-A6BB-8ADDDF9D8381}" srcOrd="0" destOrd="0" presId="urn:microsoft.com/office/officeart/2005/8/layout/process3"/>
    <dgm:cxn modelId="{3D4F1106-22C7-4B5B-99D2-E9E3185BCFB5}" type="presOf" srcId="{E1D198A2-42D4-4501-8C4A-E7E5DA4C6658}" destId="{06C2C9F8-BC8A-439E-AEA1-94B31389C142}" srcOrd="0" destOrd="0" presId="urn:microsoft.com/office/officeart/2005/8/layout/process3"/>
    <dgm:cxn modelId="{6256010D-E9A5-42F9-8FC5-F159091F288E}" srcId="{CAA9EBC5-44D1-4D5D-8F75-8D65EE0DFA93}" destId="{C5ECF83E-6C91-4657-A05C-457EACB96C9D}" srcOrd="0" destOrd="0" parTransId="{39D635FC-D5D3-491F-AB9C-DDB4E9774E20}" sibTransId="{1952567B-FEBE-4F23-BCBC-01C1B8E64D16}"/>
    <dgm:cxn modelId="{6D55FE0E-353E-48B7-9229-D3E039072500}" type="presOf" srcId="{D0AAA41C-0CFB-4D14-8322-0CEDABFA45E6}" destId="{9F0E6BAE-8362-456C-9420-132D3059EC15}" srcOrd="0" destOrd="0" presId="urn:microsoft.com/office/officeart/2005/8/layout/process3"/>
    <dgm:cxn modelId="{C0A4EA11-A8D7-43FA-9156-EA5980279091}" type="presOf" srcId="{4D6F9F7F-B4E4-49AB-8AA7-1189B4129EDB}" destId="{3030364E-8ADC-4E6A-8E12-38D87A41A36F}" srcOrd="0" destOrd="0" presId="urn:microsoft.com/office/officeart/2005/8/layout/process3"/>
    <dgm:cxn modelId="{A8E2CC1B-BF0D-4798-9E51-13764A879204}" type="presOf" srcId="{CAA9EBC5-44D1-4D5D-8F75-8D65EE0DFA93}" destId="{8E5E3972-9E30-4FDF-A3B5-93B34C2CF986}" srcOrd="1" destOrd="0" presId="urn:microsoft.com/office/officeart/2005/8/layout/process3"/>
    <dgm:cxn modelId="{4253961F-782D-4363-8B03-6E0F41A83FCF}" type="presOf" srcId="{171B0498-A4E3-4E0F-AE63-13B756996511}" destId="{E90C261A-857F-4A2A-8B5A-3F92B6E789FB}" srcOrd="1" destOrd="0" presId="urn:microsoft.com/office/officeart/2005/8/layout/process3"/>
    <dgm:cxn modelId="{51762B20-417E-4B9D-BA00-C46F8C9BAEA7}" type="presOf" srcId="{34EECAA2-DDEB-4D32-81EF-F89D8D2E426F}" destId="{DAE0F9C4-EBE8-4AB9-80D6-87A0EF311794}" srcOrd="0" destOrd="0" presId="urn:microsoft.com/office/officeart/2005/8/layout/process3"/>
    <dgm:cxn modelId="{91442A29-9C32-454F-A9A1-ECD8823BFC14}" type="presOf" srcId="{A0347B0C-5D89-44E9-B168-84B94A7C7084}" destId="{F9630A9C-9A3E-4999-AD64-35E77B54131C}" srcOrd="0" destOrd="0" presId="urn:microsoft.com/office/officeart/2005/8/layout/process3"/>
    <dgm:cxn modelId="{DE44152B-3C07-4102-AE37-0F3C6BCEE75E}" type="presOf" srcId="{A0347B0C-5D89-44E9-B168-84B94A7C7084}" destId="{AE87334F-BE0C-4000-9704-8591676F6C82}" srcOrd="1" destOrd="0" presId="urn:microsoft.com/office/officeart/2005/8/layout/process3"/>
    <dgm:cxn modelId="{AB3D9833-B163-44FE-A462-04980A5AC886}" srcId="{34EECAA2-DDEB-4D32-81EF-F89D8D2E426F}" destId="{4D6F9F7F-B4E4-49AB-8AA7-1189B4129EDB}" srcOrd="0" destOrd="0" parTransId="{A6DCD269-D7A6-49CF-9F0E-76DE86DD0ED9}" sibTransId="{BF09F1B7-FBD3-4F7C-8DD3-F2E06DBE9501}"/>
    <dgm:cxn modelId="{923A913C-FB02-4C5F-A9DD-9E678C8714B9}" type="presOf" srcId="{34EECAA2-DDEB-4D32-81EF-F89D8D2E426F}" destId="{1C761FEC-62EB-4F2C-9584-D4329D60528A}" srcOrd="1" destOrd="0" presId="urn:microsoft.com/office/officeart/2005/8/layout/process3"/>
    <dgm:cxn modelId="{8DC5225D-F440-4540-9327-11EFD79A95BB}" srcId="{A433CEE7-29E5-4A50-93AE-093FAC27EB44}" destId="{CAA9EBC5-44D1-4D5D-8F75-8D65EE0DFA93}" srcOrd="2" destOrd="0" parTransId="{B1DEFB56-37BA-4469-92D4-B7607362676C}" sibTransId="{2AFA2935-2B28-4BC3-ABFC-A2DD02FDBE1A}"/>
    <dgm:cxn modelId="{B8B5656A-0412-48C6-B8CF-8378B15ABB27}" type="presOf" srcId="{CA749648-A12B-4F4D-A180-A64B75EA92B4}" destId="{C3BC2206-A684-4272-97C8-2BBA83953158}" srcOrd="0" destOrd="0" presId="urn:microsoft.com/office/officeart/2005/8/layout/process3"/>
    <dgm:cxn modelId="{9DCC934B-4D5B-40B8-8F60-7EA7D0053E28}" srcId="{614119B9-5D25-47F2-B838-138D05ECA6B1}" destId="{73719F54-649E-4363-9D68-1EDFBBB05D7D}" srcOrd="0" destOrd="0" parTransId="{519C8FF6-719B-4715-A0E9-7C76D16BB734}" sibTransId="{723AF671-CB2A-4B0A-8105-27A87481436A}"/>
    <dgm:cxn modelId="{582BD64D-20AB-474B-9326-EB4FD68C012B}" srcId="{A433CEE7-29E5-4A50-93AE-093FAC27EB44}" destId="{614119B9-5D25-47F2-B838-138D05ECA6B1}" srcOrd="3" destOrd="0" parTransId="{B8C9FD95-AB08-404C-B0CA-8038A731FB7F}" sibTransId="{CA749648-A12B-4F4D-A180-A64B75EA92B4}"/>
    <dgm:cxn modelId="{C7AB0D70-D35A-40F3-B00A-AF4AB82ED1B5}" type="presOf" srcId="{2AFA2935-2B28-4BC3-ABFC-A2DD02FDBE1A}" destId="{C11E794C-57B4-44FA-B445-CFC177D8BC79}" srcOrd="1" destOrd="0" presId="urn:microsoft.com/office/officeart/2005/8/layout/process3"/>
    <dgm:cxn modelId="{CE389C54-6C24-4D16-BFE3-030BBF4FE656}" type="presOf" srcId="{CAA9EBC5-44D1-4D5D-8F75-8D65EE0DFA93}" destId="{B976E859-575D-42D5-8CD6-A4C8B359F60F}" srcOrd="0" destOrd="0" presId="urn:microsoft.com/office/officeart/2005/8/layout/process3"/>
    <dgm:cxn modelId="{49C43F78-52A7-422B-A77F-E99C42C3C89F}" type="presOf" srcId="{73719F54-649E-4363-9D68-1EDFBBB05D7D}" destId="{582542FC-706C-434B-A46E-A689ACD98551}" srcOrd="0" destOrd="0" presId="urn:microsoft.com/office/officeart/2005/8/layout/process3"/>
    <dgm:cxn modelId="{9D66D385-1BBD-4857-835C-02C6171EBCA0}" type="presOf" srcId="{420BD51F-DC43-4BDF-99D9-EBD4F59D0FCB}" destId="{9C5829AE-3F70-4EB8-A69C-03FAC3EEABF0}" srcOrd="0" destOrd="0" presId="urn:microsoft.com/office/officeart/2005/8/layout/process3"/>
    <dgm:cxn modelId="{2A1D9B8F-BC41-46A3-A63E-AE214B9F7134}" type="presOf" srcId="{C9833C61-8818-4A15-BA19-CF50089DFF13}" destId="{3F1F79AE-0762-48DB-AC7D-CEB2491E1210}" srcOrd="0" destOrd="0" presId="urn:microsoft.com/office/officeart/2005/8/layout/process3"/>
    <dgm:cxn modelId="{84FFD797-456D-4B5A-90D4-3AFF980809C1}" type="presOf" srcId="{D0AAA41C-0CFB-4D14-8322-0CEDABFA45E6}" destId="{8421BC58-3B9A-408C-B901-AE0346AA1278}" srcOrd="1" destOrd="0" presId="urn:microsoft.com/office/officeart/2005/8/layout/process3"/>
    <dgm:cxn modelId="{794E8D9B-36AD-4C63-BB80-A338F0C3A22A}" type="presOf" srcId="{614119B9-5D25-47F2-B838-138D05ECA6B1}" destId="{8D065F10-4D00-468A-8BD4-BB9EA5A2CA59}" srcOrd="0" destOrd="0" presId="urn:microsoft.com/office/officeart/2005/8/layout/process3"/>
    <dgm:cxn modelId="{7317E19B-6D94-44E7-8FDD-67735C88901C}" type="presOf" srcId="{CA749648-A12B-4F4D-A180-A64B75EA92B4}" destId="{9C248D8E-39D5-40D3-870A-A41D34410928}" srcOrd="1" destOrd="0" presId="urn:microsoft.com/office/officeart/2005/8/layout/process3"/>
    <dgm:cxn modelId="{3E4749A9-6BB3-495A-B2C0-E76C4C5FA860}" srcId="{A433CEE7-29E5-4A50-93AE-093FAC27EB44}" destId="{34EECAA2-DDEB-4D32-81EF-F89D8D2E426F}" srcOrd="1" destOrd="0" parTransId="{4EDDDCC5-623D-4836-8E77-DC8907EBF4F2}" sibTransId="{A0347B0C-5D89-44E9-B168-84B94A7C7084}"/>
    <dgm:cxn modelId="{FC962AB3-9376-4738-911B-D204FF846279}" type="presOf" srcId="{614119B9-5D25-47F2-B838-138D05ECA6B1}" destId="{1B36428C-2920-43F1-84A6-C26FDC0B2F7E}" srcOrd="1" destOrd="0" presId="urn:microsoft.com/office/officeart/2005/8/layout/process3"/>
    <dgm:cxn modelId="{B195C4B6-F389-4531-8B79-680179C261C4}" srcId="{A433CEE7-29E5-4A50-93AE-093FAC27EB44}" destId="{171B0498-A4E3-4E0F-AE63-13B756996511}" srcOrd="4" destOrd="0" parTransId="{770A52D7-5210-467B-AF51-3374858E2FDF}" sibTransId="{00024762-42E8-438D-BD47-67A9258C733F}"/>
    <dgm:cxn modelId="{2884D8B6-819F-4344-8328-99C7F92820B1}" srcId="{D0AAA41C-0CFB-4D14-8322-0CEDABFA45E6}" destId="{C9833C61-8818-4A15-BA19-CF50089DFF13}" srcOrd="0" destOrd="0" parTransId="{47339E8B-86E9-44DA-9CFA-F86B583078D9}" sibTransId="{9F1C5016-CEB4-41C0-8900-219E2BF02793}"/>
    <dgm:cxn modelId="{F8C405BD-4A35-4DD4-8BF9-0CD5D3147621}" type="presOf" srcId="{420BD51F-DC43-4BDF-99D9-EBD4F59D0FCB}" destId="{B968EE4A-2C53-4621-B267-6FA6F0F10B6B}" srcOrd="1" destOrd="0" presId="urn:microsoft.com/office/officeart/2005/8/layout/process3"/>
    <dgm:cxn modelId="{489D81BE-EA70-402E-BE9C-2146FD4E381C}" type="presOf" srcId="{2AFA2935-2B28-4BC3-ABFC-A2DD02FDBE1A}" destId="{81A19242-E63D-4529-98A2-99A85F5A6C8F}" srcOrd="0" destOrd="0" presId="urn:microsoft.com/office/officeart/2005/8/layout/process3"/>
    <dgm:cxn modelId="{38F35ACE-2F8E-4B3E-991B-A52170EADF67}" srcId="{A433CEE7-29E5-4A50-93AE-093FAC27EB44}" destId="{D0AAA41C-0CFB-4D14-8322-0CEDABFA45E6}" srcOrd="0" destOrd="0" parTransId="{2C36BF41-8311-483B-A7D5-80A8FAD93AA8}" sibTransId="{420BD51F-DC43-4BDF-99D9-EBD4F59D0FCB}"/>
    <dgm:cxn modelId="{F29DABD0-0E07-46CD-A67C-41EB1DA0BB18}" type="presOf" srcId="{171B0498-A4E3-4E0F-AE63-13B756996511}" destId="{F18EDDE5-C80F-4B79-8C80-2A04EA776B67}" srcOrd="0" destOrd="0" presId="urn:microsoft.com/office/officeart/2005/8/layout/process3"/>
    <dgm:cxn modelId="{72BC46DA-E73D-412F-BF7F-88A3DB75A1BE}" type="presOf" srcId="{C5ECF83E-6C91-4657-A05C-457EACB96C9D}" destId="{4882FCCC-F8D2-4C3D-BFAE-8DACCF06CF92}" srcOrd="0" destOrd="0" presId="urn:microsoft.com/office/officeart/2005/8/layout/process3"/>
    <dgm:cxn modelId="{5C1E1FDC-6506-4380-AFF0-FECE494262F9}" srcId="{171B0498-A4E3-4E0F-AE63-13B756996511}" destId="{E1D198A2-42D4-4501-8C4A-E7E5DA4C6658}" srcOrd="0" destOrd="0" parTransId="{19188995-F55A-4ACD-A78F-DB431C0638B6}" sibTransId="{A802DDF6-8DF4-410B-800B-517D8F9E883F}"/>
    <dgm:cxn modelId="{F0FB6D5F-85E5-427C-93ED-0F4865F4FF28}" type="presParOf" srcId="{D655DEF3-E0B0-4A5C-A6BB-8ADDDF9D8381}" destId="{7056811A-C484-4269-8212-579111201C37}" srcOrd="0" destOrd="0" presId="urn:microsoft.com/office/officeart/2005/8/layout/process3"/>
    <dgm:cxn modelId="{8F2E049D-9B81-4501-9660-C97BFB1C38A7}" type="presParOf" srcId="{7056811A-C484-4269-8212-579111201C37}" destId="{9F0E6BAE-8362-456C-9420-132D3059EC15}" srcOrd="0" destOrd="0" presId="urn:microsoft.com/office/officeart/2005/8/layout/process3"/>
    <dgm:cxn modelId="{9AB2C88E-1EDA-4C88-98C3-E177C1A2AFEE}" type="presParOf" srcId="{7056811A-C484-4269-8212-579111201C37}" destId="{8421BC58-3B9A-408C-B901-AE0346AA1278}" srcOrd="1" destOrd="0" presId="urn:microsoft.com/office/officeart/2005/8/layout/process3"/>
    <dgm:cxn modelId="{F86D474D-031C-4D38-9877-134065E4A589}" type="presParOf" srcId="{7056811A-C484-4269-8212-579111201C37}" destId="{3F1F79AE-0762-48DB-AC7D-CEB2491E1210}" srcOrd="2" destOrd="0" presId="urn:microsoft.com/office/officeart/2005/8/layout/process3"/>
    <dgm:cxn modelId="{7E8C45B9-4617-4430-8A2D-EA4E6C941538}" type="presParOf" srcId="{D655DEF3-E0B0-4A5C-A6BB-8ADDDF9D8381}" destId="{9C5829AE-3F70-4EB8-A69C-03FAC3EEABF0}" srcOrd="1" destOrd="0" presId="urn:microsoft.com/office/officeart/2005/8/layout/process3"/>
    <dgm:cxn modelId="{A24EFD67-7748-4660-82E1-C61B52038190}" type="presParOf" srcId="{9C5829AE-3F70-4EB8-A69C-03FAC3EEABF0}" destId="{B968EE4A-2C53-4621-B267-6FA6F0F10B6B}" srcOrd="0" destOrd="0" presId="urn:microsoft.com/office/officeart/2005/8/layout/process3"/>
    <dgm:cxn modelId="{48760AB0-B97E-4EC0-B918-28AD3E05601F}" type="presParOf" srcId="{D655DEF3-E0B0-4A5C-A6BB-8ADDDF9D8381}" destId="{AA76546E-2EFB-4111-ABCD-9BD00B0F1832}" srcOrd="2" destOrd="0" presId="urn:microsoft.com/office/officeart/2005/8/layout/process3"/>
    <dgm:cxn modelId="{36C64D93-B88A-48DA-B6CE-ADA8F72FA142}" type="presParOf" srcId="{AA76546E-2EFB-4111-ABCD-9BD00B0F1832}" destId="{DAE0F9C4-EBE8-4AB9-80D6-87A0EF311794}" srcOrd="0" destOrd="0" presId="urn:microsoft.com/office/officeart/2005/8/layout/process3"/>
    <dgm:cxn modelId="{A70548AA-0D9B-4108-A788-AA76959ABF52}" type="presParOf" srcId="{AA76546E-2EFB-4111-ABCD-9BD00B0F1832}" destId="{1C761FEC-62EB-4F2C-9584-D4329D60528A}" srcOrd="1" destOrd="0" presId="urn:microsoft.com/office/officeart/2005/8/layout/process3"/>
    <dgm:cxn modelId="{1975ACC2-E5A6-44C3-B3D1-D58D5BBEA91E}" type="presParOf" srcId="{AA76546E-2EFB-4111-ABCD-9BD00B0F1832}" destId="{3030364E-8ADC-4E6A-8E12-38D87A41A36F}" srcOrd="2" destOrd="0" presId="urn:microsoft.com/office/officeart/2005/8/layout/process3"/>
    <dgm:cxn modelId="{75163E50-E7E9-48A9-873E-C9DECE4D5D63}" type="presParOf" srcId="{D655DEF3-E0B0-4A5C-A6BB-8ADDDF9D8381}" destId="{F9630A9C-9A3E-4999-AD64-35E77B54131C}" srcOrd="3" destOrd="0" presId="urn:microsoft.com/office/officeart/2005/8/layout/process3"/>
    <dgm:cxn modelId="{A3BEE91E-76CB-425D-B329-439C40025A8E}" type="presParOf" srcId="{F9630A9C-9A3E-4999-AD64-35E77B54131C}" destId="{AE87334F-BE0C-4000-9704-8591676F6C82}" srcOrd="0" destOrd="0" presId="urn:microsoft.com/office/officeart/2005/8/layout/process3"/>
    <dgm:cxn modelId="{A9FE0D87-9EBC-412D-B9EF-F8690AAC6FEF}" type="presParOf" srcId="{D655DEF3-E0B0-4A5C-A6BB-8ADDDF9D8381}" destId="{A872F1CF-1C30-4D5D-AE57-87E735912CCD}" srcOrd="4" destOrd="0" presId="urn:microsoft.com/office/officeart/2005/8/layout/process3"/>
    <dgm:cxn modelId="{B77861FF-978F-4963-9C31-421901AC96C4}" type="presParOf" srcId="{A872F1CF-1C30-4D5D-AE57-87E735912CCD}" destId="{B976E859-575D-42D5-8CD6-A4C8B359F60F}" srcOrd="0" destOrd="0" presId="urn:microsoft.com/office/officeart/2005/8/layout/process3"/>
    <dgm:cxn modelId="{53C56AFE-53E4-4751-830A-A060160CB47A}" type="presParOf" srcId="{A872F1CF-1C30-4D5D-AE57-87E735912CCD}" destId="{8E5E3972-9E30-4FDF-A3B5-93B34C2CF986}" srcOrd="1" destOrd="0" presId="urn:microsoft.com/office/officeart/2005/8/layout/process3"/>
    <dgm:cxn modelId="{CB51B646-0768-4469-AAD6-01BE25032BF0}" type="presParOf" srcId="{A872F1CF-1C30-4D5D-AE57-87E735912CCD}" destId="{4882FCCC-F8D2-4C3D-BFAE-8DACCF06CF92}" srcOrd="2" destOrd="0" presId="urn:microsoft.com/office/officeart/2005/8/layout/process3"/>
    <dgm:cxn modelId="{291B6124-FEDD-4351-9BF7-CFDFA743AD34}" type="presParOf" srcId="{D655DEF3-E0B0-4A5C-A6BB-8ADDDF9D8381}" destId="{81A19242-E63D-4529-98A2-99A85F5A6C8F}" srcOrd="5" destOrd="0" presId="urn:microsoft.com/office/officeart/2005/8/layout/process3"/>
    <dgm:cxn modelId="{4424D809-492F-4FD2-9E91-2B1B0E4280EB}" type="presParOf" srcId="{81A19242-E63D-4529-98A2-99A85F5A6C8F}" destId="{C11E794C-57B4-44FA-B445-CFC177D8BC79}" srcOrd="0" destOrd="0" presId="urn:microsoft.com/office/officeart/2005/8/layout/process3"/>
    <dgm:cxn modelId="{B2E2A098-0C9C-4BEE-8E95-E16C9526B603}" type="presParOf" srcId="{D655DEF3-E0B0-4A5C-A6BB-8ADDDF9D8381}" destId="{87E15F7C-AD06-47EA-98F7-F3008CF96383}" srcOrd="6" destOrd="0" presId="urn:microsoft.com/office/officeart/2005/8/layout/process3"/>
    <dgm:cxn modelId="{2E552A8B-A9B4-456A-8418-FC89BB807696}" type="presParOf" srcId="{87E15F7C-AD06-47EA-98F7-F3008CF96383}" destId="{8D065F10-4D00-468A-8BD4-BB9EA5A2CA59}" srcOrd="0" destOrd="0" presId="urn:microsoft.com/office/officeart/2005/8/layout/process3"/>
    <dgm:cxn modelId="{A16F85A9-B1A1-423B-9F77-8D881599CAEF}" type="presParOf" srcId="{87E15F7C-AD06-47EA-98F7-F3008CF96383}" destId="{1B36428C-2920-43F1-84A6-C26FDC0B2F7E}" srcOrd="1" destOrd="0" presId="urn:microsoft.com/office/officeart/2005/8/layout/process3"/>
    <dgm:cxn modelId="{729CC3E0-957B-43D6-9A6C-C7A044170289}" type="presParOf" srcId="{87E15F7C-AD06-47EA-98F7-F3008CF96383}" destId="{582542FC-706C-434B-A46E-A689ACD98551}" srcOrd="2" destOrd="0" presId="urn:microsoft.com/office/officeart/2005/8/layout/process3"/>
    <dgm:cxn modelId="{AA07CFF5-3285-43F6-BC82-27D97AA9A2A2}" type="presParOf" srcId="{D655DEF3-E0B0-4A5C-A6BB-8ADDDF9D8381}" destId="{C3BC2206-A684-4272-97C8-2BBA83953158}" srcOrd="7" destOrd="0" presId="urn:microsoft.com/office/officeart/2005/8/layout/process3"/>
    <dgm:cxn modelId="{FCBBF5A4-DF94-4E70-BFF9-8E93B30CFDD6}" type="presParOf" srcId="{C3BC2206-A684-4272-97C8-2BBA83953158}" destId="{9C248D8E-39D5-40D3-870A-A41D34410928}" srcOrd="0" destOrd="0" presId="urn:microsoft.com/office/officeart/2005/8/layout/process3"/>
    <dgm:cxn modelId="{192067E2-9DE6-4F59-B19E-5E323463B3F1}" type="presParOf" srcId="{D655DEF3-E0B0-4A5C-A6BB-8ADDDF9D8381}" destId="{34A92D9E-AD12-424D-A075-544A4A6E5FF6}" srcOrd="8" destOrd="0" presId="urn:microsoft.com/office/officeart/2005/8/layout/process3"/>
    <dgm:cxn modelId="{9DC1ED4F-C36D-4217-BD74-FD6F1D957D8A}" type="presParOf" srcId="{34A92D9E-AD12-424D-A075-544A4A6E5FF6}" destId="{F18EDDE5-C80F-4B79-8C80-2A04EA776B67}" srcOrd="0" destOrd="0" presId="urn:microsoft.com/office/officeart/2005/8/layout/process3"/>
    <dgm:cxn modelId="{880FF7BA-078E-4F88-94E6-65DF85A175BD}" type="presParOf" srcId="{34A92D9E-AD12-424D-A075-544A4A6E5FF6}" destId="{E90C261A-857F-4A2A-8B5A-3F92B6E789FB}" srcOrd="1" destOrd="0" presId="urn:microsoft.com/office/officeart/2005/8/layout/process3"/>
    <dgm:cxn modelId="{852D85D0-9332-4938-A83B-4220331F86A1}" type="presParOf" srcId="{34A92D9E-AD12-424D-A075-544A4A6E5FF6}" destId="{06C2C9F8-BC8A-439E-AEA1-94B31389C1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AD44D-7DBC-4C47-9C51-33BBB68330CA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4EE6CA-790C-4D9A-8822-FF05C46BA4F9}">
      <dgm:prSet phldrT="[Text]" custT="1"/>
      <dgm:spPr/>
      <dgm:t>
        <a:bodyPr/>
        <a:lstStyle/>
        <a:p>
          <a:r>
            <a:rPr lang="en-US" sz="1800" b="1" i="1" dirty="0"/>
            <a:t>Intranet app</a:t>
          </a:r>
        </a:p>
      </dgm:t>
    </dgm:pt>
    <dgm:pt modelId="{CB54BF4F-8617-4CD4-8224-88F679ED54C3}" type="parTrans" cxnId="{69869324-58EC-4D66-86BB-38F007A4C6AA}">
      <dgm:prSet/>
      <dgm:spPr/>
      <dgm:t>
        <a:bodyPr/>
        <a:lstStyle/>
        <a:p>
          <a:endParaRPr lang="en-US"/>
        </a:p>
      </dgm:t>
    </dgm:pt>
    <dgm:pt modelId="{41F9F331-A609-4058-BCF6-51CA93FB3839}" type="sibTrans" cxnId="{69869324-58EC-4D66-86BB-38F007A4C6AA}">
      <dgm:prSet/>
      <dgm:spPr/>
      <dgm:t>
        <a:bodyPr/>
        <a:lstStyle/>
        <a:p>
          <a:endParaRPr lang="en-US"/>
        </a:p>
      </dgm:t>
    </dgm:pt>
    <dgm:pt modelId="{835C598F-0034-4899-833F-34140708FFAD}">
      <dgm:prSet phldrT="[Text]" custT="1"/>
      <dgm:spPr/>
      <dgm:t>
        <a:bodyPr/>
        <a:lstStyle/>
        <a:p>
          <a:pPr algn="ctr"/>
          <a:r>
            <a:rPr lang="en-US" sz="1600" b="1"/>
            <a:t>Frontend</a:t>
          </a:r>
        </a:p>
      </dgm:t>
    </dgm:pt>
    <dgm:pt modelId="{45C22308-64B0-4080-99D0-403FA558FE4B}" type="parTrans" cxnId="{56778EA7-4DD5-4194-B4F1-21FE7696014B}">
      <dgm:prSet/>
      <dgm:spPr/>
      <dgm:t>
        <a:bodyPr/>
        <a:lstStyle/>
        <a:p>
          <a:endParaRPr lang="en-US"/>
        </a:p>
      </dgm:t>
    </dgm:pt>
    <dgm:pt modelId="{96330CDC-28E8-4787-A455-58412E920D6D}" type="sibTrans" cxnId="{56778EA7-4DD5-4194-B4F1-21FE7696014B}">
      <dgm:prSet/>
      <dgm:spPr/>
      <dgm:t>
        <a:bodyPr/>
        <a:lstStyle/>
        <a:p>
          <a:endParaRPr lang="en-US"/>
        </a:p>
      </dgm:t>
    </dgm:pt>
    <dgm:pt modelId="{7815A8B1-DA4F-4F42-BAA9-93DA84D191C7}">
      <dgm:prSet phldrT="[Text]" custT="1"/>
      <dgm:spPr/>
      <dgm:t>
        <a:bodyPr/>
        <a:lstStyle/>
        <a:p>
          <a:pPr algn="ctr"/>
          <a:r>
            <a:rPr lang="en-US" sz="1600" b="1"/>
            <a:t>Backend</a:t>
          </a:r>
        </a:p>
      </dgm:t>
    </dgm:pt>
    <dgm:pt modelId="{F176D6F6-22D8-438E-A56C-02C3A54E6B01}" type="parTrans" cxnId="{1D12EB7A-8207-4811-9013-C75EEC6E1031}">
      <dgm:prSet/>
      <dgm:spPr/>
      <dgm:t>
        <a:bodyPr/>
        <a:lstStyle/>
        <a:p>
          <a:endParaRPr lang="en-US"/>
        </a:p>
      </dgm:t>
    </dgm:pt>
    <dgm:pt modelId="{5398B9AA-BBC4-438B-8C28-6E6D9F1146D1}" type="sibTrans" cxnId="{1D12EB7A-8207-4811-9013-C75EEC6E1031}">
      <dgm:prSet/>
      <dgm:spPr/>
      <dgm:t>
        <a:bodyPr/>
        <a:lstStyle/>
        <a:p>
          <a:endParaRPr lang="en-US"/>
        </a:p>
      </dgm:t>
    </dgm:pt>
    <dgm:pt modelId="{62407F61-5EBA-40B4-8CAF-B8113E48383A}">
      <dgm:prSet phldrT="[Text]" custT="1"/>
      <dgm:spPr/>
      <dgm:t>
        <a:bodyPr/>
        <a:lstStyle/>
        <a:p>
          <a:pPr algn="ctr"/>
          <a:r>
            <a:rPr lang="en-US" sz="1600" b="1"/>
            <a:t>Reporter</a:t>
          </a:r>
        </a:p>
      </dgm:t>
    </dgm:pt>
    <dgm:pt modelId="{2ADF02A2-3E70-44AA-B071-821212A4908D}" type="parTrans" cxnId="{22FFFD0F-E708-41B7-A526-7606272D8AA6}">
      <dgm:prSet/>
      <dgm:spPr/>
      <dgm:t>
        <a:bodyPr/>
        <a:lstStyle/>
        <a:p>
          <a:endParaRPr lang="en-US"/>
        </a:p>
      </dgm:t>
    </dgm:pt>
    <dgm:pt modelId="{4A59231E-F848-443C-85DF-957FAEC91640}" type="sibTrans" cxnId="{22FFFD0F-E708-41B7-A526-7606272D8AA6}">
      <dgm:prSet/>
      <dgm:spPr/>
      <dgm:t>
        <a:bodyPr/>
        <a:lstStyle/>
        <a:p>
          <a:endParaRPr lang="en-US"/>
        </a:p>
      </dgm:t>
    </dgm:pt>
    <dgm:pt modelId="{A9B565C3-C024-40C0-96B3-CC9486F461AA}">
      <dgm:prSet phldrT="[Text]" custT="1"/>
      <dgm:spPr/>
      <dgm:t>
        <a:bodyPr/>
        <a:lstStyle/>
        <a:p>
          <a:pPr algn="ctr"/>
          <a:r>
            <a:rPr lang="en-US" sz="1600" b="1"/>
            <a:t>Base de données</a:t>
          </a:r>
        </a:p>
      </dgm:t>
    </dgm:pt>
    <dgm:pt modelId="{B244615F-E4AA-4344-9F15-EA229E4382DD}" type="parTrans" cxnId="{1E2B9D46-30EF-487E-988D-AFC44BC0BF46}">
      <dgm:prSet/>
      <dgm:spPr/>
      <dgm:t>
        <a:bodyPr/>
        <a:lstStyle/>
        <a:p>
          <a:endParaRPr lang="en-US"/>
        </a:p>
      </dgm:t>
    </dgm:pt>
    <dgm:pt modelId="{8DA1FDDB-8E50-4354-85CD-4DC503C8B63F}" type="sibTrans" cxnId="{1E2B9D46-30EF-487E-988D-AFC44BC0BF46}">
      <dgm:prSet/>
      <dgm:spPr/>
      <dgm:t>
        <a:bodyPr/>
        <a:lstStyle/>
        <a:p>
          <a:endParaRPr lang="en-US"/>
        </a:p>
      </dgm:t>
    </dgm:pt>
    <dgm:pt modelId="{D388B0ED-D6A3-4F29-9840-8C3FE4C6B0F0}">
      <dgm:prSet/>
      <dgm:spPr/>
      <dgm:t>
        <a:bodyPr/>
        <a:lstStyle/>
        <a:p>
          <a:r>
            <a:rPr lang="en-US"/>
            <a:t>Principale</a:t>
          </a:r>
        </a:p>
      </dgm:t>
    </dgm:pt>
    <dgm:pt modelId="{704F2EB6-5F94-47C2-8CC4-B2A8DE960E2A}" type="parTrans" cxnId="{D6B1E8CA-1587-4388-949B-6A3491D2F839}">
      <dgm:prSet/>
      <dgm:spPr/>
      <dgm:t>
        <a:bodyPr/>
        <a:lstStyle/>
        <a:p>
          <a:endParaRPr lang="en-US"/>
        </a:p>
      </dgm:t>
    </dgm:pt>
    <dgm:pt modelId="{6AB336E7-AE52-4871-B1DC-2CB23591E3FE}" type="sibTrans" cxnId="{D6B1E8CA-1587-4388-949B-6A3491D2F839}">
      <dgm:prSet/>
      <dgm:spPr/>
      <dgm:t>
        <a:bodyPr/>
        <a:lstStyle/>
        <a:p>
          <a:endParaRPr lang="en-US"/>
        </a:p>
      </dgm:t>
    </dgm:pt>
    <dgm:pt modelId="{8A80B8D9-43C0-4BA7-897A-A7EBCA3688FB}">
      <dgm:prSet/>
      <dgm:spPr/>
      <dgm:t>
        <a:bodyPr/>
        <a:lstStyle/>
        <a:p>
          <a:r>
            <a:rPr lang="en-US"/>
            <a:t>Liste d'organisation</a:t>
          </a:r>
        </a:p>
      </dgm:t>
    </dgm:pt>
    <dgm:pt modelId="{8A41EE6D-8625-40AA-8674-C97BFD5039CD}" type="parTrans" cxnId="{D738AC61-6959-4A2F-8F15-8C85D202F92D}">
      <dgm:prSet/>
      <dgm:spPr/>
      <dgm:t>
        <a:bodyPr/>
        <a:lstStyle/>
        <a:p>
          <a:endParaRPr lang="en-US"/>
        </a:p>
      </dgm:t>
    </dgm:pt>
    <dgm:pt modelId="{D55E5190-5CB2-4F84-B0B0-1FF2B274DF3D}" type="sibTrans" cxnId="{D738AC61-6959-4A2F-8F15-8C85D202F92D}">
      <dgm:prSet/>
      <dgm:spPr/>
      <dgm:t>
        <a:bodyPr/>
        <a:lstStyle/>
        <a:p>
          <a:endParaRPr lang="en-US"/>
        </a:p>
      </dgm:t>
    </dgm:pt>
    <dgm:pt modelId="{3E4A9FC2-7E91-46D8-8F7C-DDA877C68BB4}">
      <dgm:prSet/>
      <dgm:spPr/>
      <dgm:t>
        <a:bodyPr/>
        <a:lstStyle/>
        <a:p>
          <a:r>
            <a:rPr lang="en-US"/>
            <a:t>Recherche</a:t>
          </a:r>
        </a:p>
      </dgm:t>
    </dgm:pt>
    <dgm:pt modelId="{C1354E96-8B6C-4606-A870-40909EC21FA0}" type="parTrans" cxnId="{C6A31759-A309-4ECC-87F3-6E2B315B4BD1}">
      <dgm:prSet/>
      <dgm:spPr/>
      <dgm:t>
        <a:bodyPr/>
        <a:lstStyle/>
        <a:p>
          <a:endParaRPr lang="en-US"/>
        </a:p>
      </dgm:t>
    </dgm:pt>
    <dgm:pt modelId="{02B4C4A5-828F-45C2-A8C3-3BAB37558D00}" type="sibTrans" cxnId="{C6A31759-A309-4ECC-87F3-6E2B315B4BD1}">
      <dgm:prSet/>
      <dgm:spPr/>
      <dgm:t>
        <a:bodyPr/>
        <a:lstStyle/>
        <a:p>
          <a:endParaRPr lang="en-US"/>
        </a:p>
      </dgm:t>
    </dgm:pt>
    <dgm:pt modelId="{832C1A84-810C-40D3-9F48-3FF368FEAFA9}">
      <dgm:prSet/>
      <dgm:spPr/>
      <dgm:t>
        <a:bodyPr/>
        <a:lstStyle/>
        <a:p>
          <a:r>
            <a:rPr lang="en-US"/>
            <a:t>Se connecter</a:t>
          </a:r>
        </a:p>
      </dgm:t>
    </dgm:pt>
    <dgm:pt modelId="{C0AF10C8-BD94-40B6-B12D-C5517D447E0F}" type="parTrans" cxnId="{036E25CE-6604-4AA8-9904-DFE1A220BA95}">
      <dgm:prSet/>
      <dgm:spPr/>
      <dgm:t>
        <a:bodyPr/>
        <a:lstStyle/>
        <a:p>
          <a:endParaRPr lang="en-US"/>
        </a:p>
      </dgm:t>
    </dgm:pt>
    <dgm:pt modelId="{FB27D36D-93D7-4A04-93E2-624C54D92FED}" type="sibTrans" cxnId="{036E25CE-6604-4AA8-9904-DFE1A220BA95}">
      <dgm:prSet/>
      <dgm:spPr/>
      <dgm:t>
        <a:bodyPr/>
        <a:lstStyle/>
        <a:p>
          <a:endParaRPr lang="en-US"/>
        </a:p>
      </dgm:t>
    </dgm:pt>
    <dgm:pt modelId="{BA45FC27-27AB-4FFE-A1B4-FFAA3EC71C78}">
      <dgm:prSet/>
      <dgm:spPr/>
      <dgm:t>
        <a:bodyPr/>
        <a:lstStyle/>
        <a:p>
          <a:r>
            <a:rPr lang="en-US"/>
            <a:t>Protection des profiles cryptages des mots de passes</a:t>
          </a:r>
        </a:p>
      </dgm:t>
    </dgm:pt>
    <dgm:pt modelId="{8996861C-1824-4304-A627-A8381F714294}" type="parTrans" cxnId="{11EFF7E3-1100-4856-A3BD-CE6EED905B71}">
      <dgm:prSet/>
      <dgm:spPr/>
      <dgm:t>
        <a:bodyPr/>
        <a:lstStyle/>
        <a:p>
          <a:endParaRPr lang="en-US"/>
        </a:p>
      </dgm:t>
    </dgm:pt>
    <dgm:pt modelId="{936DCFA2-7544-4C02-B115-DAAB13238DAA}" type="sibTrans" cxnId="{11EFF7E3-1100-4856-A3BD-CE6EED905B71}">
      <dgm:prSet/>
      <dgm:spPr/>
      <dgm:t>
        <a:bodyPr/>
        <a:lstStyle/>
        <a:p>
          <a:endParaRPr lang="en-US"/>
        </a:p>
      </dgm:t>
    </dgm:pt>
    <dgm:pt modelId="{E9D00808-021F-4033-951A-C54FE018100B}">
      <dgm:prSet/>
      <dgm:spPr/>
      <dgm:t>
        <a:bodyPr/>
        <a:lstStyle/>
        <a:p>
          <a:r>
            <a:rPr lang="en-US"/>
            <a:t>Suivi des Modifications</a:t>
          </a:r>
        </a:p>
      </dgm:t>
    </dgm:pt>
    <dgm:pt modelId="{3FF0547E-A4F4-49F9-9397-A08410F44D17}" type="parTrans" cxnId="{F1F91FBB-11BB-4469-AB19-926887C711BE}">
      <dgm:prSet/>
      <dgm:spPr/>
      <dgm:t>
        <a:bodyPr/>
        <a:lstStyle/>
        <a:p>
          <a:endParaRPr lang="en-US"/>
        </a:p>
      </dgm:t>
    </dgm:pt>
    <dgm:pt modelId="{9809B1A8-2842-49DF-88EA-44924EECC9F4}" type="sibTrans" cxnId="{F1F91FBB-11BB-4469-AB19-926887C711BE}">
      <dgm:prSet/>
      <dgm:spPr/>
      <dgm:t>
        <a:bodyPr/>
        <a:lstStyle/>
        <a:p>
          <a:endParaRPr lang="en-US"/>
        </a:p>
      </dgm:t>
    </dgm:pt>
    <dgm:pt modelId="{4C792355-4AD9-4450-89DE-D1CE8B61894F}">
      <dgm:prSet/>
      <dgm:spPr/>
      <dgm:t>
        <a:bodyPr/>
        <a:lstStyle/>
        <a:p>
          <a:r>
            <a:rPr lang="en-US"/>
            <a:t>Conception des éditeurs</a:t>
          </a:r>
        </a:p>
      </dgm:t>
    </dgm:pt>
    <dgm:pt modelId="{8D7E2DF9-5226-474A-A391-2AF0873D5CA9}" type="parTrans" cxnId="{0776C4F7-5E01-4DD5-882D-33CCB2A9E20B}">
      <dgm:prSet/>
      <dgm:spPr/>
      <dgm:t>
        <a:bodyPr/>
        <a:lstStyle/>
        <a:p>
          <a:endParaRPr lang="en-US"/>
        </a:p>
      </dgm:t>
    </dgm:pt>
    <dgm:pt modelId="{721311FC-7A4D-4F58-869A-64346ACDC5EE}" type="sibTrans" cxnId="{0776C4F7-5E01-4DD5-882D-33CCB2A9E20B}">
      <dgm:prSet/>
      <dgm:spPr/>
      <dgm:t>
        <a:bodyPr/>
        <a:lstStyle/>
        <a:p>
          <a:endParaRPr lang="en-US"/>
        </a:p>
      </dgm:t>
    </dgm:pt>
    <dgm:pt modelId="{B224A9A0-6421-495C-A312-2E071384AF24}">
      <dgm:prSet/>
      <dgm:spPr/>
      <dgm:t>
        <a:bodyPr/>
        <a:lstStyle/>
        <a:p>
          <a:r>
            <a:rPr lang="en-US"/>
            <a:t>Exporter vers Excel</a:t>
          </a:r>
        </a:p>
      </dgm:t>
    </dgm:pt>
    <dgm:pt modelId="{D8D9C029-20DA-421F-8113-4DF148D075CA}" type="parTrans" cxnId="{CB17B462-7A8F-4625-B8D0-54A111FF1A51}">
      <dgm:prSet/>
      <dgm:spPr/>
      <dgm:t>
        <a:bodyPr/>
        <a:lstStyle/>
        <a:p>
          <a:endParaRPr lang="en-US"/>
        </a:p>
      </dgm:t>
    </dgm:pt>
    <dgm:pt modelId="{D5E86954-304A-47CE-BB57-C2CAC1C066C6}" type="sibTrans" cxnId="{CB17B462-7A8F-4625-B8D0-54A111FF1A51}">
      <dgm:prSet/>
      <dgm:spPr/>
      <dgm:t>
        <a:bodyPr/>
        <a:lstStyle/>
        <a:p>
          <a:endParaRPr lang="en-US"/>
        </a:p>
      </dgm:t>
    </dgm:pt>
    <dgm:pt modelId="{EBE7B88B-45E0-473B-B25F-5ACC2888B0F3}">
      <dgm:prSet/>
      <dgm:spPr/>
      <dgm:t>
        <a:bodyPr/>
        <a:lstStyle/>
        <a:p>
          <a:r>
            <a:rPr lang="en-US"/>
            <a:t>Exporter vers pdf</a:t>
          </a:r>
        </a:p>
      </dgm:t>
    </dgm:pt>
    <dgm:pt modelId="{65617A4F-9F15-4545-8732-E0057FFB9E0D}" type="parTrans" cxnId="{FEF3CC43-A104-49A3-BFCA-4E1DEB777582}">
      <dgm:prSet/>
      <dgm:spPr/>
      <dgm:t>
        <a:bodyPr/>
        <a:lstStyle/>
        <a:p>
          <a:endParaRPr lang="en-US"/>
        </a:p>
      </dgm:t>
    </dgm:pt>
    <dgm:pt modelId="{CFA3FB01-276B-4AAD-8AF3-22A3879CD670}" type="sibTrans" cxnId="{FEF3CC43-A104-49A3-BFCA-4E1DEB777582}">
      <dgm:prSet/>
      <dgm:spPr/>
      <dgm:t>
        <a:bodyPr/>
        <a:lstStyle/>
        <a:p>
          <a:endParaRPr lang="en-US"/>
        </a:p>
      </dgm:t>
    </dgm:pt>
    <dgm:pt modelId="{BDBF4C46-7B9D-472F-B4FF-85F960BAA786}">
      <dgm:prSet/>
      <dgm:spPr/>
      <dgm:t>
        <a:bodyPr/>
        <a:lstStyle/>
        <a:p>
          <a:r>
            <a:rPr lang="en-US"/>
            <a:t>Systéme à Systéme via API interface</a:t>
          </a:r>
        </a:p>
      </dgm:t>
    </dgm:pt>
    <dgm:pt modelId="{0292E069-960D-4807-AE23-F59EC3E61309}" type="parTrans" cxnId="{4A8C55F3-968A-48E0-B3DE-86421EA7F64D}">
      <dgm:prSet/>
      <dgm:spPr/>
      <dgm:t>
        <a:bodyPr/>
        <a:lstStyle/>
        <a:p>
          <a:endParaRPr lang="en-US"/>
        </a:p>
      </dgm:t>
    </dgm:pt>
    <dgm:pt modelId="{24BB41F0-FBA7-48F3-ABA3-6FB9AB39D055}" type="sibTrans" cxnId="{4A8C55F3-968A-48E0-B3DE-86421EA7F64D}">
      <dgm:prSet/>
      <dgm:spPr/>
      <dgm:t>
        <a:bodyPr/>
        <a:lstStyle/>
        <a:p>
          <a:endParaRPr lang="en-US"/>
        </a:p>
      </dgm:t>
    </dgm:pt>
    <dgm:pt modelId="{0562E02A-11EB-4FFE-A74A-BD4464E60725}">
      <dgm:prSet/>
      <dgm:spPr/>
      <dgm:t>
        <a:bodyPr/>
        <a:lstStyle/>
        <a:p>
          <a:r>
            <a:rPr lang="en-US"/>
            <a:t>Modele de données</a:t>
          </a:r>
        </a:p>
      </dgm:t>
    </dgm:pt>
    <dgm:pt modelId="{14A8898A-C2DB-48C9-B343-2DA5077CE29B}" type="parTrans" cxnId="{FF1B6597-AEA4-45EE-A0B7-C96C4D2D8E8E}">
      <dgm:prSet/>
      <dgm:spPr/>
      <dgm:t>
        <a:bodyPr/>
        <a:lstStyle/>
        <a:p>
          <a:endParaRPr lang="en-US"/>
        </a:p>
      </dgm:t>
    </dgm:pt>
    <dgm:pt modelId="{C453A276-CCDD-46DB-9877-2AE4109263AB}" type="sibTrans" cxnId="{FF1B6597-AEA4-45EE-A0B7-C96C4D2D8E8E}">
      <dgm:prSet/>
      <dgm:spPr/>
      <dgm:t>
        <a:bodyPr/>
        <a:lstStyle/>
        <a:p>
          <a:endParaRPr lang="en-US"/>
        </a:p>
      </dgm:t>
    </dgm:pt>
    <dgm:pt modelId="{04E87D65-179B-4861-895E-BA06999CC953}">
      <dgm:prSet/>
      <dgm:spPr/>
      <dgm:t>
        <a:bodyPr/>
        <a:lstStyle/>
        <a:p>
          <a:r>
            <a:rPr lang="en-US"/>
            <a:t>Infrastructure</a:t>
          </a:r>
        </a:p>
      </dgm:t>
    </dgm:pt>
    <dgm:pt modelId="{4E875426-D8CB-4256-891B-7098FD5E421B}" type="parTrans" cxnId="{B7C3CEF8-ED1A-4EFC-9C01-7ADD473F3651}">
      <dgm:prSet/>
      <dgm:spPr/>
      <dgm:t>
        <a:bodyPr/>
        <a:lstStyle/>
        <a:p>
          <a:endParaRPr lang="en-US"/>
        </a:p>
      </dgm:t>
    </dgm:pt>
    <dgm:pt modelId="{1AACA4E2-7497-4E54-B198-AE70376C2DDE}" type="sibTrans" cxnId="{B7C3CEF8-ED1A-4EFC-9C01-7ADD473F3651}">
      <dgm:prSet/>
      <dgm:spPr/>
      <dgm:t>
        <a:bodyPr/>
        <a:lstStyle/>
        <a:p>
          <a:endParaRPr lang="en-US"/>
        </a:p>
      </dgm:t>
    </dgm:pt>
    <dgm:pt modelId="{BDD626F5-504D-4549-9C6C-358623F0AF18}" type="pres">
      <dgm:prSet presAssocID="{3DCAD44D-7DBC-4C47-9C51-33BBB68330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828742-A84D-4D1A-B515-15B7F06B6799}" type="pres">
      <dgm:prSet presAssocID="{8C4EE6CA-790C-4D9A-8822-FF05C46BA4F9}" presName="hierRoot1" presStyleCnt="0">
        <dgm:presLayoutVars>
          <dgm:hierBranch val="init"/>
        </dgm:presLayoutVars>
      </dgm:prSet>
      <dgm:spPr/>
    </dgm:pt>
    <dgm:pt modelId="{EFB54C32-E5E8-42E8-8DA5-97A5610C847E}" type="pres">
      <dgm:prSet presAssocID="{8C4EE6CA-790C-4D9A-8822-FF05C46BA4F9}" presName="rootComposite1" presStyleCnt="0"/>
      <dgm:spPr/>
    </dgm:pt>
    <dgm:pt modelId="{4C715DF6-DFE4-4F8B-BB43-0C627476652A}" type="pres">
      <dgm:prSet presAssocID="{8C4EE6CA-790C-4D9A-8822-FF05C46BA4F9}" presName="rootText1" presStyleLbl="node0" presStyleIdx="0" presStyleCnt="1" custLinFactNeighborY="-20640">
        <dgm:presLayoutVars>
          <dgm:chPref val="3"/>
        </dgm:presLayoutVars>
      </dgm:prSet>
      <dgm:spPr>
        <a:prstGeom prst="roundRect">
          <a:avLst/>
        </a:prstGeom>
      </dgm:spPr>
    </dgm:pt>
    <dgm:pt modelId="{5C498CF5-1208-4F3E-96C4-3B4D083DED48}" type="pres">
      <dgm:prSet presAssocID="{8C4EE6CA-790C-4D9A-8822-FF05C46BA4F9}" presName="rootConnector1" presStyleLbl="node1" presStyleIdx="0" presStyleCnt="0"/>
      <dgm:spPr/>
    </dgm:pt>
    <dgm:pt modelId="{7ED0619F-5038-4165-AFF8-92046D7FE3C1}" type="pres">
      <dgm:prSet presAssocID="{8C4EE6CA-790C-4D9A-8822-FF05C46BA4F9}" presName="hierChild2" presStyleCnt="0"/>
      <dgm:spPr/>
    </dgm:pt>
    <dgm:pt modelId="{501C84DB-DCE3-4502-BB2C-F8654321554F}" type="pres">
      <dgm:prSet presAssocID="{45C22308-64B0-4080-99D0-403FA558FE4B}" presName="Name37" presStyleLbl="parChTrans1D2" presStyleIdx="0" presStyleCnt="4"/>
      <dgm:spPr/>
    </dgm:pt>
    <dgm:pt modelId="{3223DBA4-A191-483A-AFC9-704F0B4F36B6}" type="pres">
      <dgm:prSet presAssocID="{835C598F-0034-4899-833F-34140708FFAD}" presName="hierRoot2" presStyleCnt="0">
        <dgm:presLayoutVars>
          <dgm:hierBranch val="init"/>
        </dgm:presLayoutVars>
      </dgm:prSet>
      <dgm:spPr/>
    </dgm:pt>
    <dgm:pt modelId="{72DDD48A-4ED2-4A94-957A-5BF5ADFAB111}" type="pres">
      <dgm:prSet presAssocID="{835C598F-0034-4899-833F-34140708FFAD}" presName="rootComposite" presStyleCnt="0"/>
      <dgm:spPr/>
    </dgm:pt>
    <dgm:pt modelId="{25355469-14FD-4F33-A180-F2D63C93EAEC}" type="pres">
      <dgm:prSet presAssocID="{835C598F-0034-4899-833F-34140708FFAD}" presName="rootText" presStyleLbl="node2" presStyleIdx="0" presStyleCnt="4" custLinFactNeighborX="-48317" custLinFactNeighborY="-3224">
        <dgm:presLayoutVars>
          <dgm:chPref val="3"/>
        </dgm:presLayoutVars>
      </dgm:prSet>
      <dgm:spPr>
        <a:prstGeom prst="roundRect">
          <a:avLst/>
        </a:prstGeom>
      </dgm:spPr>
    </dgm:pt>
    <dgm:pt modelId="{6C0576BE-0263-4339-8E7E-CA71C4070A23}" type="pres">
      <dgm:prSet presAssocID="{835C598F-0034-4899-833F-34140708FFAD}" presName="rootConnector" presStyleLbl="node2" presStyleIdx="0" presStyleCnt="4"/>
      <dgm:spPr/>
    </dgm:pt>
    <dgm:pt modelId="{A635DC21-8E3C-407F-88D4-132CC80B0EEF}" type="pres">
      <dgm:prSet presAssocID="{835C598F-0034-4899-833F-34140708FFAD}" presName="hierChild4" presStyleCnt="0"/>
      <dgm:spPr/>
    </dgm:pt>
    <dgm:pt modelId="{4E753200-8F09-4F57-B260-BE6F5E928AF7}" type="pres">
      <dgm:prSet presAssocID="{704F2EB6-5F94-47C2-8CC4-B2A8DE960E2A}" presName="Name37" presStyleLbl="parChTrans1D3" presStyleIdx="0" presStyleCnt="12"/>
      <dgm:spPr/>
    </dgm:pt>
    <dgm:pt modelId="{7E7DB270-51C9-45CC-BF15-F493F85D6244}" type="pres">
      <dgm:prSet presAssocID="{D388B0ED-D6A3-4F29-9840-8C3FE4C6B0F0}" presName="hierRoot2" presStyleCnt="0">
        <dgm:presLayoutVars>
          <dgm:hierBranch val="init"/>
        </dgm:presLayoutVars>
      </dgm:prSet>
      <dgm:spPr/>
    </dgm:pt>
    <dgm:pt modelId="{4095456F-8398-45ED-BF03-9A8249C5DB81}" type="pres">
      <dgm:prSet presAssocID="{D388B0ED-D6A3-4F29-9840-8C3FE4C6B0F0}" presName="rootComposite" presStyleCnt="0"/>
      <dgm:spPr/>
    </dgm:pt>
    <dgm:pt modelId="{9CCA79B4-92C1-417F-8592-37047237DF21}" type="pres">
      <dgm:prSet presAssocID="{D388B0ED-D6A3-4F29-9840-8C3FE4C6B0F0}" presName="rootText" presStyleLbl="node3" presStyleIdx="0" presStyleCnt="12" custScaleX="123034" custLinFactNeighborX="-36722" custLinFactNeighborY="-26919">
        <dgm:presLayoutVars>
          <dgm:chPref val="3"/>
        </dgm:presLayoutVars>
      </dgm:prSet>
      <dgm:spPr>
        <a:prstGeom prst="roundRect">
          <a:avLst/>
        </a:prstGeom>
      </dgm:spPr>
    </dgm:pt>
    <dgm:pt modelId="{FE3D2B97-2771-44C5-9C1B-DA8AE699108C}" type="pres">
      <dgm:prSet presAssocID="{D388B0ED-D6A3-4F29-9840-8C3FE4C6B0F0}" presName="rootConnector" presStyleLbl="node3" presStyleIdx="0" presStyleCnt="12"/>
      <dgm:spPr/>
    </dgm:pt>
    <dgm:pt modelId="{6E7F0F21-B211-489C-A4F3-5A38CDE0FBA6}" type="pres">
      <dgm:prSet presAssocID="{D388B0ED-D6A3-4F29-9840-8C3FE4C6B0F0}" presName="hierChild4" presStyleCnt="0"/>
      <dgm:spPr/>
    </dgm:pt>
    <dgm:pt modelId="{F8E8E6C8-6F10-43B6-A7C1-0676795719E6}" type="pres">
      <dgm:prSet presAssocID="{D388B0ED-D6A3-4F29-9840-8C3FE4C6B0F0}" presName="hierChild5" presStyleCnt="0"/>
      <dgm:spPr/>
    </dgm:pt>
    <dgm:pt modelId="{CEDDCAD3-C900-46AA-93FC-51ACDA1F7714}" type="pres">
      <dgm:prSet presAssocID="{8A41EE6D-8625-40AA-8674-C97BFD5039CD}" presName="Name37" presStyleLbl="parChTrans1D3" presStyleIdx="1" presStyleCnt="12"/>
      <dgm:spPr/>
    </dgm:pt>
    <dgm:pt modelId="{51380EB0-9002-4243-9134-1B32FB7C9E8A}" type="pres">
      <dgm:prSet presAssocID="{8A80B8D9-43C0-4BA7-897A-A7EBCA3688FB}" presName="hierRoot2" presStyleCnt="0">
        <dgm:presLayoutVars>
          <dgm:hierBranch val="init"/>
        </dgm:presLayoutVars>
      </dgm:prSet>
      <dgm:spPr/>
    </dgm:pt>
    <dgm:pt modelId="{1B2F3BBD-0D78-423E-95E5-19AD953DAE3E}" type="pres">
      <dgm:prSet presAssocID="{8A80B8D9-43C0-4BA7-897A-A7EBCA3688FB}" presName="rootComposite" presStyleCnt="0"/>
      <dgm:spPr/>
    </dgm:pt>
    <dgm:pt modelId="{F8E307BB-C369-42E4-AA43-EB3EC2F005C9}" type="pres">
      <dgm:prSet presAssocID="{8A80B8D9-43C0-4BA7-897A-A7EBCA3688FB}" presName="rootText" presStyleLbl="node3" presStyleIdx="1" presStyleCnt="12" custScaleX="123034" custLinFactNeighborX="-36722" custLinFactNeighborY="-46224">
        <dgm:presLayoutVars>
          <dgm:chPref val="3"/>
        </dgm:presLayoutVars>
      </dgm:prSet>
      <dgm:spPr>
        <a:prstGeom prst="roundRect">
          <a:avLst/>
        </a:prstGeom>
      </dgm:spPr>
    </dgm:pt>
    <dgm:pt modelId="{F13DEA44-75E3-4455-8A78-C0A2D6A4F4F3}" type="pres">
      <dgm:prSet presAssocID="{8A80B8D9-43C0-4BA7-897A-A7EBCA3688FB}" presName="rootConnector" presStyleLbl="node3" presStyleIdx="1" presStyleCnt="12"/>
      <dgm:spPr/>
    </dgm:pt>
    <dgm:pt modelId="{819F565A-4AD6-4D01-BAE4-F4BDA9674FD7}" type="pres">
      <dgm:prSet presAssocID="{8A80B8D9-43C0-4BA7-897A-A7EBCA3688FB}" presName="hierChild4" presStyleCnt="0"/>
      <dgm:spPr/>
    </dgm:pt>
    <dgm:pt modelId="{8CDB71D9-E46B-44DA-AE36-BFF1BBFE619F}" type="pres">
      <dgm:prSet presAssocID="{8A80B8D9-43C0-4BA7-897A-A7EBCA3688FB}" presName="hierChild5" presStyleCnt="0"/>
      <dgm:spPr/>
    </dgm:pt>
    <dgm:pt modelId="{7CCA9BB6-0545-46C7-B41B-D711CBF72431}" type="pres">
      <dgm:prSet presAssocID="{C1354E96-8B6C-4606-A870-40909EC21FA0}" presName="Name37" presStyleLbl="parChTrans1D3" presStyleIdx="2" presStyleCnt="12"/>
      <dgm:spPr/>
    </dgm:pt>
    <dgm:pt modelId="{4C475176-A289-4CEE-897A-C5193CDFDD64}" type="pres">
      <dgm:prSet presAssocID="{3E4A9FC2-7E91-46D8-8F7C-DDA877C68BB4}" presName="hierRoot2" presStyleCnt="0">
        <dgm:presLayoutVars>
          <dgm:hierBranch val="init"/>
        </dgm:presLayoutVars>
      </dgm:prSet>
      <dgm:spPr/>
    </dgm:pt>
    <dgm:pt modelId="{8F874202-79AB-434A-BDD7-ED19EE72730D}" type="pres">
      <dgm:prSet presAssocID="{3E4A9FC2-7E91-46D8-8F7C-DDA877C68BB4}" presName="rootComposite" presStyleCnt="0"/>
      <dgm:spPr/>
    </dgm:pt>
    <dgm:pt modelId="{70B6D8E4-2825-4FCE-8CEB-ABFAFCB704B1}" type="pres">
      <dgm:prSet presAssocID="{3E4A9FC2-7E91-46D8-8F7C-DDA877C68BB4}" presName="rootText" presStyleLbl="node3" presStyleIdx="2" presStyleCnt="12" custScaleX="123034" custLinFactNeighborX="-36722" custLinFactNeighborY="-57144">
        <dgm:presLayoutVars>
          <dgm:chPref val="3"/>
        </dgm:presLayoutVars>
      </dgm:prSet>
      <dgm:spPr>
        <a:prstGeom prst="roundRect">
          <a:avLst/>
        </a:prstGeom>
      </dgm:spPr>
    </dgm:pt>
    <dgm:pt modelId="{5ABE72AA-E156-41D1-8C3E-603643981C9D}" type="pres">
      <dgm:prSet presAssocID="{3E4A9FC2-7E91-46D8-8F7C-DDA877C68BB4}" presName="rootConnector" presStyleLbl="node3" presStyleIdx="2" presStyleCnt="12"/>
      <dgm:spPr/>
    </dgm:pt>
    <dgm:pt modelId="{9D1A4188-D6BC-450C-8CD4-5CD5DE83F5D0}" type="pres">
      <dgm:prSet presAssocID="{3E4A9FC2-7E91-46D8-8F7C-DDA877C68BB4}" presName="hierChild4" presStyleCnt="0"/>
      <dgm:spPr/>
    </dgm:pt>
    <dgm:pt modelId="{BA5EBCEC-64F8-442A-94C4-0E16B2683678}" type="pres">
      <dgm:prSet presAssocID="{3E4A9FC2-7E91-46D8-8F7C-DDA877C68BB4}" presName="hierChild5" presStyleCnt="0"/>
      <dgm:spPr/>
    </dgm:pt>
    <dgm:pt modelId="{A652B76E-1082-44BB-8C5F-4EC1CCC10BAC}" type="pres">
      <dgm:prSet presAssocID="{C0AF10C8-BD94-40B6-B12D-C5517D447E0F}" presName="Name37" presStyleLbl="parChTrans1D3" presStyleIdx="3" presStyleCnt="12"/>
      <dgm:spPr/>
    </dgm:pt>
    <dgm:pt modelId="{F5BAF546-2C07-4D5E-9AF8-E01702390E89}" type="pres">
      <dgm:prSet presAssocID="{832C1A84-810C-40D3-9F48-3FF368FEAFA9}" presName="hierRoot2" presStyleCnt="0">
        <dgm:presLayoutVars>
          <dgm:hierBranch val="init"/>
        </dgm:presLayoutVars>
      </dgm:prSet>
      <dgm:spPr/>
    </dgm:pt>
    <dgm:pt modelId="{86BEE9FC-379D-4E3A-958F-2DED969B5E13}" type="pres">
      <dgm:prSet presAssocID="{832C1A84-810C-40D3-9F48-3FF368FEAFA9}" presName="rootComposite" presStyleCnt="0"/>
      <dgm:spPr/>
    </dgm:pt>
    <dgm:pt modelId="{22724055-C963-4177-838A-DE7624F2BA22}" type="pres">
      <dgm:prSet presAssocID="{832C1A84-810C-40D3-9F48-3FF368FEAFA9}" presName="rootText" presStyleLbl="node3" presStyleIdx="3" presStyleCnt="12" custScaleX="123034" custLinFactNeighborX="-36722" custLinFactNeighborY="-68014">
        <dgm:presLayoutVars>
          <dgm:chPref val="3"/>
        </dgm:presLayoutVars>
      </dgm:prSet>
      <dgm:spPr>
        <a:prstGeom prst="roundRect">
          <a:avLst/>
        </a:prstGeom>
      </dgm:spPr>
    </dgm:pt>
    <dgm:pt modelId="{3320AB44-D408-47E6-87E5-ACEA802C3562}" type="pres">
      <dgm:prSet presAssocID="{832C1A84-810C-40D3-9F48-3FF368FEAFA9}" presName="rootConnector" presStyleLbl="node3" presStyleIdx="3" presStyleCnt="12"/>
      <dgm:spPr/>
    </dgm:pt>
    <dgm:pt modelId="{B4521623-F269-4ADB-9FAB-26E4FA972923}" type="pres">
      <dgm:prSet presAssocID="{832C1A84-810C-40D3-9F48-3FF368FEAFA9}" presName="hierChild4" presStyleCnt="0"/>
      <dgm:spPr/>
    </dgm:pt>
    <dgm:pt modelId="{7A0505CD-BF50-43D5-9CB6-8219B3EB26FD}" type="pres">
      <dgm:prSet presAssocID="{832C1A84-810C-40D3-9F48-3FF368FEAFA9}" presName="hierChild5" presStyleCnt="0"/>
      <dgm:spPr/>
    </dgm:pt>
    <dgm:pt modelId="{1CD99449-FF10-45E8-A68D-0849D34914D2}" type="pres">
      <dgm:prSet presAssocID="{835C598F-0034-4899-833F-34140708FFAD}" presName="hierChild5" presStyleCnt="0"/>
      <dgm:spPr/>
    </dgm:pt>
    <dgm:pt modelId="{DD6EE2EC-94DD-4BCA-9C09-8ADC0FD9C1AE}" type="pres">
      <dgm:prSet presAssocID="{F176D6F6-22D8-438E-A56C-02C3A54E6B01}" presName="Name37" presStyleLbl="parChTrans1D2" presStyleIdx="1" presStyleCnt="4"/>
      <dgm:spPr/>
    </dgm:pt>
    <dgm:pt modelId="{BC50403F-38F0-4D6A-A429-28B7B5EF8F74}" type="pres">
      <dgm:prSet presAssocID="{7815A8B1-DA4F-4F42-BAA9-93DA84D191C7}" presName="hierRoot2" presStyleCnt="0">
        <dgm:presLayoutVars>
          <dgm:hierBranch val="init"/>
        </dgm:presLayoutVars>
      </dgm:prSet>
      <dgm:spPr/>
    </dgm:pt>
    <dgm:pt modelId="{DD529D5A-A25D-49FE-9B07-253DDF143A23}" type="pres">
      <dgm:prSet presAssocID="{7815A8B1-DA4F-4F42-BAA9-93DA84D191C7}" presName="rootComposite" presStyleCnt="0"/>
      <dgm:spPr/>
    </dgm:pt>
    <dgm:pt modelId="{33B81DF6-3F6A-4F9F-B953-F485357987FD}" type="pres">
      <dgm:prSet presAssocID="{7815A8B1-DA4F-4F42-BAA9-93DA84D191C7}" presName="rootText" presStyleLbl="node2" presStyleIdx="1" presStyleCnt="4" custLinFactNeighborX="-22022" custLinFactNeighborY="-1870">
        <dgm:presLayoutVars>
          <dgm:chPref val="3"/>
        </dgm:presLayoutVars>
      </dgm:prSet>
      <dgm:spPr>
        <a:prstGeom prst="roundRect">
          <a:avLst/>
        </a:prstGeom>
      </dgm:spPr>
    </dgm:pt>
    <dgm:pt modelId="{1D520BDD-07AC-471B-B186-0377221D3C63}" type="pres">
      <dgm:prSet presAssocID="{7815A8B1-DA4F-4F42-BAA9-93DA84D191C7}" presName="rootConnector" presStyleLbl="node2" presStyleIdx="1" presStyleCnt="4"/>
      <dgm:spPr/>
    </dgm:pt>
    <dgm:pt modelId="{5E81962C-6BEA-447D-BB10-4DF1B4910873}" type="pres">
      <dgm:prSet presAssocID="{7815A8B1-DA4F-4F42-BAA9-93DA84D191C7}" presName="hierChild4" presStyleCnt="0"/>
      <dgm:spPr/>
    </dgm:pt>
    <dgm:pt modelId="{83D17E63-2A3F-40FB-8B65-F1EADBC9E1AF}" type="pres">
      <dgm:prSet presAssocID="{8996861C-1824-4304-A627-A8381F714294}" presName="Name37" presStyleLbl="parChTrans1D3" presStyleIdx="4" presStyleCnt="12"/>
      <dgm:spPr/>
    </dgm:pt>
    <dgm:pt modelId="{89A9F3A1-2918-40CF-A549-AD856F589A67}" type="pres">
      <dgm:prSet presAssocID="{BA45FC27-27AB-4FFE-A1B4-FFAA3EC71C78}" presName="hierRoot2" presStyleCnt="0">
        <dgm:presLayoutVars>
          <dgm:hierBranch val="init"/>
        </dgm:presLayoutVars>
      </dgm:prSet>
      <dgm:spPr/>
    </dgm:pt>
    <dgm:pt modelId="{97F06C33-4DC0-418C-B653-8CC0A4C744EE}" type="pres">
      <dgm:prSet presAssocID="{BA45FC27-27AB-4FFE-A1B4-FFAA3EC71C78}" presName="rootComposite" presStyleCnt="0"/>
      <dgm:spPr/>
    </dgm:pt>
    <dgm:pt modelId="{F1193464-D6AA-4FB6-8B10-FF35EACA6C36}" type="pres">
      <dgm:prSet presAssocID="{BA45FC27-27AB-4FFE-A1B4-FFAA3EC71C78}" presName="rootText" presStyleLbl="node3" presStyleIdx="4" presStyleCnt="12" custScaleX="188600" custScaleY="129579" custLinFactNeighborX="-15184" custLinFactNeighborY="9631">
        <dgm:presLayoutVars>
          <dgm:chPref val="3"/>
        </dgm:presLayoutVars>
      </dgm:prSet>
      <dgm:spPr>
        <a:prstGeom prst="roundRect">
          <a:avLst/>
        </a:prstGeom>
      </dgm:spPr>
    </dgm:pt>
    <dgm:pt modelId="{5EDD1754-2ADF-42F7-8DDB-DCB0A9A3A873}" type="pres">
      <dgm:prSet presAssocID="{BA45FC27-27AB-4FFE-A1B4-FFAA3EC71C78}" presName="rootConnector" presStyleLbl="node3" presStyleIdx="4" presStyleCnt="12"/>
      <dgm:spPr/>
    </dgm:pt>
    <dgm:pt modelId="{051EAC54-1906-49E9-A1E4-6F7B4EF933CF}" type="pres">
      <dgm:prSet presAssocID="{BA45FC27-27AB-4FFE-A1B4-FFAA3EC71C78}" presName="hierChild4" presStyleCnt="0"/>
      <dgm:spPr/>
    </dgm:pt>
    <dgm:pt modelId="{B33917A9-4087-4844-9840-2224D3FD2A49}" type="pres">
      <dgm:prSet presAssocID="{BA45FC27-27AB-4FFE-A1B4-FFAA3EC71C78}" presName="hierChild5" presStyleCnt="0"/>
      <dgm:spPr/>
    </dgm:pt>
    <dgm:pt modelId="{87ED7282-8501-4022-B20F-A759A0103B5C}" type="pres">
      <dgm:prSet presAssocID="{3FF0547E-A4F4-49F9-9397-A08410F44D17}" presName="Name37" presStyleLbl="parChTrans1D3" presStyleIdx="5" presStyleCnt="12"/>
      <dgm:spPr/>
    </dgm:pt>
    <dgm:pt modelId="{76AE7B72-D147-4129-AFDF-59C1308F685F}" type="pres">
      <dgm:prSet presAssocID="{E9D00808-021F-4033-951A-C54FE018100B}" presName="hierRoot2" presStyleCnt="0">
        <dgm:presLayoutVars>
          <dgm:hierBranch val="init"/>
        </dgm:presLayoutVars>
      </dgm:prSet>
      <dgm:spPr/>
    </dgm:pt>
    <dgm:pt modelId="{69917E24-9F6D-4FA2-9713-9C6F5AB5676E}" type="pres">
      <dgm:prSet presAssocID="{E9D00808-021F-4033-951A-C54FE018100B}" presName="rootComposite" presStyleCnt="0"/>
      <dgm:spPr/>
    </dgm:pt>
    <dgm:pt modelId="{50437B87-5BB6-4616-ADA3-C50E302061B6}" type="pres">
      <dgm:prSet presAssocID="{E9D00808-021F-4033-951A-C54FE018100B}" presName="rootText" presStyleLbl="node3" presStyleIdx="5" presStyleCnt="12" custScaleX="188600" custLinFactNeighborX="-14221" custLinFactNeighborY="9631">
        <dgm:presLayoutVars>
          <dgm:chPref val="3"/>
        </dgm:presLayoutVars>
      </dgm:prSet>
      <dgm:spPr>
        <a:prstGeom prst="roundRect">
          <a:avLst/>
        </a:prstGeom>
      </dgm:spPr>
    </dgm:pt>
    <dgm:pt modelId="{4E42A6DF-3524-4580-9163-3D12ED15F296}" type="pres">
      <dgm:prSet presAssocID="{E9D00808-021F-4033-951A-C54FE018100B}" presName="rootConnector" presStyleLbl="node3" presStyleIdx="5" presStyleCnt="12"/>
      <dgm:spPr/>
    </dgm:pt>
    <dgm:pt modelId="{414FDE20-ACF0-4283-9DC6-F9E4EA526ED6}" type="pres">
      <dgm:prSet presAssocID="{E9D00808-021F-4033-951A-C54FE018100B}" presName="hierChild4" presStyleCnt="0"/>
      <dgm:spPr/>
    </dgm:pt>
    <dgm:pt modelId="{ABFAA225-453C-4E51-BBEA-1DE0ADE19168}" type="pres">
      <dgm:prSet presAssocID="{E9D00808-021F-4033-951A-C54FE018100B}" presName="hierChild5" presStyleCnt="0"/>
      <dgm:spPr/>
    </dgm:pt>
    <dgm:pt modelId="{5FD8971B-A87D-4FE6-934A-02A60DF2AE89}" type="pres">
      <dgm:prSet presAssocID="{8D7E2DF9-5226-474A-A391-2AF0873D5CA9}" presName="Name37" presStyleLbl="parChTrans1D3" presStyleIdx="6" presStyleCnt="12"/>
      <dgm:spPr/>
    </dgm:pt>
    <dgm:pt modelId="{79CF5744-0A31-4BE7-9953-8130B5027FF6}" type="pres">
      <dgm:prSet presAssocID="{4C792355-4AD9-4450-89DE-D1CE8B61894F}" presName="hierRoot2" presStyleCnt="0">
        <dgm:presLayoutVars>
          <dgm:hierBranch val="init"/>
        </dgm:presLayoutVars>
      </dgm:prSet>
      <dgm:spPr/>
    </dgm:pt>
    <dgm:pt modelId="{08AA22AD-B3BE-4D79-A526-5BF251E03200}" type="pres">
      <dgm:prSet presAssocID="{4C792355-4AD9-4450-89DE-D1CE8B61894F}" presName="rootComposite" presStyleCnt="0"/>
      <dgm:spPr/>
    </dgm:pt>
    <dgm:pt modelId="{F44D1FA0-7967-4749-8EF7-246E6471FB0A}" type="pres">
      <dgm:prSet presAssocID="{4C792355-4AD9-4450-89DE-D1CE8B61894F}" presName="rootText" presStyleLbl="node3" presStyleIdx="6" presStyleCnt="12" custScaleX="188600" custLinFactNeighborX="-11332" custLinFactNeighborY="23113">
        <dgm:presLayoutVars>
          <dgm:chPref val="3"/>
        </dgm:presLayoutVars>
      </dgm:prSet>
      <dgm:spPr>
        <a:prstGeom prst="roundRect">
          <a:avLst/>
        </a:prstGeom>
      </dgm:spPr>
    </dgm:pt>
    <dgm:pt modelId="{3A5277FD-465E-4182-B27F-751E66246174}" type="pres">
      <dgm:prSet presAssocID="{4C792355-4AD9-4450-89DE-D1CE8B61894F}" presName="rootConnector" presStyleLbl="node3" presStyleIdx="6" presStyleCnt="12"/>
      <dgm:spPr/>
    </dgm:pt>
    <dgm:pt modelId="{7A1767B8-7538-4FDC-B03D-F90901B304AD}" type="pres">
      <dgm:prSet presAssocID="{4C792355-4AD9-4450-89DE-D1CE8B61894F}" presName="hierChild4" presStyleCnt="0"/>
      <dgm:spPr/>
    </dgm:pt>
    <dgm:pt modelId="{561A60BB-6DA0-40BB-8545-AA147923FD90}" type="pres">
      <dgm:prSet presAssocID="{4C792355-4AD9-4450-89DE-D1CE8B61894F}" presName="hierChild5" presStyleCnt="0"/>
      <dgm:spPr/>
    </dgm:pt>
    <dgm:pt modelId="{58CE1157-B366-4353-B7AB-2CB589F304BF}" type="pres">
      <dgm:prSet presAssocID="{7815A8B1-DA4F-4F42-BAA9-93DA84D191C7}" presName="hierChild5" presStyleCnt="0"/>
      <dgm:spPr/>
    </dgm:pt>
    <dgm:pt modelId="{8E902B37-F7EB-4F3E-8754-6EA32DFDFF16}" type="pres">
      <dgm:prSet presAssocID="{2ADF02A2-3E70-44AA-B071-821212A4908D}" presName="Name37" presStyleLbl="parChTrans1D2" presStyleIdx="2" presStyleCnt="4"/>
      <dgm:spPr/>
    </dgm:pt>
    <dgm:pt modelId="{91A6BEA6-3472-466E-AE05-559761C13314}" type="pres">
      <dgm:prSet presAssocID="{62407F61-5EBA-40B4-8CAF-B8113E48383A}" presName="hierRoot2" presStyleCnt="0">
        <dgm:presLayoutVars>
          <dgm:hierBranch val="init"/>
        </dgm:presLayoutVars>
      </dgm:prSet>
      <dgm:spPr/>
    </dgm:pt>
    <dgm:pt modelId="{DB4C3B7E-EF27-4B0E-8CE9-EF043B167132}" type="pres">
      <dgm:prSet presAssocID="{62407F61-5EBA-40B4-8CAF-B8113E48383A}" presName="rootComposite" presStyleCnt="0"/>
      <dgm:spPr/>
    </dgm:pt>
    <dgm:pt modelId="{6C8E11C7-4CF6-4CE4-80AF-D35BB6139459}" type="pres">
      <dgm:prSet presAssocID="{62407F61-5EBA-40B4-8CAF-B8113E48383A}" presName="rootText" presStyleLbl="node2" presStyleIdx="2" presStyleCnt="4" custLinFactNeighborX="-10512" custLinFactNeighborY="-1819">
        <dgm:presLayoutVars>
          <dgm:chPref val="3"/>
        </dgm:presLayoutVars>
      </dgm:prSet>
      <dgm:spPr>
        <a:prstGeom prst="roundRect">
          <a:avLst/>
        </a:prstGeom>
      </dgm:spPr>
    </dgm:pt>
    <dgm:pt modelId="{C244EB9A-52A5-4834-8036-02CBD5CBE946}" type="pres">
      <dgm:prSet presAssocID="{62407F61-5EBA-40B4-8CAF-B8113E48383A}" presName="rootConnector" presStyleLbl="node2" presStyleIdx="2" presStyleCnt="4"/>
      <dgm:spPr/>
    </dgm:pt>
    <dgm:pt modelId="{B4C8408F-5D76-4F25-9681-0F05319630EF}" type="pres">
      <dgm:prSet presAssocID="{62407F61-5EBA-40B4-8CAF-B8113E48383A}" presName="hierChild4" presStyleCnt="0"/>
      <dgm:spPr/>
    </dgm:pt>
    <dgm:pt modelId="{8B99FC95-FF30-4F67-98E6-22BDA3F5EE74}" type="pres">
      <dgm:prSet presAssocID="{D8D9C029-20DA-421F-8113-4DF148D075CA}" presName="Name37" presStyleLbl="parChTrans1D3" presStyleIdx="7" presStyleCnt="12"/>
      <dgm:spPr/>
    </dgm:pt>
    <dgm:pt modelId="{8B336EBD-1FB7-437D-BEB6-327376901549}" type="pres">
      <dgm:prSet presAssocID="{B224A9A0-6421-495C-A312-2E071384AF24}" presName="hierRoot2" presStyleCnt="0">
        <dgm:presLayoutVars>
          <dgm:hierBranch val="init"/>
        </dgm:presLayoutVars>
      </dgm:prSet>
      <dgm:spPr/>
    </dgm:pt>
    <dgm:pt modelId="{2AD73A78-21E2-4A75-9BC0-C9B875B76686}" type="pres">
      <dgm:prSet presAssocID="{B224A9A0-6421-495C-A312-2E071384AF24}" presName="rootComposite" presStyleCnt="0"/>
      <dgm:spPr/>
    </dgm:pt>
    <dgm:pt modelId="{2B0A103F-3E26-464D-820F-F68297152AF7}" type="pres">
      <dgm:prSet presAssocID="{B224A9A0-6421-495C-A312-2E071384AF24}" presName="rootText" presStyleLbl="node3" presStyleIdx="7" presStyleCnt="12" custScaleX="134406" custLinFactNeighborX="-1834">
        <dgm:presLayoutVars>
          <dgm:chPref val="3"/>
        </dgm:presLayoutVars>
      </dgm:prSet>
      <dgm:spPr>
        <a:prstGeom prst="roundRect">
          <a:avLst/>
        </a:prstGeom>
      </dgm:spPr>
    </dgm:pt>
    <dgm:pt modelId="{2747A94C-895A-4723-AFCB-C42F9C46159D}" type="pres">
      <dgm:prSet presAssocID="{B224A9A0-6421-495C-A312-2E071384AF24}" presName="rootConnector" presStyleLbl="node3" presStyleIdx="7" presStyleCnt="12"/>
      <dgm:spPr/>
    </dgm:pt>
    <dgm:pt modelId="{78EE0E88-EE54-4FEF-8AE9-453BBD651C23}" type="pres">
      <dgm:prSet presAssocID="{B224A9A0-6421-495C-A312-2E071384AF24}" presName="hierChild4" presStyleCnt="0"/>
      <dgm:spPr/>
    </dgm:pt>
    <dgm:pt modelId="{2C47A58C-A78F-495E-8AA8-453B6651EFBC}" type="pres">
      <dgm:prSet presAssocID="{B224A9A0-6421-495C-A312-2E071384AF24}" presName="hierChild5" presStyleCnt="0"/>
      <dgm:spPr/>
    </dgm:pt>
    <dgm:pt modelId="{1112AC41-89FD-4F2E-ADA2-EA09DBFA5F7A}" type="pres">
      <dgm:prSet presAssocID="{65617A4F-9F15-4545-8732-E0057FFB9E0D}" presName="Name37" presStyleLbl="parChTrans1D3" presStyleIdx="8" presStyleCnt="12"/>
      <dgm:spPr/>
    </dgm:pt>
    <dgm:pt modelId="{B580EB64-4494-42B5-B84B-5C773F2E9B38}" type="pres">
      <dgm:prSet presAssocID="{EBE7B88B-45E0-473B-B25F-5ACC2888B0F3}" presName="hierRoot2" presStyleCnt="0">
        <dgm:presLayoutVars>
          <dgm:hierBranch val="init"/>
        </dgm:presLayoutVars>
      </dgm:prSet>
      <dgm:spPr/>
    </dgm:pt>
    <dgm:pt modelId="{EFE1B3DE-F04D-4DFA-BE1B-48FDE85B8CA0}" type="pres">
      <dgm:prSet presAssocID="{EBE7B88B-45E0-473B-B25F-5ACC2888B0F3}" presName="rootComposite" presStyleCnt="0"/>
      <dgm:spPr/>
    </dgm:pt>
    <dgm:pt modelId="{E4C3D2CD-77F6-48E0-85BA-34BF293ACDC0}" type="pres">
      <dgm:prSet presAssocID="{EBE7B88B-45E0-473B-B25F-5ACC2888B0F3}" presName="rootText" presStyleLbl="node3" presStyleIdx="8" presStyleCnt="12" custScaleX="133685" custLinFactNeighborX="-6">
        <dgm:presLayoutVars>
          <dgm:chPref val="3"/>
        </dgm:presLayoutVars>
      </dgm:prSet>
      <dgm:spPr>
        <a:prstGeom prst="roundRect">
          <a:avLst/>
        </a:prstGeom>
      </dgm:spPr>
    </dgm:pt>
    <dgm:pt modelId="{FB950F08-20BD-4DBA-9353-CD889E30BFB3}" type="pres">
      <dgm:prSet presAssocID="{EBE7B88B-45E0-473B-B25F-5ACC2888B0F3}" presName="rootConnector" presStyleLbl="node3" presStyleIdx="8" presStyleCnt="12"/>
      <dgm:spPr/>
    </dgm:pt>
    <dgm:pt modelId="{DFADE8B2-60FE-4EE6-873B-D6B9701F8FB0}" type="pres">
      <dgm:prSet presAssocID="{EBE7B88B-45E0-473B-B25F-5ACC2888B0F3}" presName="hierChild4" presStyleCnt="0"/>
      <dgm:spPr/>
    </dgm:pt>
    <dgm:pt modelId="{A4BFB80D-8891-4C82-BD58-D57FDE915780}" type="pres">
      <dgm:prSet presAssocID="{EBE7B88B-45E0-473B-B25F-5ACC2888B0F3}" presName="hierChild5" presStyleCnt="0"/>
      <dgm:spPr/>
    </dgm:pt>
    <dgm:pt modelId="{A3723D11-243A-4877-9FC1-C0E6FC16EE2D}" type="pres">
      <dgm:prSet presAssocID="{0292E069-960D-4807-AE23-F59EC3E61309}" presName="Name37" presStyleLbl="parChTrans1D3" presStyleIdx="9" presStyleCnt="12"/>
      <dgm:spPr/>
    </dgm:pt>
    <dgm:pt modelId="{8CF11886-DB92-4DC5-B231-86586FCF8C34}" type="pres">
      <dgm:prSet presAssocID="{BDBF4C46-7B9D-472F-B4FF-85F960BAA786}" presName="hierRoot2" presStyleCnt="0">
        <dgm:presLayoutVars>
          <dgm:hierBranch val="init"/>
        </dgm:presLayoutVars>
      </dgm:prSet>
      <dgm:spPr/>
    </dgm:pt>
    <dgm:pt modelId="{663C007B-43FD-4529-A7FF-FC4E061CB3A4}" type="pres">
      <dgm:prSet presAssocID="{BDBF4C46-7B9D-472F-B4FF-85F960BAA786}" presName="rootComposite" presStyleCnt="0"/>
      <dgm:spPr/>
    </dgm:pt>
    <dgm:pt modelId="{0469464E-F8E0-4CBB-B459-7150DF9660B6}" type="pres">
      <dgm:prSet presAssocID="{BDBF4C46-7B9D-472F-B4FF-85F960BAA786}" presName="rootText" presStyleLbl="node3" presStyleIdx="9" presStyleCnt="12" custScaleX="259571" custLinFactNeighborX="961" custLinFactNeighborY="71509">
        <dgm:presLayoutVars>
          <dgm:chPref val="3"/>
        </dgm:presLayoutVars>
      </dgm:prSet>
      <dgm:spPr>
        <a:prstGeom prst="roundRect">
          <a:avLst/>
        </a:prstGeom>
      </dgm:spPr>
    </dgm:pt>
    <dgm:pt modelId="{C49E6A87-C8F5-4ED4-A94D-28177367E740}" type="pres">
      <dgm:prSet presAssocID="{BDBF4C46-7B9D-472F-B4FF-85F960BAA786}" presName="rootConnector" presStyleLbl="node3" presStyleIdx="9" presStyleCnt="12"/>
      <dgm:spPr/>
    </dgm:pt>
    <dgm:pt modelId="{3E1897AB-649F-481C-84A2-25834CE2C9A2}" type="pres">
      <dgm:prSet presAssocID="{BDBF4C46-7B9D-472F-B4FF-85F960BAA786}" presName="hierChild4" presStyleCnt="0"/>
      <dgm:spPr/>
    </dgm:pt>
    <dgm:pt modelId="{ABB7A370-2C97-4245-9170-739A827912BC}" type="pres">
      <dgm:prSet presAssocID="{BDBF4C46-7B9D-472F-B4FF-85F960BAA786}" presName="hierChild5" presStyleCnt="0"/>
      <dgm:spPr/>
    </dgm:pt>
    <dgm:pt modelId="{BB7A8A28-403C-4579-A13E-B48315660706}" type="pres">
      <dgm:prSet presAssocID="{62407F61-5EBA-40B4-8CAF-B8113E48383A}" presName="hierChild5" presStyleCnt="0"/>
      <dgm:spPr/>
    </dgm:pt>
    <dgm:pt modelId="{13A93D7A-63D9-47CA-AD48-4F8D074EFEC6}" type="pres">
      <dgm:prSet presAssocID="{B244615F-E4AA-4344-9F15-EA229E4382DD}" presName="Name37" presStyleLbl="parChTrans1D2" presStyleIdx="3" presStyleCnt="4"/>
      <dgm:spPr/>
    </dgm:pt>
    <dgm:pt modelId="{750665EE-FF2B-4B82-9561-300C1CD43BFE}" type="pres">
      <dgm:prSet presAssocID="{A9B565C3-C024-40C0-96B3-CC9486F461AA}" presName="hierRoot2" presStyleCnt="0">
        <dgm:presLayoutVars>
          <dgm:hierBranch val="init"/>
        </dgm:presLayoutVars>
      </dgm:prSet>
      <dgm:spPr/>
    </dgm:pt>
    <dgm:pt modelId="{74AA5F3B-71E0-45CC-BB46-645507B526EE}" type="pres">
      <dgm:prSet presAssocID="{A9B565C3-C024-40C0-96B3-CC9486F461AA}" presName="rootComposite" presStyleCnt="0"/>
      <dgm:spPr/>
    </dgm:pt>
    <dgm:pt modelId="{45DDD0F6-F6EA-460E-BA7E-5D1C0B26952C}" type="pres">
      <dgm:prSet presAssocID="{A9B565C3-C024-40C0-96B3-CC9486F461AA}" presName="rootText" presStyleLbl="node2" presStyleIdx="3" presStyleCnt="4" custScaleX="139713" custLinFactNeighborX="28144" custLinFactNeighborY="-2566">
        <dgm:presLayoutVars>
          <dgm:chPref val="3"/>
        </dgm:presLayoutVars>
      </dgm:prSet>
      <dgm:spPr>
        <a:prstGeom prst="roundRect">
          <a:avLst/>
        </a:prstGeom>
      </dgm:spPr>
    </dgm:pt>
    <dgm:pt modelId="{B17C24F6-2CB7-47D2-916B-EF7E0D918451}" type="pres">
      <dgm:prSet presAssocID="{A9B565C3-C024-40C0-96B3-CC9486F461AA}" presName="rootConnector" presStyleLbl="node2" presStyleIdx="3" presStyleCnt="4"/>
      <dgm:spPr/>
    </dgm:pt>
    <dgm:pt modelId="{12CB410E-5914-45E4-9F6D-BF16DC904DEA}" type="pres">
      <dgm:prSet presAssocID="{A9B565C3-C024-40C0-96B3-CC9486F461AA}" presName="hierChild4" presStyleCnt="0"/>
      <dgm:spPr/>
    </dgm:pt>
    <dgm:pt modelId="{7C7BB185-C865-49FD-9FC4-B05BDC80EDA4}" type="pres">
      <dgm:prSet presAssocID="{14A8898A-C2DB-48C9-B343-2DA5077CE29B}" presName="Name37" presStyleLbl="parChTrans1D3" presStyleIdx="10" presStyleCnt="12"/>
      <dgm:spPr/>
    </dgm:pt>
    <dgm:pt modelId="{814E7616-75C2-482D-926D-86457CEC9106}" type="pres">
      <dgm:prSet presAssocID="{0562E02A-11EB-4FFE-A74A-BD4464E60725}" presName="hierRoot2" presStyleCnt="0">
        <dgm:presLayoutVars>
          <dgm:hierBranch val="init"/>
        </dgm:presLayoutVars>
      </dgm:prSet>
      <dgm:spPr/>
    </dgm:pt>
    <dgm:pt modelId="{114AABD7-EF6E-4EBB-AAB4-0E4B01A29221}" type="pres">
      <dgm:prSet presAssocID="{0562E02A-11EB-4FFE-A74A-BD4464E60725}" presName="rootComposite" presStyleCnt="0"/>
      <dgm:spPr/>
    </dgm:pt>
    <dgm:pt modelId="{4733F094-BE9D-4EE5-A847-E9D0ED09F040}" type="pres">
      <dgm:prSet presAssocID="{0562E02A-11EB-4FFE-A74A-BD4464E60725}" presName="rootText" presStyleLbl="node3" presStyleIdx="10" presStyleCnt="12" custScaleX="136596" custLinFactNeighborX="26091">
        <dgm:presLayoutVars>
          <dgm:chPref val="3"/>
        </dgm:presLayoutVars>
      </dgm:prSet>
      <dgm:spPr>
        <a:prstGeom prst="roundRect">
          <a:avLst/>
        </a:prstGeom>
      </dgm:spPr>
    </dgm:pt>
    <dgm:pt modelId="{9F0EBF50-584D-439D-8CAF-2DA418565CFA}" type="pres">
      <dgm:prSet presAssocID="{0562E02A-11EB-4FFE-A74A-BD4464E60725}" presName="rootConnector" presStyleLbl="node3" presStyleIdx="10" presStyleCnt="12"/>
      <dgm:spPr/>
    </dgm:pt>
    <dgm:pt modelId="{E6A51D96-1126-49CF-A2D3-BB2F342855CD}" type="pres">
      <dgm:prSet presAssocID="{0562E02A-11EB-4FFE-A74A-BD4464E60725}" presName="hierChild4" presStyleCnt="0"/>
      <dgm:spPr/>
    </dgm:pt>
    <dgm:pt modelId="{A3F2AADA-E09C-4A9B-9F43-ADB6946ED64D}" type="pres">
      <dgm:prSet presAssocID="{0562E02A-11EB-4FFE-A74A-BD4464E60725}" presName="hierChild5" presStyleCnt="0"/>
      <dgm:spPr/>
    </dgm:pt>
    <dgm:pt modelId="{F39FB6B5-9070-4069-813F-3B437E1E8B4C}" type="pres">
      <dgm:prSet presAssocID="{4E875426-D8CB-4256-891B-7098FD5E421B}" presName="Name37" presStyleLbl="parChTrans1D3" presStyleIdx="11" presStyleCnt="12"/>
      <dgm:spPr/>
    </dgm:pt>
    <dgm:pt modelId="{D9F003A3-1009-42B7-8A4F-501D3A41F53B}" type="pres">
      <dgm:prSet presAssocID="{04E87D65-179B-4861-895E-BA06999CC953}" presName="hierRoot2" presStyleCnt="0">
        <dgm:presLayoutVars>
          <dgm:hierBranch val="init"/>
        </dgm:presLayoutVars>
      </dgm:prSet>
      <dgm:spPr/>
    </dgm:pt>
    <dgm:pt modelId="{B68952A3-770A-41A8-BC1B-4A66746C00B2}" type="pres">
      <dgm:prSet presAssocID="{04E87D65-179B-4861-895E-BA06999CC953}" presName="rootComposite" presStyleCnt="0"/>
      <dgm:spPr/>
    </dgm:pt>
    <dgm:pt modelId="{0C38D61D-D512-48CC-8C99-69EBDD6346F7}" type="pres">
      <dgm:prSet presAssocID="{04E87D65-179B-4861-895E-BA06999CC953}" presName="rootText" presStyleLbl="node3" presStyleIdx="11" presStyleCnt="12" custScaleX="123988" custLinFactNeighborX="26090" custLinFactNeighborY="1933">
        <dgm:presLayoutVars>
          <dgm:chPref val="3"/>
        </dgm:presLayoutVars>
      </dgm:prSet>
      <dgm:spPr>
        <a:prstGeom prst="roundRect">
          <a:avLst/>
        </a:prstGeom>
      </dgm:spPr>
    </dgm:pt>
    <dgm:pt modelId="{E45A6A22-BA61-433B-A89D-1A1AA8924C8C}" type="pres">
      <dgm:prSet presAssocID="{04E87D65-179B-4861-895E-BA06999CC953}" presName="rootConnector" presStyleLbl="node3" presStyleIdx="11" presStyleCnt="12"/>
      <dgm:spPr/>
    </dgm:pt>
    <dgm:pt modelId="{5167E785-54C3-440A-BDB6-BEBA9B28BBE8}" type="pres">
      <dgm:prSet presAssocID="{04E87D65-179B-4861-895E-BA06999CC953}" presName="hierChild4" presStyleCnt="0"/>
      <dgm:spPr/>
    </dgm:pt>
    <dgm:pt modelId="{DF49627A-50BD-4E4B-BF4E-3492118CF735}" type="pres">
      <dgm:prSet presAssocID="{04E87D65-179B-4861-895E-BA06999CC953}" presName="hierChild5" presStyleCnt="0"/>
      <dgm:spPr/>
    </dgm:pt>
    <dgm:pt modelId="{000C2A94-35F8-4E45-B9E0-C3D56F4665A8}" type="pres">
      <dgm:prSet presAssocID="{A9B565C3-C024-40C0-96B3-CC9486F461AA}" presName="hierChild5" presStyleCnt="0"/>
      <dgm:spPr/>
    </dgm:pt>
    <dgm:pt modelId="{CF3A6959-3415-4A22-B663-432193EED7C4}" type="pres">
      <dgm:prSet presAssocID="{8C4EE6CA-790C-4D9A-8822-FF05C46BA4F9}" presName="hierChild3" presStyleCnt="0"/>
      <dgm:spPr/>
    </dgm:pt>
  </dgm:ptLst>
  <dgm:cxnLst>
    <dgm:cxn modelId="{5C0B7902-C062-4174-B20C-3A405673530E}" type="presOf" srcId="{D388B0ED-D6A3-4F29-9840-8C3FE4C6B0F0}" destId="{9CCA79B4-92C1-417F-8592-37047237DF21}" srcOrd="0" destOrd="0" presId="urn:microsoft.com/office/officeart/2005/8/layout/orgChart1"/>
    <dgm:cxn modelId="{22FFFD0F-E708-41B7-A526-7606272D8AA6}" srcId="{8C4EE6CA-790C-4D9A-8822-FF05C46BA4F9}" destId="{62407F61-5EBA-40B4-8CAF-B8113E48383A}" srcOrd="2" destOrd="0" parTransId="{2ADF02A2-3E70-44AA-B071-821212A4908D}" sibTransId="{4A59231E-F848-443C-85DF-957FAEC91640}"/>
    <dgm:cxn modelId="{255E4718-C1FB-4852-B7E8-8010A98F3F6C}" type="presOf" srcId="{BA45FC27-27AB-4FFE-A1B4-FFAA3EC71C78}" destId="{5EDD1754-2ADF-42F7-8DDB-DCB0A9A3A873}" srcOrd="1" destOrd="0" presId="urn:microsoft.com/office/officeart/2005/8/layout/orgChart1"/>
    <dgm:cxn modelId="{CE81501B-EC4D-4147-99EF-05066299EF72}" type="presOf" srcId="{E9D00808-021F-4033-951A-C54FE018100B}" destId="{4E42A6DF-3524-4580-9163-3D12ED15F296}" srcOrd="1" destOrd="0" presId="urn:microsoft.com/office/officeart/2005/8/layout/orgChart1"/>
    <dgm:cxn modelId="{121BE920-37D2-432E-B2E3-7D2F502E1676}" type="presOf" srcId="{A9B565C3-C024-40C0-96B3-CC9486F461AA}" destId="{45DDD0F6-F6EA-460E-BA7E-5D1C0B26952C}" srcOrd="0" destOrd="0" presId="urn:microsoft.com/office/officeart/2005/8/layout/orgChart1"/>
    <dgm:cxn modelId="{EA8C5323-AC52-4A16-9C35-A78BE879EF00}" type="presOf" srcId="{8C4EE6CA-790C-4D9A-8822-FF05C46BA4F9}" destId="{5C498CF5-1208-4F3E-96C4-3B4D083DED48}" srcOrd="1" destOrd="0" presId="urn:microsoft.com/office/officeart/2005/8/layout/orgChart1"/>
    <dgm:cxn modelId="{69869324-58EC-4D66-86BB-38F007A4C6AA}" srcId="{3DCAD44D-7DBC-4C47-9C51-33BBB68330CA}" destId="{8C4EE6CA-790C-4D9A-8822-FF05C46BA4F9}" srcOrd="0" destOrd="0" parTransId="{CB54BF4F-8617-4CD4-8224-88F679ED54C3}" sibTransId="{41F9F331-A609-4058-BCF6-51CA93FB3839}"/>
    <dgm:cxn modelId="{32CA7E28-5C0C-4176-8BCD-2C5199E6486F}" type="presOf" srcId="{8996861C-1824-4304-A627-A8381F714294}" destId="{83D17E63-2A3F-40FB-8B65-F1EADBC9E1AF}" srcOrd="0" destOrd="0" presId="urn:microsoft.com/office/officeart/2005/8/layout/orgChart1"/>
    <dgm:cxn modelId="{2D80D42E-6335-418F-B47D-C06A95E257D2}" type="presOf" srcId="{4C792355-4AD9-4450-89DE-D1CE8B61894F}" destId="{3A5277FD-465E-4182-B27F-751E66246174}" srcOrd="1" destOrd="0" presId="urn:microsoft.com/office/officeart/2005/8/layout/orgChart1"/>
    <dgm:cxn modelId="{58BAF231-DD04-4E83-BFA0-6D14F2AFBAAE}" type="presOf" srcId="{BA45FC27-27AB-4FFE-A1B4-FFAA3EC71C78}" destId="{F1193464-D6AA-4FB6-8B10-FF35EACA6C36}" srcOrd="0" destOrd="0" presId="urn:microsoft.com/office/officeart/2005/8/layout/orgChart1"/>
    <dgm:cxn modelId="{B22C4132-B2FF-404C-B364-270EBF0C73C1}" type="presOf" srcId="{45C22308-64B0-4080-99D0-403FA558FE4B}" destId="{501C84DB-DCE3-4502-BB2C-F8654321554F}" srcOrd="0" destOrd="0" presId="urn:microsoft.com/office/officeart/2005/8/layout/orgChart1"/>
    <dgm:cxn modelId="{8C8DA332-67AD-4E6F-ACD1-6B3AFBCA507C}" type="presOf" srcId="{A9B565C3-C024-40C0-96B3-CC9486F461AA}" destId="{B17C24F6-2CB7-47D2-916B-EF7E0D918451}" srcOrd="1" destOrd="0" presId="urn:microsoft.com/office/officeart/2005/8/layout/orgChart1"/>
    <dgm:cxn modelId="{589AF932-F62B-4D8D-A5CD-630353CED5F2}" type="presOf" srcId="{8C4EE6CA-790C-4D9A-8822-FF05C46BA4F9}" destId="{4C715DF6-DFE4-4F8B-BB43-0C627476652A}" srcOrd="0" destOrd="0" presId="urn:microsoft.com/office/officeart/2005/8/layout/orgChart1"/>
    <dgm:cxn modelId="{6A313833-E450-4980-8DD0-04EA7F792248}" type="presOf" srcId="{835C598F-0034-4899-833F-34140708FFAD}" destId="{6C0576BE-0263-4339-8E7E-CA71C4070A23}" srcOrd="1" destOrd="0" presId="urn:microsoft.com/office/officeart/2005/8/layout/orgChart1"/>
    <dgm:cxn modelId="{297CB638-ADFD-4D38-A8D6-DB4651056AAD}" type="presOf" srcId="{E9D00808-021F-4033-951A-C54FE018100B}" destId="{50437B87-5BB6-4616-ADA3-C50E302061B6}" srcOrd="0" destOrd="0" presId="urn:microsoft.com/office/officeart/2005/8/layout/orgChart1"/>
    <dgm:cxn modelId="{1C69AA39-D53D-4D38-BF53-958A57B57627}" type="presOf" srcId="{832C1A84-810C-40D3-9F48-3FF368FEAFA9}" destId="{3320AB44-D408-47E6-87E5-ACEA802C3562}" srcOrd="1" destOrd="0" presId="urn:microsoft.com/office/officeart/2005/8/layout/orgChart1"/>
    <dgm:cxn modelId="{0D2F2640-47A4-4C96-B760-2C2929B7E1D5}" type="presOf" srcId="{D8D9C029-20DA-421F-8113-4DF148D075CA}" destId="{8B99FC95-FF30-4F67-98E6-22BDA3F5EE74}" srcOrd="0" destOrd="0" presId="urn:microsoft.com/office/officeart/2005/8/layout/orgChart1"/>
    <dgm:cxn modelId="{EBD26E5C-D3D4-49F2-A27D-F08980EBFA3D}" type="presOf" srcId="{EBE7B88B-45E0-473B-B25F-5ACC2888B0F3}" destId="{E4C3D2CD-77F6-48E0-85BA-34BF293ACDC0}" srcOrd="0" destOrd="0" presId="urn:microsoft.com/office/officeart/2005/8/layout/orgChart1"/>
    <dgm:cxn modelId="{D738AC61-6959-4A2F-8F15-8C85D202F92D}" srcId="{835C598F-0034-4899-833F-34140708FFAD}" destId="{8A80B8D9-43C0-4BA7-897A-A7EBCA3688FB}" srcOrd="1" destOrd="0" parTransId="{8A41EE6D-8625-40AA-8674-C97BFD5039CD}" sibTransId="{D55E5190-5CB2-4F84-B0B0-1FF2B274DF3D}"/>
    <dgm:cxn modelId="{CB17B462-7A8F-4625-B8D0-54A111FF1A51}" srcId="{62407F61-5EBA-40B4-8CAF-B8113E48383A}" destId="{B224A9A0-6421-495C-A312-2E071384AF24}" srcOrd="0" destOrd="0" parTransId="{D8D9C029-20DA-421F-8113-4DF148D075CA}" sibTransId="{D5E86954-304A-47CE-BB57-C2CAC1C066C6}"/>
    <dgm:cxn modelId="{FEF3CC43-A104-49A3-BFCA-4E1DEB777582}" srcId="{62407F61-5EBA-40B4-8CAF-B8113E48383A}" destId="{EBE7B88B-45E0-473B-B25F-5ACC2888B0F3}" srcOrd="1" destOrd="0" parTransId="{65617A4F-9F15-4545-8732-E0057FFB9E0D}" sibTransId="{CFA3FB01-276B-4AAD-8AF3-22A3879CD670}"/>
    <dgm:cxn modelId="{1E2B9D46-30EF-487E-988D-AFC44BC0BF46}" srcId="{8C4EE6CA-790C-4D9A-8822-FF05C46BA4F9}" destId="{A9B565C3-C024-40C0-96B3-CC9486F461AA}" srcOrd="3" destOrd="0" parTransId="{B244615F-E4AA-4344-9F15-EA229E4382DD}" sibTransId="{8DA1FDDB-8E50-4354-85CD-4DC503C8B63F}"/>
    <dgm:cxn modelId="{C3377969-91AE-4287-9C4E-FA77E45C60B3}" type="presOf" srcId="{3E4A9FC2-7E91-46D8-8F7C-DDA877C68BB4}" destId="{5ABE72AA-E156-41D1-8C3E-603643981C9D}" srcOrd="1" destOrd="0" presId="urn:microsoft.com/office/officeart/2005/8/layout/orgChart1"/>
    <dgm:cxn modelId="{2DDFA54A-1B4E-4695-9D43-6AB3F961B64C}" type="presOf" srcId="{C1354E96-8B6C-4606-A870-40909EC21FA0}" destId="{7CCA9BB6-0545-46C7-B41B-D711CBF72431}" srcOrd="0" destOrd="0" presId="urn:microsoft.com/office/officeart/2005/8/layout/orgChart1"/>
    <dgm:cxn modelId="{D6B35557-8370-41D9-981F-BB4A63CAE711}" type="presOf" srcId="{0292E069-960D-4807-AE23-F59EC3E61309}" destId="{A3723D11-243A-4877-9FC1-C0E6FC16EE2D}" srcOrd="0" destOrd="0" presId="urn:microsoft.com/office/officeart/2005/8/layout/orgChart1"/>
    <dgm:cxn modelId="{C6A31759-A309-4ECC-87F3-6E2B315B4BD1}" srcId="{835C598F-0034-4899-833F-34140708FFAD}" destId="{3E4A9FC2-7E91-46D8-8F7C-DDA877C68BB4}" srcOrd="2" destOrd="0" parTransId="{C1354E96-8B6C-4606-A870-40909EC21FA0}" sibTransId="{02B4C4A5-828F-45C2-A8C3-3BAB37558D00}"/>
    <dgm:cxn modelId="{4850AE79-3FCA-4192-916A-1650A2B6F56A}" type="presOf" srcId="{835C598F-0034-4899-833F-34140708FFAD}" destId="{25355469-14FD-4F33-A180-F2D63C93EAEC}" srcOrd="0" destOrd="0" presId="urn:microsoft.com/office/officeart/2005/8/layout/orgChart1"/>
    <dgm:cxn modelId="{1D12EB7A-8207-4811-9013-C75EEC6E1031}" srcId="{8C4EE6CA-790C-4D9A-8822-FF05C46BA4F9}" destId="{7815A8B1-DA4F-4F42-BAA9-93DA84D191C7}" srcOrd="1" destOrd="0" parTransId="{F176D6F6-22D8-438E-A56C-02C3A54E6B01}" sibTransId="{5398B9AA-BBC4-438B-8C28-6E6D9F1146D1}"/>
    <dgm:cxn modelId="{254D4D86-E369-4BAE-993E-69BBB2291F98}" type="presOf" srcId="{7815A8B1-DA4F-4F42-BAA9-93DA84D191C7}" destId="{1D520BDD-07AC-471B-B186-0377221D3C63}" srcOrd="1" destOrd="0" presId="urn:microsoft.com/office/officeart/2005/8/layout/orgChart1"/>
    <dgm:cxn modelId="{880AAB87-05F5-40F7-B06B-A674D3E2E326}" type="presOf" srcId="{3DCAD44D-7DBC-4C47-9C51-33BBB68330CA}" destId="{BDD626F5-504D-4549-9C6C-358623F0AF18}" srcOrd="0" destOrd="0" presId="urn:microsoft.com/office/officeart/2005/8/layout/orgChart1"/>
    <dgm:cxn modelId="{816A4B8A-0DE3-4D1F-AA5E-2D21C65BAA38}" type="presOf" srcId="{BDBF4C46-7B9D-472F-B4FF-85F960BAA786}" destId="{0469464E-F8E0-4CBB-B459-7150DF9660B6}" srcOrd="0" destOrd="0" presId="urn:microsoft.com/office/officeart/2005/8/layout/orgChart1"/>
    <dgm:cxn modelId="{C2F5E495-5201-4A9B-9DF8-22D394AB4EB8}" type="presOf" srcId="{BDBF4C46-7B9D-472F-B4FF-85F960BAA786}" destId="{C49E6A87-C8F5-4ED4-A94D-28177367E740}" srcOrd="1" destOrd="0" presId="urn:microsoft.com/office/officeart/2005/8/layout/orgChart1"/>
    <dgm:cxn modelId="{FF1B6597-AEA4-45EE-A0B7-C96C4D2D8E8E}" srcId="{A9B565C3-C024-40C0-96B3-CC9486F461AA}" destId="{0562E02A-11EB-4FFE-A74A-BD4464E60725}" srcOrd="0" destOrd="0" parTransId="{14A8898A-C2DB-48C9-B343-2DA5077CE29B}" sibTransId="{C453A276-CCDD-46DB-9877-2AE4109263AB}"/>
    <dgm:cxn modelId="{56778EA7-4DD5-4194-B4F1-21FE7696014B}" srcId="{8C4EE6CA-790C-4D9A-8822-FF05C46BA4F9}" destId="{835C598F-0034-4899-833F-34140708FFAD}" srcOrd="0" destOrd="0" parTransId="{45C22308-64B0-4080-99D0-403FA558FE4B}" sibTransId="{96330CDC-28E8-4787-A455-58412E920D6D}"/>
    <dgm:cxn modelId="{6524CBA7-CA16-4BD5-A655-9B09DFEC6FD5}" type="presOf" srcId="{7815A8B1-DA4F-4F42-BAA9-93DA84D191C7}" destId="{33B81DF6-3F6A-4F9F-B953-F485357987FD}" srcOrd="0" destOrd="0" presId="urn:microsoft.com/office/officeart/2005/8/layout/orgChart1"/>
    <dgm:cxn modelId="{82697AAB-2E8E-4FA3-B58E-3FCBCD02F882}" type="presOf" srcId="{B224A9A0-6421-495C-A312-2E071384AF24}" destId="{2747A94C-895A-4723-AFCB-C42F9C46159D}" srcOrd="1" destOrd="0" presId="urn:microsoft.com/office/officeart/2005/8/layout/orgChart1"/>
    <dgm:cxn modelId="{447AF7AB-D8C3-4B35-9816-4201E525615A}" type="presOf" srcId="{8A41EE6D-8625-40AA-8674-C97BFD5039CD}" destId="{CEDDCAD3-C900-46AA-93FC-51ACDA1F7714}" srcOrd="0" destOrd="0" presId="urn:microsoft.com/office/officeart/2005/8/layout/orgChart1"/>
    <dgm:cxn modelId="{5A88D9AD-893A-4A44-9AB8-EEF8F5436779}" type="presOf" srcId="{8A80B8D9-43C0-4BA7-897A-A7EBCA3688FB}" destId="{F13DEA44-75E3-4455-8A78-C0A2D6A4F4F3}" srcOrd="1" destOrd="0" presId="urn:microsoft.com/office/officeart/2005/8/layout/orgChart1"/>
    <dgm:cxn modelId="{E6FF94B3-6CC8-412D-834C-3AD8975BFC06}" type="presOf" srcId="{B224A9A0-6421-495C-A312-2E071384AF24}" destId="{2B0A103F-3E26-464D-820F-F68297152AF7}" srcOrd="0" destOrd="0" presId="urn:microsoft.com/office/officeart/2005/8/layout/orgChart1"/>
    <dgm:cxn modelId="{87ED95B6-4F24-48E9-AA11-869398EBE293}" type="presOf" srcId="{14A8898A-C2DB-48C9-B343-2DA5077CE29B}" destId="{7C7BB185-C865-49FD-9FC4-B05BDC80EDA4}" srcOrd="0" destOrd="0" presId="urn:microsoft.com/office/officeart/2005/8/layout/orgChart1"/>
    <dgm:cxn modelId="{A12CFEB6-A75C-4C8F-8676-FA1130DA31E1}" type="presOf" srcId="{3FF0547E-A4F4-49F9-9397-A08410F44D17}" destId="{87ED7282-8501-4022-B20F-A759A0103B5C}" srcOrd="0" destOrd="0" presId="urn:microsoft.com/office/officeart/2005/8/layout/orgChart1"/>
    <dgm:cxn modelId="{F1F91FBB-11BB-4469-AB19-926887C711BE}" srcId="{7815A8B1-DA4F-4F42-BAA9-93DA84D191C7}" destId="{E9D00808-021F-4033-951A-C54FE018100B}" srcOrd="1" destOrd="0" parTransId="{3FF0547E-A4F4-49F9-9397-A08410F44D17}" sibTransId="{9809B1A8-2842-49DF-88EA-44924EECC9F4}"/>
    <dgm:cxn modelId="{D22C97BB-E89F-492B-BC14-A104AE6431DA}" type="presOf" srcId="{EBE7B88B-45E0-473B-B25F-5ACC2888B0F3}" destId="{FB950F08-20BD-4DBA-9353-CD889E30BFB3}" srcOrd="1" destOrd="0" presId="urn:microsoft.com/office/officeart/2005/8/layout/orgChart1"/>
    <dgm:cxn modelId="{8E3081BE-A08B-49C2-BF7C-E9CCDD509659}" type="presOf" srcId="{0562E02A-11EB-4FFE-A74A-BD4464E60725}" destId="{4733F094-BE9D-4EE5-A847-E9D0ED09F040}" srcOrd="0" destOrd="0" presId="urn:microsoft.com/office/officeart/2005/8/layout/orgChart1"/>
    <dgm:cxn modelId="{67B7CCC0-6018-47B2-A0BF-82F3A9CB5C9F}" type="presOf" srcId="{04E87D65-179B-4861-895E-BA06999CC953}" destId="{0C38D61D-D512-48CC-8C99-69EBDD6346F7}" srcOrd="0" destOrd="0" presId="urn:microsoft.com/office/officeart/2005/8/layout/orgChart1"/>
    <dgm:cxn modelId="{E19451C6-4E03-4D6A-8560-66EA020F2577}" type="presOf" srcId="{B244615F-E4AA-4344-9F15-EA229E4382DD}" destId="{13A93D7A-63D9-47CA-AD48-4F8D074EFEC6}" srcOrd="0" destOrd="0" presId="urn:microsoft.com/office/officeart/2005/8/layout/orgChart1"/>
    <dgm:cxn modelId="{9A3799C6-B04D-4896-A391-2C7857091B00}" type="presOf" srcId="{8D7E2DF9-5226-474A-A391-2AF0873D5CA9}" destId="{5FD8971B-A87D-4FE6-934A-02A60DF2AE89}" srcOrd="0" destOrd="0" presId="urn:microsoft.com/office/officeart/2005/8/layout/orgChart1"/>
    <dgm:cxn modelId="{D6B1E8CA-1587-4388-949B-6A3491D2F839}" srcId="{835C598F-0034-4899-833F-34140708FFAD}" destId="{D388B0ED-D6A3-4F29-9840-8C3FE4C6B0F0}" srcOrd="0" destOrd="0" parTransId="{704F2EB6-5F94-47C2-8CC4-B2A8DE960E2A}" sibTransId="{6AB336E7-AE52-4871-B1DC-2CB23591E3FE}"/>
    <dgm:cxn modelId="{036E25CE-6604-4AA8-9904-DFE1A220BA95}" srcId="{835C598F-0034-4899-833F-34140708FFAD}" destId="{832C1A84-810C-40D3-9F48-3FF368FEAFA9}" srcOrd="3" destOrd="0" parTransId="{C0AF10C8-BD94-40B6-B12D-C5517D447E0F}" sibTransId="{FB27D36D-93D7-4A04-93E2-624C54D92FED}"/>
    <dgm:cxn modelId="{4ABE3AD0-9F2E-455C-BA9A-CA9C84F27F8A}" type="presOf" srcId="{62407F61-5EBA-40B4-8CAF-B8113E48383A}" destId="{6C8E11C7-4CF6-4CE4-80AF-D35BB6139459}" srcOrd="0" destOrd="0" presId="urn:microsoft.com/office/officeart/2005/8/layout/orgChart1"/>
    <dgm:cxn modelId="{DC45AFD0-EFD2-4CCD-9584-F3F024A87A27}" type="presOf" srcId="{8A80B8D9-43C0-4BA7-897A-A7EBCA3688FB}" destId="{F8E307BB-C369-42E4-AA43-EB3EC2F005C9}" srcOrd="0" destOrd="0" presId="urn:microsoft.com/office/officeart/2005/8/layout/orgChart1"/>
    <dgm:cxn modelId="{9EDC12D2-58D1-49B0-A2A6-A9E1827602A0}" type="presOf" srcId="{62407F61-5EBA-40B4-8CAF-B8113E48383A}" destId="{C244EB9A-52A5-4834-8036-02CBD5CBE946}" srcOrd="1" destOrd="0" presId="urn:microsoft.com/office/officeart/2005/8/layout/orgChart1"/>
    <dgm:cxn modelId="{60B723D4-EE5C-460A-AD8F-B3F301DF0BBA}" type="presOf" srcId="{4E875426-D8CB-4256-891B-7098FD5E421B}" destId="{F39FB6B5-9070-4069-813F-3B437E1E8B4C}" srcOrd="0" destOrd="0" presId="urn:microsoft.com/office/officeart/2005/8/layout/orgChart1"/>
    <dgm:cxn modelId="{D0AA2FD9-44A5-4FB9-9815-A586B6E29FCA}" type="presOf" srcId="{832C1A84-810C-40D3-9F48-3FF368FEAFA9}" destId="{22724055-C963-4177-838A-DE7624F2BA22}" srcOrd="0" destOrd="0" presId="urn:microsoft.com/office/officeart/2005/8/layout/orgChart1"/>
    <dgm:cxn modelId="{45703FDB-AD18-4730-80E3-9EBBF8339CA4}" type="presOf" srcId="{F176D6F6-22D8-438E-A56C-02C3A54E6B01}" destId="{DD6EE2EC-94DD-4BCA-9C09-8ADC0FD9C1AE}" srcOrd="0" destOrd="0" presId="urn:microsoft.com/office/officeart/2005/8/layout/orgChart1"/>
    <dgm:cxn modelId="{C91853DF-8758-44CC-BC2F-9BC5E0FDBB9E}" type="presOf" srcId="{D388B0ED-D6A3-4F29-9840-8C3FE4C6B0F0}" destId="{FE3D2B97-2771-44C5-9C1B-DA8AE699108C}" srcOrd="1" destOrd="0" presId="urn:microsoft.com/office/officeart/2005/8/layout/orgChart1"/>
    <dgm:cxn modelId="{C074A8DF-39A5-4BA6-8AD3-2EDCA0F78544}" type="presOf" srcId="{3E4A9FC2-7E91-46D8-8F7C-DDA877C68BB4}" destId="{70B6D8E4-2825-4FCE-8CEB-ABFAFCB704B1}" srcOrd="0" destOrd="0" presId="urn:microsoft.com/office/officeart/2005/8/layout/orgChart1"/>
    <dgm:cxn modelId="{11EFF7E3-1100-4856-A3BD-CE6EED905B71}" srcId="{7815A8B1-DA4F-4F42-BAA9-93DA84D191C7}" destId="{BA45FC27-27AB-4FFE-A1B4-FFAA3EC71C78}" srcOrd="0" destOrd="0" parTransId="{8996861C-1824-4304-A627-A8381F714294}" sibTransId="{936DCFA2-7544-4C02-B115-DAAB13238DAA}"/>
    <dgm:cxn modelId="{ECD094E5-39DA-48D7-B5C2-E12AF2DC2D57}" type="presOf" srcId="{C0AF10C8-BD94-40B6-B12D-C5517D447E0F}" destId="{A652B76E-1082-44BB-8C5F-4EC1CCC10BAC}" srcOrd="0" destOrd="0" presId="urn:microsoft.com/office/officeart/2005/8/layout/orgChart1"/>
    <dgm:cxn modelId="{80CA49E8-7EBF-4AC1-8466-21D8E5B89A41}" type="presOf" srcId="{04E87D65-179B-4861-895E-BA06999CC953}" destId="{E45A6A22-BA61-433B-A89D-1A1AA8924C8C}" srcOrd="1" destOrd="0" presId="urn:microsoft.com/office/officeart/2005/8/layout/orgChart1"/>
    <dgm:cxn modelId="{4A8C55F3-968A-48E0-B3DE-86421EA7F64D}" srcId="{62407F61-5EBA-40B4-8CAF-B8113E48383A}" destId="{BDBF4C46-7B9D-472F-B4FF-85F960BAA786}" srcOrd="2" destOrd="0" parTransId="{0292E069-960D-4807-AE23-F59EC3E61309}" sibTransId="{24BB41F0-FBA7-48F3-ABA3-6FB9AB39D055}"/>
    <dgm:cxn modelId="{466DD9F5-F7D8-446D-8154-A57B00E4BB60}" type="presOf" srcId="{704F2EB6-5F94-47C2-8CC4-B2A8DE960E2A}" destId="{4E753200-8F09-4F57-B260-BE6F5E928AF7}" srcOrd="0" destOrd="0" presId="urn:microsoft.com/office/officeart/2005/8/layout/orgChart1"/>
    <dgm:cxn modelId="{0776C4F7-5E01-4DD5-882D-33CCB2A9E20B}" srcId="{7815A8B1-DA4F-4F42-BAA9-93DA84D191C7}" destId="{4C792355-4AD9-4450-89DE-D1CE8B61894F}" srcOrd="2" destOrd="0" parTransId="{8D7E2DF9-5226-474A-A391-2AF0873D5CA9}" sibTransId="{721311FC-7A4D-4F58-869A-64346ACDC5EE}"/>
    <dgm:cxn modelId="{463EF6F7-C7FD-458B-9B4F-C55CBB5BB5FC}" type="presOf" srcId="{4C792355-4AD9-4450-89DE-D1CE8B61894F}" destId="{F44D1FA0-7967-4749-8EF7-246E6471FB0A}" srcOrd="0" destOrd="0" presId="urn:microsoft.com/office/officeart/2005/8/layout/orgChart1"/>
    <dgm:cxn modelId="{08B12BF8-CFEB-40E8-A85F-06F63F5212F6}" type="presOf" srcId="{0562E02A-11EB-4FFE-A74A-BD4464E60725}" destId="{9F0EBF50-584D-439D-8CAF-2DA418565CFA}" srcOrd="1" destOrd="0" presId="urn:microsoft.com/office/officeart/2005/8/layout/orgChart1"/>
    <dgm:cxn modelId="{B7C3CEF8-ED1A-4EFC-9C01-7ADD473F3651}" srcId="{A9B565C3-C024-40C0-96B3-CC9486F461AA}" destId="{04E87D65-179B-4861-895E-BA06999CC953}" srcOrd="1" destOrd="0" parTransId="{4E875426-D8CB-4256-891B-7098FD5E421B}" sibTransId="{1AACA4E2-7497-4E54-B198-AE70376C2DDE}"/>
    <dgm:cxn modelId="{44A97EF9-8C4D-45E6-8609-6FF182F28649}" type="presOf" srcId="{65617A4F-9F15-4545-8732-E0057FFB9E0D}" destId="{1112AC41-89FD-4F2E-ADA2-EA09DBFA5F7A}" srcOrd="0" destOrd="0" presId="urn:microsoft.com/office/officeart/2005/8/layout/orgChart1"/>
    <dgm:cxn modelId="{8961EDFA-4D46-4339-8931-9B7E3C382C33}" type="presOf" srcId="{2ADF02A2-3E70-44AA-B071-821212A4908D}" destId="{8E902B37-F7EB-4F3E-8754-6EA32DFDFF16}" srcOrd="0" destOrd="0" presId="urn:microsoft.com/office/officeart/2005/8/layout/orgChart1"/>
    <dgm:cxn modelId="{E2F5B086-347B-418E-A78E-3BC7361B844F}" type="presParOf" srcId="{BDD626F5-504D-4549-9C6C-358623F0AF18}" destId="{CC828742-A84D-4D1A-B515-15B7F06B6799}" srcOrd="0" destOrd="0" presId="urn:microsoft.com/office/officeart/2005/8/layout/orgChart1"/>
    <dgm:cxn modelId="{01CD5CB7-0A99-48EA-9488-AD2E892E6FD3}" type="presParOf" srcId="{CC828742-A84D-4D1A-B515-15B7F06B6799}" destId="{EFB54C32-E5E8-42E8-8DA5-97A5610C847E}" srcOrd="0" destOrd="0" presId="urn:microsoft.com/office/officeart/2005/8/layout/orgChart1"/>
    <dgm:cxn modelId="{F8A0CC56-04DA-4E49-8D00-23A5615954F8}" type="presParOf" srcId="{EFB54C32-E5E8-42E8-8DA5-97A5610C847E}" destId="{4C715DF6-DFE4-4F8B-BB43-0C627476652A}" srcOrd="0" destOrd="0" presId="urn:microsoft.com/office/officeart/2005/8/layout/orgChart1"/>
    <dgm:cxn modelId="{DD5804EB-C79F-4CE5-8810-4EC001B160E0}" type="presParOf" srcId="{EFB54C32-E5E8-42E8-8DA5-97A5610C847E}" destId="{5C498CF5-1208-4F3E-96C4-3B4D083DED48}" srcOrd="1" destOrd="0" presId="urn:microsoft.com/office/officeart/2005/8/layout/orgChart1"/>
    <dgm:cxn modelId="{68C0F9AD-1E89-4381-9689-159DE304080D}" type="presParOf" srcId="{CC828742-A84D-4D1A-B515-15B7F06B6799}" destId="{7ED0619F-5038-4165-AFF8-92046D7FE3C1}" srcOrd="1" destOrd="0" presId="urn:microsoft.com/office/officeart/2005/8/layout/orgChart1"/>
    <dgm:cxn modelId="{A8925F19-3E38-4B7E-929F-73DE7EC95F74}" type="presParOf" srcId="{7ED0619F-5038-4165-AFF8-92046D7FE3C1}" destId="{501C84DB-DCE3-4502-BB2C-F8654321554F}" srcOrd="0" destOrd="0" presId="urn:microsoft.com/office/officeart/2005/8/layout/orgChart1"/>
    <dgm:cxn modelId="{7565B738-E5CD-4B53-A927-C0F428F4F730}" type="presParOf" srcId="{7ED0619F-5038-4165-AFF8-92046D7FE3C1}" destId="{3223DBA4-A191-483A-AFC9-704F0B4F36B6}" srcOrd="1" destOrd="0" presId="urn:microsoft.com/office/officeart/2005/8/layout/orgChart1"/>
    <dgm:cxn modelId="{AAE099BF-9138-451B-9E82-13BC066D53F6}" type="presParOf" srcId="{3223DBA4-A191-483A-AFC9-704F0B4F36B6}" destId="{72DDD48A-4ED2-4A94-957A-5BF5ADFAB111}" srcOrd="0" destOrd="0" presId="urn:microsoft.com/office/officeart/2005/8/layout/orgChart1"/>
    <dgm:cxn modelId="{E2E6C00A-3DCC-4A8F-90C8-C1B270B2A6C9}" type="presParOf" srcId="{72DDD48A-4ED2-4A94-957A-5BF5ADFAB111}" destId="{25355469-14FD-4F33-A180-F2D63C93EAEC}" srcOrd="0" destOrd="0" presId="urn:microsoft.com/office/officeart/2005/8/layout/orgChart1"/>
    <dgm:cxn modelId="{E730415A-79D8-4D64-8E23-17A49F4D6F45}" type="presParOf" srcId="{72DDD48A-4ED2-4A94-957A-5BF5ADFAB111}" destId="{6C0576BE-0263-4339-8E7E-CA71C4070A23}" srcOrd="1" destOrd="0" presId="urn:microsoft.com/office/officeart/2005/8/layout/orgChart1"/>
    <dgm:cxn modelId="{6A165A57-A07E-40DD-ADB2-1416839D3D93}" type="presParOf" srcId="{3223DBA4-A191-483A-AFC9-704F0B4F36B6}" destId="{A635DC21-8E3C-407F-88D4-132CC80B0EEF}" srcOrd="1" destOrd="0" presId="urn:microsoft.com/office/officeart/2005/8/layout/orgChart1"/>
    <dgm:cxn modelId="{7B32D49A-28B5-47E2-8558-2C9D4968BBEE}" type="presParOf" srcId="{A635DC21-8E3C-407F-88D4-132CC80B0EEF}" destId="{4E753200-8F09-4F57-B260-BE6F5E928AF7}" srcOrd="0" destOrd="0" presId="urn:microsoft.com/office/officeart/2005/8/layout/orgChart1"/>
    <dgm:cxn modelId="{FB3FC18B-FB75-4087-9653-3C11B08CAD1E}" type="presParOf" srcId="{A635DC21-8E3C-407F-88D4-132CC80B0EEF}" destId="{7E7DB270-51C9-45CC-BF15-F493F85D6244}" srcOrd="1" destOrd="0" presId="urn:microsoft.com/office/officeart/2005/8/layout/orgChart1"/>
    <dgm:cxn modelId="{524F771C-5AE0-4D65-A41B-4B4138F8996C}" type="presParOf" srcId="{7E7DB270-51C9-45CC-BF15-F493F85D6244}" destId="{4095456F-8398-45ED-BF03-9A8249C5DB81}" srcOrd="0" destOrd="0" presId="urn:microsoft.com/office/officeart/2005/8/layout/orgChart1"/>
    <dgm:cxn modelId="{3BCD0342-29E5-41D8-8CDC-63D2F9A0C8CB}" type="presParOf" srcId="{4095456F-8398-45ED-BF03-9A8249C5DB81}" destId="{9CCA79B4-92C1-417F-8592-37047237DF21}" srcOrd="0" destOrd="0" presId="urn:microsoft.com/office/officeart/2005/8/layout/orgChart1"/>
    <dgm:cxn modelId="{3A71211E-2C71-4179-859E-FCC42D31592E}" type="presParOf" srcId="{4095456F-8398-45ED-BF03-9A8249C5DB81}" destId="{FE3D2B97-2771-44C5-9C1B-DA8AE699108C}" srcOrd="1" destOrd="0" presId="urn:microsoft.com/office/officeart/2005/8/layout/orgChart1"/>
    <dgm:cxn modelId="{BCB1E7CB-0A3B-4DA7-9372-491EFFDFBB51}" type="presParOf" srcId="{7E7DB270-51C9-45CC-BF15-F493F85D6244}" destId="{6E7F0F21-B211-489C-A4F3-5A38CDE0FBA6}" srcOrd="1" destOrd="0" presId="urn:microsoft.com/office/officeart/2005/8/layout/orgChart1"/>
    <dgm:cxn modelId="{ECA3D575-BE2C-4C2D-9E3F-9E0D2D8B18D9}" type="presParOf" srcId="{7E7DB270-51C9-45CC-BF15-F493F85D6244}" destId="{F8E8E6C8-6F10-43B6-A7C1-0676795719E6}" srcOrd="2" destOrd="0" presId="urn:microsoft.com/office/officeart/2005/8/layout/orgChart1"/>
    <dgm:cxn modelId="{70562B60-B6DA-4B71-83CB-E6A118E49BB9}" type="presParOf" srcId="{A635DC21-8E3C-407F-88D4-132CC80B0EEF}" destId="{CEDDCAD3-C900-46AA-93FC-51ACDA1F7714}" srcOrd="2" destOrd="0" presId="urn:microsoft.com/office/officeart/2005/8/layout/orgChart1"/>
    <dgm:cxn modelId="{FFAAEFAE-29AA-42BC-B282-2003EB601021}" type="presParOf" srcId="{A635DC21-8E3C-407F-88D4-132CC80B0EEF}" destId="{51380EB0-9002-4243-9134-1B32FB7C9E8A}" srcOrd="3" destOrd="0" presId="urn:microsoft.com/office/officeart/2005/8/layout/orgChart1"/>
    <dgm:cxn modelId="{42D7E237-22BA-4575-BED2-9B31E7DF99B9}" type="presParOf" srcId="{51380EB0-9002-4243-9134-1B32FB7C9E8A}" destId="{1B2F3BBD-0D78-423E-95E5-19AD953DAE3E}" srcOrd="0" destOrd="0" presId="urn:microsoft.com/office/officeart/2005/8/layout/orgChart1"/>
    <dgm:cxn modelId="{3D91FFBE-AB7A-4A69-B590-ED83C2258332}" type="presParOf" srcId="{1B2F3BBD-0D78-423E-95E5-19AD953DAE3E}" destId="{F8E307BB-C369-42E4-AA43-EB3EC2F005C9}" srcOrd="0" destOrd="0" presId="urn:microsoft.com/office/officeart/2005/8/layout/orgChart1"/>
    <dgm:cxn modelId="{B12081D2-7F1A-4D73-97BF-08B12DB046A3}" type="presParOf" srcId="{1B2F3BBD-0D78-423E-95E5-19AD953DAE3E}" destId="{F13DEA44-75E3-4455-8A78-C0A2D6A4F4F3}" srcOrd="1" destOrd="0" presId="urn:microsoft.com/office/officeart/2005/8/layout/orgChart1"/>
    <dgm:cxn modelId="{616F1BFA-69EF-4211-B3F4-149F6F94D5E4}" type="presParOf" srcId="{51380EB0-9002-4243-9134-1B32FB7C9E8A}" destId="{819F565A-4AD6-4D01-BAE4-F4BDA9674FD7}" srcOrd="1" destOrd="0" presId="urn:microsoft.com/office/officeart/2005/8/layout/orgChart1"/>
    <dgm:cxn modelId="{62645709-33A1-49FB-BE75-119E8C32D1DD}" type="presParOf" srcId="{51380EB0-9002-4243-9134-1B32FB7C9E8A}" destId="{8CDB71D9-E46B-44DA-AE36-BFF1BBFE619F}" srcOrd="2" destOrd="0" presId="urn:microsoft.com/office/officeart/2005/8/layout/orgChart1"/>
    <dgm:cxn modelId="{8D801BF8-B8AE-4703-AF07-0E89D8B08C99}" type="presParOf" srcId="{A635DC21-8E3C-407F-88D4-132CC80B0EEF}" destId="{7CCA9BB6-0545-46C7-B41B-D711CBF72431}" srcOrd="4" destOrd="0" presId="urn:microsoft.com/office/officeart/2005/8/layout/orgChart1"/>
    <dgm:cxn modelId="{3AE929A7-FA5A-442A-B2F6-014B29592187}" type="presParOf" srcId="{A635DC21-8E3C-407F-88D4-132CC80B0EEF}" destId="{4C475176-A289-4CEE-897A-C5193CDFDD64}" srcOrd="5" destOrd="0" presId="urn:microsoft.com/office/officeart/2005/8/layout/orgChart1"/>
    <dgm:cxn modelId="{A04548DA-B322-456B-9281-B897BBA8B1FE}" type="presParOf" srcId="{4C475176-A289-4CEE-897A-C5193CDFDD64}" destId="{8F874202-79AB-434A-BDD7-ED19EE72730D}" srcOrd="0" destOrd="0" presId="urn:microsoft.com/office/officeart/2005/8/layout/orgChart1"/>
    <dgm:cxn modelId="{118D46EE-7510-4F5C-96A0-D3E0189B52D4}" type="presParOf" srcId="{8F874202-79AB-434A-BDD7-ED19EE72730D}" destId="{70B6D8E4-2825-4FCE-8CEB-ABFAFCB704B1}" srcOrd="0" destOrd="0" presId="urn:microsoft.com/office/officeart/2005/8/layout/orgChart1"/>
    <dgm:cxn modelId="{5C5920B8-2A41-4386-B939-F208DCF3F920}" type="presParOf" srcId="{8F874202-79AB-434A-BDD7-ED19EE72730D}" destId="{5ABE72AA-E156-41D1-8C3E-603643981C9D}" srcOrd="1" destOrd="0" presId="urn:microsoft.com/office/officeart/2005/8/layout/orgChart1"/>
    <dgm:cxn modelId="{C9F95988-7FC8-4D9E-A49D-B752723FEB61}" type="presParOf" srcId="{4C475176-A289-4CEE-897A-C5193CDFDD64}" destId="{9D1A4188-D6BC-450C-8CD4-5CD5DE83F5D0}" srcOrd="1" destOrd="0" presId="urn:microsoft.com/office/officeart/2005/8/layout/orgChart1"/>
    <dgm:cxn modelId="{136DD7C6-65C7-4442-AD93-EAE9394AAB6C}" type="presParOf" srcId="{4C475176-A289-4CEE-897A-C5193CDFDD64}" destId="{BA5EBCEC-64F8-442A-94C4-0E16B2683678}" srcOrd="2" destOrd="0" presId="urn:microsoft.com/office/officeart/2005/8/layout/orgChart1"/>
    <dgm:cxn modelId="{73A05CDD-48A6-430C-A852-A12FBBAA8B93}" type="presParOf" srcId="{A635DC21-8E3C-407F-88D4-132CC80B0EEF}" destId="{A652B76E-1082-44BB-8C5F-4EC1CCC10BAC}" srcOrd="6" destOrd="0" presId="urn:microsoft.com/office/officeart/2005/8/layout/orgChart1"/>
    <dgm:cxn modelId="{4D3624AC-35DD-4158-A287-1EEDDCE69B5E}" type="presParOf" srcId="{A635DC21-8E3C-407F-88D4-132CC80B0EEF}" destId="{F5BAF546-2C07-4D5E-9AF8-E01702390E89}" srcOrd="7" destOrd="0" presId="urn:microsoft.com/office/officeart/2005/8/layout/orgChart1"/>
    <dgm:cxn modelId="{5E0454FB-39FC-4812-9D2A-DFE176F03FA9}" type="presParOf" srcId="{F5BAF546-2C07-4D5E-9AF8-E01702390E89}" destId="{86BEE9FC-379D-4E3A-958F-2DED969B5E13}" srcOrd="0" destOrd="0" presId="urn:microsoft.com/office/officeart/2005/8/layout/orgChart1"/>
    <dgm:cxn modelId="{842231D3-2FD0-4F9C-A349-898F45ABB170}" type="presParOf" srcId="{86BEE9FC-379D-4E3A-958F-2DED969B5E13}" destId="{22724055-C963-4177-838A-DE7624F2BA22}" srcOrd="0" destOrd="0" presId="urn:microsoft.com/office/officeart/2005/8/layout/orgChart1"/>
    <dgm:cxn modelId="{42242B2C-E92A-4F56-BFD8-83F616F198B1}" type="presParOf" srcId="{86BEE9FC-379D-4E3A-958F-2DED969B5E13}" destId="{3320AB44-D408-47E6-87E5-ACEA802C3562}" srcOrd="1" destOrd="0" presId="urn:microsoft.com/office/officeart/2005/8/layout/orgChart1"/>
    <dgm:cxn modelId="{211D864C-6E17-4BDE-9715-92EAB664A53F}" type="presParOf" srcId="{F5BAF546-2C07-4D5E-9AF8-E01702390E89}" destId="{B4521623-F269-4ADB-9FAB-26E4FA972923}" srcOrd="1" destOrd="0" presId="urn:microsoft.com/office/officeart/2005/8/layout/orgChart1"/>
    <dgm:cxn modelId="{9D1C9AD3-E8C4-41E8-A2C3-EBC2B57826F6}" type="presParOf" srcId="{F5BAF546-2C07-4D5E-9AF8-E01702390E89}" destId="{7A0505CD-BF50-43D5-9CB6-8219B3EB26FD}" srcOrd="2" destOrd="0" presId="urn:microsoft.com/office/officeart/2005/8/layout/orgChart1"/>
    <dgm:cxn modelId="{5B4939D0-654A-4403-BCD7-E3B5A972B28A}" type="presParOf" srcId="{3223DBA4-A191-483A-AFC9-704F0B4F36B6}" destId="{1CD99449-FF10-45E8-A68D-0849D34914D2}" srcOrd="2" destOrd="0" presId="urn:microsoft.com/office/officeart/2005/8/layout/orgChart1"/>
    <dgm:cxn modelId="{34FB6FDE-BF82-467E-A0A6-4910733AAD16}" type="presParOf" srcId="{7ED0619F-5038-4165-AFF8-92046D7FE3C1}" destId="{DD6EE2EC-94DD-4BCA-9C09-8ADC0FD9C1AE}" srcOrd="2" destOrd="0" presId="urn:microsoft.com/office/officeart/2005/8/layout/orgChart1"/>
    <dgm:cxn modelId="{691D1B54-B171-4642-B2E7-84C64D49B1F4}" type="presParOf" srcId="{7ED0619F-5038-4165-AFF8-92046D7FE3C1}" destId="{BC50403F-38F0-4D6A-A429-28B7B5EF8F74}" srcOrd="3" destOrd="0" presId="urn:microsoft.com/office/officeart/2005/8/layout/orgChart1"/>
    <dgm:cxn modelId="{80633CD8-F755-47F2-9885-8BE76115078A}" type="presParOf" srcId="{BC50403F-38F0-4D6A-A429-28B7B5EF8F74}" destId="{DD529D5A-A25D-49FE-9B07-253DDF143A23}" srcOrd="0" destOrd="0" presId="urn:microsoft.com/office/officeart/2005/8/layout/orgChart1"/>
    <dgm:cxn modelId="{0464D888-BF53-4305-8C87-E9479570CF36}" type="presParOf" srcId="{DD529D5A-A25D-49FE-9B07-253DDF143A23}" destId="{33B81DF6-3F6A-4F9F-B953-F485357987FD}" srcOrd="0" destOrd="0" presId="urn:microsoft.com/office/officeart/2005/8/layout/orgChart1"/>
    <dgm:cxn modelId="{C9547830-12DF-4526-9286-84161DDF3B7F}" type="presParOf" srcId="{DD529D5A-A25D-49FE-9B07-253DDF143A23}" destId="{1D520BDD-07AC-471B-B186-0377221D3C63}" srcOrd="1" destOrd="0" presId="urn:microsoft.com/office/officeart/2005/8/layout/orgChart1"/>
    <dgm:cxn modelId="{BCEAFF90-4A10-4E3F-925F-1413C815ACE0}" type="presParOf" srcId="{BC50403F-38F0-4D6A-A429-28B7B5EF8F74}" destId="{5E81962C-6BEA-447D-BB10-4DF1B4910873}" srcOrd="1" destOrd="0" presId="urn:microsoft.com/office/officeart/2005/8/layout/orgChart1"/>
    <dgm:cxn modelId="{546269B7-E89F-472A-9146-46635B84B6A5}" type="presParOf" srcId="{5E81962C-6BEA-447D-BB10-4DF1B4910873}" destId="{83D17E63-2A3F-40FB-8B65-F1EADBC9E1AF}" srcOrd="0" destOrd="0" presId="urn:microsoft.com/office/officeart/2005/8/layout/orgChart1"/>
    <dgm:cxn modelId="{F86B220A-02A1-4640-B956-FD3FE646CA31}" type="presParOf" srcId="{5E81962C-6BEA-447D-BB10-4DF1B4910873}" destId="{89A9F3A1-2918-40CF-A549-AD856F589A67}" srcOrd="1" destOrd="0" presId="urn:microsoft.com/office/officeart/2005/8/layout/orgChart1"/>
    <dgm:cxn modelId="{E3F60F7D-EECE-4C60-B2C9-24905846CAD4}" type="presParOf" srcId="{89A9F3A1-2918-40CF-A549-AD856F589A67}" destId="{97F06C33-4DC0-418C-B653-8CC0A4C744EE}" srcOrd="0" destOrd="0" presId="urn:microsoft.com/office/officeart/2005/8/layout/orgChart1"/>
    <dgm:cxn modelId="{956F6634-2C86-4BAF-AF2A-83FB25B2755D}" type="presParOf" srcId="{97F06C33-4DC0-418C-B653-8CC0A4C744EE}" destId="{F1193464-D6AA-4FB6-8B10-FF35EACA6C36}" srcOrd="0" destOrd="0" presId="urn:microsoft.com/office/officeart/2005/8/layout/orgChart1"/>
    <dgm:cxn modelId="{B839E51E-1F3E-4C25-B86E-CAE638C5B77C}" type="presParOf" srcId="{97F06C33-4DC0-418C-B653-8CC0A4C744EE}" destId="{5EDD1754-2ADF-42F7-8DDB-DCB0A9A3A873}" srcOrd="1" destOrd="0" presId="urn:microsoft.com/office/officeart/2005/8/layout/orgChart1"/>
    <dgm:cxn modelId="{7E156D13-542B-45C7-BEF9-DF7EFBD80D4C}" type="presParOf" srcId="{89A9F3A1-2918-40CF-A549-AD856F589A67}" destId="{051EAC54-1906-49E9-A1E4-6F7B4EF933CF}" srcOrd="1" destOrd="0" presId="urn:microsoft.com/office/officeart/2005/8/layout/orgChart1"/>
    <dgm:cxn modelId="{92B181F2-D9EC-42E0-96E3-8A49B8E0A3F6}" type="presParOf" srcId="{89A9F3A1-2918-40CF-A549-AD856F589A67}" destId="{B33917A9-4087-4844-9840-2224D3FD2A49}" srcOrd="2" destOrd="0" presId="urn:microsoft.com/office/officeart/2005/8/layout/orgChart1"/>
    <dgm:cxn modelId="{B0D16161-C7E2-4DA5-8EFB-5D87FA3F19A9}" type="presParOf" srcId="{5E81962C-6BEA-447D-BB10-4DF1B4910873}" destId="{87ED7282-8501-4022-B20F-A759A0103B5C}" srcOrd="2" destOrd="0" presId="urn:microsoft.com/office/officeart/2005/8/layout/orgChart1"/>
    <dgm:cxn modelId="{B67D6263-B208-4649-BA0B-1483886DAABD}" type="presParOf" srcId="{5E81962C-6BEA-447D-BB10-4DF1B4910873}" destId="{76AE7B72-D147-4129-AFDF-59C1308F685F}" srcOrd="3" destOrd="0" presId="urn:microsoft.com/office/officeart/2005/8/layout/orgChart1"/>
    <dgm:cxn modelId="{29CCE062-9E6D-4F9D-8386-A56CCFBFE52E}" type="presParOf" srcId="{76AE7B72-D147-4129-AFDF-59C1308F685F}" destId="{69917E24-9F6D-4FA2-9713-9C6F5AB5676E}" srcOrd="0" destOrd="0" presId="urn:microsoft.com/office/officeart/2005/8/layout/orgChart1"/>
    <dgm:cxn modelId="{8354865C-1CC6-4337-8A65-9F914EA234B2}" type="presParOf" srcId="{69917E24-9F6D-4FA2-9713-9C6F5AB5676E}" destId="{50437B87-5BB6-4616-ADA3-C50E302061B6}" srcOrd="0" destOrd="0" presId="urn:microsoft.com/office/officeart/2005/8/layout/orgChart1"/>
    <dgm:cxn modelId="{CCE18F94-0C99-4506-8E0E-29094F0B69C6}" type="presParOf" srcId="{69917E24-9F6D-4FA2-9713-9C6F5AB5676E}" destId="{4E42A6DF-3524-4580-9163-3D12ED15F296}" srcOrd="1" destOrd="0" presId="urn:microsoft.com/office/officeart/2005/8/layout/orgChart1"/>
    <dgm:cxn modelId="{7C7FF31B-34CE-47D7-8466-1F8D7A275362}" type="presParOf" srcId="{76AE7B72-D147-4129-AFDF-59C1308F685F}" destId="{414FDE20-ACF0-4283-9DC6-F9E4EA526ED6}" srcOrd="1" destOrd="0" presId="urn:microsoft.com/office/officeart/2005/8/layout/orgChart1"/>
    <dgm:cxn modelId="{F3DD2F88-11EC-4E91-8C1A-70A6D57D3005}" type="presParOf" srcId="{76AE7B72-D147-4129-AFDF-59C1308F685F}" destId="{ABFAA225-453C-4E51-BBEA-1DE0ADE19168}" srcOrd="2" destOrd="0" presId="urn:microsoft.com/office/officeart/2005/8/layout/orgChart1"/>
    <dgm:cxn modelId="{DAB80797-6B37-414B-91F2-3C4F4CA93EED}" type="presParOf" srcId="{5E81962C-6BEA-447D-BB10-4DF1B4910873}" destId="{5FD8971B-A87D-4FE6-934A-02A60DF2AE89}" srcOrd="4" destOrd="0" presId="urn:microsoft.com/office/officeart/2005/8/layout/orgChart1"/>
    <dgm:cxn modelId="{DEB3B10A-C7BE-42F1-B1E1-736DBCC3224E}" type="presParOf" srcId="{5E81962C-6BEA-447D-BB10-4DF1B4910873}" destId="{79CF5744-0A31-4BE7-9953-8130B5027FF6}" srcOrd="5" destOrd="0" presId="urn:microsoft.com/office/officeart/2005/8/layout/orgChart1"/>
    <dgm:cxn modelId="{A10488EF-D2C0-4544-AF44-EBA1F1EA3572}" type="presParOf" srcId="{79CF5744-0A31-4BE7-9953-8130B5027FF6}" destId="{08AA22AD-B3BE-4D79-A526-5BF251E03200}" srcOrd="0" destOrd="0" presId="urn:microsoft.com/office/officeart/2005/8/layout/orgChart1"/>
    <dgm:cxn modelId="{F7E7CF39-DDFD-4A78-9DBF-A13125B990FD}" type="presParOf" srcId="{08AA22AD-B3BE-4D79-A526-5BF251E03200}" destId="{F44D1FA0-7967-4749-8EF7-246E6471FB0A}" srcOrd="0" destOrd="0" presId="urn:microsoft.com/office/officeart/2005/8/layout/orgChart1"/>
    <dgm:cxn modelId="{0963D119-C301-4216-A92C-8EA06BB215B4}" type="presParOf" srcId="{08AA22AD-B3BE-4D79-A526-5BF251E03200}" destId="{3A5277FD-465E-4182-B27F-751E66246174}" srcOrd="1" destOrd="0" presId="urn:microsoft.com/office/officeart/2005/8/layout/orgChart1"/>
    <dgm:cxn modelId="{8F965C17-4F57-4CDE-885B-B3988BEBA09D}" type="presParOf" srcId="{79CF5744-0A31-4BE7-9953-8130B5027FF6}" destId="{7A1767B8-7538-4FDC-B03D-F90901B304AD}" srcOrd="1" destOrd="0" presId="urn:microsoft.com/office/officeart/2005/8/layout/orgChart1"/>
    <dgm:cxn modelId="{23943A7A-7628-4B8E-A18A-246263644EDF}" type="presParOf" srcId="{79CF5744-0A31-4BE7-9953-8130B5027FF6}" destId="{561A60BB-6DA0-40BB-8545-AA147923FD90}" srcOrd="2" destOrd="0" presId="urn:microsoft.com/office/officeart/2005/8/layout/orgChart1"/>
    <dgm:cxn modelId="{36F81624-2F31-4A2E-A064-B211A9689B77}" type="presParOf" srcId="{BC50403F-38F0-4D6A-A429-28B7B5EF8F74}" destId="{58CE1157-B366-4353-B7AB-2CB589F304BF}" srcOrd="2" destOrd="0" presId="urn:microsoft.com/office/officeart/2005/8/layout/orgChart1"/>
    <dgm:cxn modelId="{4DDF0AB3-0B9B-457E-ACCA-143A477B579D}" type="presParOf" srcId="{7ED0619F-5038-4165-AFF8-92046D7FE3C1}" destId="{8E902B37-F7EB-4F3E-8754-6EA32DFDFF16}" srcOrd="4" destOrd="0" presId="urn:microsoft.com/office/officeart/2005/8/layout/orgChart1"/>
    <dgm:cxn modelId="{9945C751-9759-4460-960E-2A2D3309D3D9}" type="presParOf" srcId="{7ED0619F-5038-4165-AFF8-92046D7FE3C1}" destId="{91A6BEA6-3472-466E-AE05-559761C13314}" srcOrd="5" destOrd="0" presId="urn:microsoft.com/office/officeart/2005/8/layout/orgChart1"/>
    <dgm:cxn modelId="{855B9FC9-8605-48C5-B01E-8B89CF0DC3A3}" type="presParOf" srcId="{91A6BEA6-3472-466E-AE05-559761C13314}" destId="{DB4C3B7E-EF27-4B0E-8CE9-EF043B167132}" srcOrd="0" destOrd="0" presId="urn:microsoft.com/office/officeart/2005/8/layout/orgChart1"/>
    <dgm:cxn modelId="{7679B584-69AD-4B0B-90FB-79674CE507AF}" type="presParOf" srcId="{DB4C3B7E-EF27-4B0E-8CE9-EF043B167132}" destId="{6C8E11C7-4CF6-4CE4-80AF-D35BB6139459}" srcOrd="0" destOrd="0" presId="urn:microsoft.com/office/officeart/2005/8/layout/orgChart1"/>
    <dgm:cxn modelId="{70FA9492-25AC-48F0-B0F0-758C6012EE4A}" type="presParOf" srcId="{DB4C3B7E-EF27-4B0E-8CE9-EF043B167132}" destId="{C244EB9A-52A5-4834-8036-02CBD5CBE946}" srcOrd="1" destOrd="0" presId="urn:microsoft.com/office/officeart/2005/8/layout/orgChart1"/>
    <dgm:cxn modelId="{345E138C-BFAD-429F-9F31-6C56FA9DD067}" type="presParOf" srcId="{91A6BEA6-3472-466E-AE05-559761C13314}" destId="{B4C8408F-5D76-4F25-9681-0F05319630EF}" srcOrd="1" destOrd="0" presId="urn:microsoft.com/office/officeart/2005/8/layout/orgChart1"/>
    <dgm:cxn modelId="{AA440BD5-0666-4F61-8031-C6363C2E4177}" type="presParOf" srcId="{B4C8408F-5D76-4F25-9681-0F05319630EF}" destId="{8B99FC95-FF30-4F67-98E6-22BDA3F5EE74}" srcOrd="0" destOrd="0" presId="urn:microsoft.com/office/officeart/2005/8/layout/orgChart1"/>
    <dgm:cxn modelId="{D1A0C84B-B798-4C6D-819E-EA684F564B72}" type="presParOf" srcId="{B4C8408F-5D76-4F25-9681-0F05319630EF}" destId="{8B336EBD-1FB7-437D-BEB6-327376901549}" srcOrd="1" destOrd="0" presId="urn:microsoft.com/office/officeart/2005/8/layout/orgChart1"/>
    <dgm:cxn modelId="{BC2DD9A2-7050-4FB8-B77C-AE42398B66EA}" type="presParOf" srcId="{8B336EBD-1FB7-437D-BEB6-327376901549}" destId="{2AD73A78-21E2-4A75-9BC0-C9B875B76686}" srcOrd="0" destOrd="0" presId="urn:microsoft.com/office/officeart/2005/8/layout/orgChart1"/>
    <dgm:cxn modelId="{C17154BF-A5BE-4922-AC1B-176B95337D09}" type="presParOf" srcId="{2AD73A78-21E2-4A75-9BC0-C9B875B76686}" destId="{2B0A103F-3E26-464D-820F-F68297152AF7}" srcOrd="0" destOrd="0" presId="urn:microsoft.com/office/officeart/2005/8/layout/orgChart1"/>
    <dgm:cxn modelId="{65663BE8-74C8-4FD4-A162-314B1EDA517A}" type="presParOf" srcId="{2AD73A78-21E2-4A75-9BC0-C9B875B76686}" destId="{2747A94C-895A-4723-AFCB-C42F9C46159D}" srcOrd="1" destOrd="0" presId="urn:microsoft.com/office/officeart/2005/8/layout/orgChart1"/>
    <dgm:cxn modelId="{97208411-90DC-4F81-8F39-062DF1935056}" type="presParOf" srcId="{8B336EBD-1FB7-437D-BEB6-327376901549}" destId="{78EE0E88-EE54-4FEF-8AE9-453BBD651C23}" srcOrd="1" destOrd="0" presId="urn:microsoft.com/office/officeart/2005/8/layout/orgChart1"/>
    <dgm:cxn modelId="{9F3FBC44-7AF6-460A-BAB7-0A1CD47B1388}" type="presParOf" srcId="{8B336EBD-1FB7-437D-BEB6-327376901549}" destId="{2C47A58C-A78F-495E-8AA8-453B6651EFBC}" srcOrd="2" destOrd="0" presId="urn:microsoft.com/office/officeart/2005/8/layout/orgChart1"/>
    <dgm:cxn modelId="{2DD356CE-C18F-4635-9594-5FDCFA63110E}" type="presParOf" srcId="{B4C8408F-5D76-4F25-9681-0F05319630EF}" destId="{1112AC41-89FD-4F2E-ADA2-EA09DBFA5F7A}" srcOrd="2" destOrd="0" presId="urn:microsoft.com/office/officeart/2005/8/layout/orgChart1"/>
    <dgm:cxn modelId="{57BE487C-0DA0-4C25-8096-FC67C5CF9A27}" type="presParOf" srcId="{B4C8408F-5D76-4F25-9681-0F05319630EF}" destId="{B580EB64-4494-42B5-B84B-5C773F2E9B38}" srcOrd="3" destOrd="0" presId="urn:microsoft.com/office/officeart/2005/8/layout/orgChart1"/>
    <dgm:cxn modelId="{28F627A4-9569-4864-B737-A6F7F47A5E67}" type="presParOf" srcId="{B580EB64-4494-42B5-B84B-5C773F2E9B38}" destId="{EFE1B3DE-F04D-4DFA-BE1B-48FDE85B8CA0}" srcOrd="0" destOrd="0" presId="urn:microsoft.com/office/officeart/2005/8/layout/orgChart1"/>
    <dgm:cxn modelId="{4C2FFFD2-7423-4057-BCCF-B1D998A405BD}" type="presParOf" srcId="{EFE1B3DE-F04D-4DFA-BE1B-48FDE85B8CA0}" destId="{E4C3D2CD-77F6-48E0-85BA-34BF293ACDC0}" srcOrd="0" destOrd="0" presId="urn:microsoft.com/office/officeart/2005/8/layout/orgChart1"/>
    <dgm:cxn modelId="{5F5643E4-958D-426B-A80B-BC5E1611E12D}" type="presParOf" srcId="{EFE1B3DE-F04D-4DFA-BE1B-48FDE85B8CA0}" destId="{FB950F08-20BD-4DBA-9353-CD889E30BFB3}" srcOrd="1" destOrd="0" presId="urn:microsoft.com/office/officeart/2005/8/layout/orgChart1"/>
    <dgm:cxn modelId="{F18F6353-B745-4F35-9D3B-6C108BFFF800}" type="presParOf" srcId="{B580EB64-4494-42B5-B84B-5C773F2E9B38}" destId="{DFADE8B2-60FE-4EE6-873B-D6B9701F8FB0}" srcOrd="1" destOrd="0" presId="urn:microsoft.com/office/officeart/2005/8/layout/orgChart1"/>
    <dgm:cxn modelId="{C572EC3D-5219-43F9-9FAF-DF81C1BC04E3}" type="presParOf" srcId="{B580EB64-4494-42B5-B84B-5C773F2E9B38}" destId="{A4BFB80D-8891-4C82-BD58-D57FDE915780}" srcOrd="2" destOrd="0" presId="urn:microsoft.com/office/officeart/2005/8/layout/orgChart1"/>
    <dgm:cxn modelId="{784CF0CA-C0FA-4608-B9B0-655E60D0B0F5}" type="presParOf" srcId="{B4C8408F-5D76-4F25-9681-0F05319630EF}" destId="{A3723D11-243A-4877-9FC1-C0E6FC16EE2D}" srcOrd="4" destOrd="0" presId="urn:microsoft.com/office/officeart/2005/8/layout/orgChart1"/>
    <dgm:cxn modelId="{195B945A-BB04-4A41-934E-A4A3DF6E4F53}" type="presParOf" srcId="{B4C8408F-5D76-4F25-9681-0F05319630EF}" destId="{8CF11886-DB92-4DC5-B231-86586FCF8C34}" srcOrd="5" destOrd="0" presId="urn:microsoft.com/office/officeart/2005/8/layout/orgChart1"/>
    <dgm:cxn modelId="{77C6C311-B452-4A86-A586-29A689D8B72E}" type="presParOf" srcId="{8CF11886-DB92-4DC5-B231-86586FCF8C34}" destId="{663C007B-43FD-4529-A7FF-FC4E061CB3A4}" srcOrd="0" destOrd="0" presId="urn:microsoft.com/office/officeart/2005/8/layout/orgChart1"/>
    <dgm:cxn modelId="{358C7302-3548-435E-AA29-9EBEE0AEEB6A}" type="presParOf" srcId="{663C007B-43FD-4529-A7FF-FC4E061CB3A4}" destId="{0469464E-F8E0-4CBB-B459-7150DF9660B6}" srcOrd="0" destOrd="0" presId="urn:microsoft.com/office/officeart/2005/8/layout/orgChart1"/>
    <dgm:cxn modelId="{925D6B9E-FDF5-4BF4-8696-BEEEAC2A4C0E}" type="presParOf" srcId="{663C007B-43FD-4529-A7FF-FC4E061CB3A4}" destId="{C49E6A87-C8F5-4ED4-A94D-28177367E740}" srcOrd="1" destOrd="0" presId="urn:microsoft.com/office/officeart/2005/8/layout/orgChart1"/>
    <dgm:cxn modelId="{FF8E52E5-92DA-4702-8423-8E2464F413FD}" type="presParOf" srcId="{8CF11886-DB92-4DC5-B231-86586FCF8C34}" destId="{3E1897AB-649F-481C-84A2-25834CE2C9A2}" srcOrd="1" destOrd="0" presId="urn:microsoft.com/office/officeart/2005/8/layout/orgChart1"/>
    <dgm:cxn modelId="{E3527D1B-5262-4469-9DBC-E4F60B403C4F}" type="presParOf" srcId="{8CF11886-DB92-4DC5-B231-86586FCF8C34}" destId="{ABB7A370-2C97-4245-9170-739A827912BC}" srcOrd="2" destOrd="0" presId="urn:microsoft.com/office/officeart/2005/8/layout/orgChart1"/>
    <dgm:cxn modelId="{98D6C002-F068-485A-A2ED-8C08A1F92B60}" type="presParOf" srcId="{91A6BEA6-3472-466E-AE05-559761C13314}" destId="{BB7A8A28-403C-4579-A13E-B48315660706}" srcOrd="2" destOrd="0" presId="urn:microsoft.com/office/officeart/2005/8/layout/orgChart1"/>
    <dgm:cxn modelId="{7AB9EEF4-61D0-4A4D-A174-78987D6E2C2A}" type="presParOf" srcId="{7ED0619F-5038-4165-AFF8-92046D7FE3C1}" destId="{13A93D7A-63D9-47CA-AD48-4F8D074EFEC6}" srcOrd="6" destOrd="0" presId="urn:microsoft.com/office/officeart/2005/8/layout/orgChart1"/>
    <dgm:cxn modelId="{B0EB744A-7A70-43B3-8506-680853EDDDD7}" type="presParOf" srcId="{7ED0619F-5038-4165-AFF8-92046D7FE3C1}" destId="{750665EE-FF2B-4B82-9561-300C1CD43BFE}" srcOrd="7" destOrd="0" presId="urn:microsoft.com/office/officeart/2005/8/layout/orgChart1"/>
    <dgm:cxn modelId="{F123EC6E-CC0E-4544-99E3-A0207146DA54}" type="presParOf" srcId="{750665EE-FF2B-4B82-9561-300C1CD43BFE}" destId="{74AA5F3B-71E0-45CC-BB46-645507B526EE}" srcOrd="0" destOrd="0" presId="urn:microsoft.com/office/officeart/2005/8/layout/orgChart1"/>
    <dgm:cxn modelId="{E4402D15-A2CC-4973-A31A-47EBFAD67C92}" type="presParOf" srcId="{74AA5F3B-71E0-45CC-BB46-645507B526EE}" destId="{45DDD0F6-F6EA-460E-BA7E-5D1C0B26952C}" srcOrd="0" destOrd="0" presId="urn:microsoft.com/office/officeart/2005/8/layout/orgChart1"/>
    <dgm:cxn modelId="{B24505F6-B8CC-4085-BDD8-89A0F329374B}" type="presParOf" srcId="{74AA5F3B-71E0-45CC-BB46-645507B526EE}" destId="{B17C24F6-2CB7-47D2-916B-EF7E0D918451}" srcOrd="1" destOrd="0" presId="urn:microsoft.com/office/officeart/2005/8/layout/orgChart1"/>
    <dgm:cxn modelId="{413F70FF-6AC8-4BF3-9404-6CBA878F8EC4}" type="presParOf" srcId="{750665EE-FF2B-4B82-9561-300C1CD43BFE}" destId="{12CB410E-5914-45E4-9F6D-BF16DC904DEA}" srcOrd="1" destOrd="0" presId="urn:microsoft.com/office/officeart/2005/8/layout/orgChart1"/>
    <dgm:cxn modelId="{62C33B26-59E2-4C6C-8F1E-DD6FA804C6B2}" type="presParOf" srcId="{12CB410E-5914-45E4-9F6D-BF16DC904DEA}" destId="{7C7BB185-C865-49FD-9FC4-B05BDC80EDA4}" srcOrd="0" destOrd="0" presId="urn:microsoft.com/office/officeart/2005/8/layout/orgChart1"/>
    <dgm:cxn modelId="{8F5164F0-4371-4744-AA21-BB7DA2BB6B67}" type="presParOf" srcId="{12CB410E-5914-45E4-9F6D-BF16DC904DEA}" destId="{814E7616-75C2-482D-926D-86457CEC9106}" srcOrd="1" destOrd="0" presId="urn:microsoft.com/office/officeart/2005/8/layout/orgChart1"/>
    <dgm:cxn modelId="{F29E8F82-A43E-4AAA-9F52-D3E1807ECCDC}" type="presParOf" srcId="{814E7616-75C2-482D-926D-86457CEC9106}" destId="{114AABD7-EF6E-4EBB-AAB4-0E4B01A29221}" srcOrd="0" destOrd="0" presId="urn:microsoft.com/office/officeart/2005/8/layout/orgChart1"/>
    <dgm:cxn modelId="{C1E1E348-5AE0-49FE-B05A-6703FEC2B535}" type="presParOf" srcId="{114AABD7-EF6E-4EBB-AAB4-0E4B01A29221}" destId="{4733F094-BE9D-4EE5-A847-E9D0ED09F040}" srcOrd="0" destOrd="0" presId="urn:microsoft.com/office/officeart/2005/8/layout/orgChart1"/>
    <dgm:cxn modelId="{878A9E03-5F3A-4C0E-B66E-EDB51896ACB5}" type="presParOf" srcId="{114AABD7-EF6E-4EBB-AAB4-0E4B01A29221}" destId="{9F0EBF50-584D-439D-8CAF-2DA418565CFA}" srcOrd="1" destOrd="0" presId="urn:microsoft.com/office/officeart/2005/8/layout/orgChart1"/>
    <dgm:cxn modelId="{7678A925-537D-465D-8C2B-0ED10779DBB1}" type="presParOf" srcId="{814E7616-75C2-482D-926D-86457CEC9106}" destId="{E6A51D96-1126-49CF-A2D3-BB2F342855CD}" srcOrd="1" destOrd="0" presId="urn:microsoft.com/office/officeart/2005/8/layout/orgChart1"/>
    <dgm:cxn modelId="{CCD14B52-43E3-45AD-98A8-A6D68759B115}" type="presParOf" srcId="{814E7616-75C2-482D-926D-86457CEC9106}" destId="{A3F2AADA-E09C-4A9B-9F43-ADB6946ED64D}" srcOrd="2" destOrd="0" presId="urn:microsoft.com/office/officeart/2005/8/layout/orgChart1"/>
    <dgm:cxn modelId="{54FF001D-8684-4C54-8C45-CE2C34C6B98C}" type="presParOf" srcId="{12CB410E-5914-45E4-9F6D-BF16DC904DEA}" destId="{F39FB6B5-9070-4069-813F-3B437E1E8B4C}" srcOrd="2" destOrd="0" presId="urn:microsoft.com/office/officeart/2005/8/layout/orgChart1"/>
    <dgm:cxn modelId="{4CFC4732-483B-4314-BE50-FA3CCDE1DAF3}" type="presParOf" srcId="{12CB410E-5914-45E4-9F6D-BF16DC904DEA}" destId="{D9F003A3-1009-42B7-8A4F-501D3A41F53B}" srcOrd="3" destOrd="0" presId="urn:microsoft.com/office/officeart/2005/8/layout/orgChart1"/>
    <dgm:cxn modelId="{DA45A85B-ECA9-48D1-BC1C-788D7B59C036}" type="presParOf" srcId="{D9F003A3-1009-42B7-8A4F-501D3A41F53B}" destId="{B68952A3-770A-41A8-BC1B-4A66746C00B2}" srcOrd="0" destOrd="0" presId="urn:microsoft.com/office/officeart/2005/8/layout/orgChart1"/>
    <dgm:cxn modelId="{4142A89A-29A2-4382-ABB9-8A9461AEC96F}" type="presParOf" srcId="{B68952A3-770A-41A8-BC1B-4A66746C00B2}" destId="{0C38D61D-D512-48CC-8C99-69EBDD6346F7}" srcOrd="0" destOrd="0" presId="urn:microsoft.com/office/officeart/2005/8/layout/orgChart1"/>
    <dgm:cxn modelId="{37CF5A69-9ADE-4FFA-A727-743FC409DFCE}" type="presParOf" srcId="{B68952A3-770A-41A8-BC1B-4A66746C00B2}" destId="{E45A6A22-BA61-433B-A89D-1A1AA8924C8C}" srcOrd="1" destOrd="0" presId="urn:microsoft.com/office/officeart/2005/8/layout/orgChart1"/>
    <dgm:cxn modelId="{EA9A84D9-19F1-434D-916B-38481291740D}" type="presParOf" srcId="{D9F003A3-1009-42B7-8A4F-501D3A41F53B}" destId="{5167E785-54C3-440A-BDB6-BEBA9B28BBE8}" srcOrd="1" destOrd="0" presId="urn:microsoft.com/office/officeart/2005/8/layout/orgChart1"/>
    <dgm:cxn modelId="{2519A1C0-D6F9-46B2-9793-768D52DE5C8E}" type="presParOf" srcId="{D9F003A3-1009-42B7-8A4F-501D3A41F53B}" destId="{DF49627A-50BD-4E4B-BF4E-3492118CF735}" srcOrd="2" destOrd="0" presId="urn:microsoft.com/office/officeart/2005/8/layout/orgChart1"/>
    <dgm:cxn modelId="{288F6025-1A24-4970-8165-ACF436D32157}" type="presParOf" srcId="{750665EE-FF2B-4B82-9561-300C1CD43BFE}" destId="{000C2A94-35F8-4E45-B9E0-C3D56F4665A8}" srcOrd="2" destOrd="0" presId="urn:microsoft.com/office/officeart/2005/8/layout/orgChart1"/>
    <dgm:cxn modelId="{FC9996C6-9AF2-4D2B-8C9C-82335A89F226}" type="presParOf" srcId="{CC828742-A84D-4D1A-B515-15B7F06B6799}" destId="{CF3A6959-3415-4A22-B663-432193EED7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1BC58-3B9A-408C-B901-AE0346AA1278}">
      <dsp:nvSpPr>
        <dsp:cNvPr id="0" name=""/>
        <dsp:cNvSpPr/>
      </dsp:nvSpPr>
      <dsp:spPr>
        <a:xfrm>
          <a:off x="6642" y="1802203"/>
          <a:ext cx="1498667" cy="820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</a:t>
          </a:r>
        </a:p>
      </dsp:txBody>
      <dsp:txXfrm>
        <a:off x="6642" y="1802203"/>
        <a:ext cx="1498667" cy="547200"/>
      </dsp:txXfrm>
    </dsp:sp>
    <dsp:sp modelId="{3F1F79AE-0762-48DB-AC7D-CEB2491E1210}">
      <dsp:nvSpPr>
        <dsp:cNvPr id="0" name=""/>
        <dsp:cNvSpPr/>
      </dsp:nvSpPr>
      <dsp:spPr>
        <a:xfrm>
          <a:off x="313598" y="2349403"/>
          <a:ext cx="1498667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Retard dans les Délais de Livraison.</a:t>
          </a:r>
        </a:p>
      </dsp:txBody>
      <dsp:txXfrm>
        <a:off x="345652" y="2381457"/>
        <a:ext cx="1434559" cy="1030292"/>
      </dsp:txXfrm>
    </dsp:sp>
    <dsp:sp modelId="{9C5829AE-3F70-4EB8-A69C-03FAC3EEABF0}">
      <dsp:nvSpPr>
        <dsp:cNvPr id="0" name=""/>
        <dsp:cNvSpPr/>
      </dsp:nvSpPr>
      <dsp:spPr>
        <a:xfrm>
          <a:off x="1732502" y="1889241"/>
          <a:ext cx="481648" cy="37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1732502" y="1963866"/>
        <a:ext cx="369711" cy="223874"/>
      </dsp:txXfrm>
    </dsp:sp>
    <dsp:sp modelId="{1C761FEC-62EB-4F2C-9584-D4329D60528A}">
      <dsp:nvSpPr>
        <dsp:cNvPr id="0" name=""/>
        <dsp:cNvSpPr/>
      </dsp:nvSpPr>
      <dsp:spPr>
        <a:xfrm>
          <a:off x="2414080" y="1802203"/>
          <a:ext cx="1498667" cy="820800"/>
        </a:xfrm>
        <a:prstGeom prst="roundRect">
          <a:avLst>
            <a:gd name="adj" fmla="val 10000"/>
          </a:avLst>
        </a:prstGeom>
        <a:solidFill>
          <a:schemeClr val="accent3">
            <a:hueOff val="-1568039"/>
            <a:satOff val="13829"/>
            <a:lumOff val="29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II</a:t>
          </a:r>
        </a:p>
      </dsp:txBody>
      <dsp:txXfrm>
        <a:off x="2414080" y="1802203"/>
        <a:ext cx="1498667" cy="547200"/>
      </dsp:txXfrm>
    </dsp:sp>
    <dsp:sp modelId="{3030364E-8ADC-4E6A-8E12-38D87A41A36F}">
      <dsp:nvSpPr>
        <dsp:cNvPr id="0" name=""/>
        <dsp:cNvSpPr/>
      </dsp:nvSpPr>
      <dsp:spPr>
        <a:xfrm>
          <a:off x="2721036" y="2349403"/>
          <a:ext cx="1498667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568039"/>
              <a:satOff val="13829"/>
              <a:lumOff val="29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Dépassement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de Budget.</a:t>
          </a:r>
          <a:endParaRPr lang="fr-FR" sz="1400" kern="1200" dirty="0">
            <a:solidFill>
              <a:prstClr val="black"/>
            </a:solidFill>
            <a:latin typeface="Avenir Next LT Pro"/>
            <a:ea typeface="+mn-ea"/>
            <a:cs typeface="+mn-cs"/>
          </a:endParaRPr>
        </a:p>
      </dsp:txBody>
      <dsp:txXfrm>
        <a:off x="2753090" y="2381457"/>
        <a:ext cx="1434559" cy="1030292"/>
      </dsp:txXfrm>
    </dsp:sp>
    <dsp:sp modelId="{F9630A9C-9A3E-4999-AD64-35E77B54131C}">
      <dsp:nvSpPr>
        <dsp:cNvPr id="0" name=""/>
        <dsp:cNvSpPr/>
      </dsp:nvSpPr>
      <dsp:spPr>
        <a:xfrm>
          <a:off x="4139941" y="1889241"/>
          <a:ext cx="481648" cy="37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090718"/>
            <a:satOff val="18438"/>
            <a:lumOff val="3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4139941" y="1963866"/>
        <a:ext cx="369711" cy="223874"/>
      </dsp:txXfrm>
    </dsp:sp>
    <dsp:sp modelId="{8E5E3972-9E30-4FDF-A3B5-93B34C2CF986}">
      <dsp:nvSpPr>
        <dsp:cNvPr id="0" name=""/>
        <dsp:cNvSpPr/>
      </dsp:nvSpPr>
      <dsp:spPr>
        <a:xfrm>
          <a:off x="4821519" y="1802203"/>
          <a:ext cx="1498667" cy="820800"/>
        </a:xfrm>
        <a:prstGeom prst="roundRect">
          <a:avLst>
            <a:gd name="adj" fmla="val 10000"/>
          </a:avLst>
        </a:prstGeom>
        <a:solidFill>
          <a:schemeClr val="accent3">
            <a:hueOff val="-3136078"/>
            <a:satOff val="27657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III</a:t>
          </a:r>
        </a:p>
      </dsp:txBody>
      <dsp:txXfrm>
        <a:off x="4821519" y="1802203"/>
        <a:ext cx="1498667" cy="547200"/>
      </dsp:txXfrm>
    </dsp:sp>
    <dsp:sp modelId="{4882FCCC-F8D2-4C3D-BFAE-8DACCF06CF92}">
      <dsp:nvSpPr>
        <dsp:cNvPr id="0" name=""/>
        <dsp:cNvSpPr/>
      </dsp:nvSpPr>
      <dsp:spPr>
        <a:xfrm>
          <a:off x="5128475" y="2349403"/>
          <a:ext cx="1498667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136078"/>
              <a:satOff val="27657"/>
              <a:lumOff val="5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Mauvaise Adoption par les Utilisateurs.</a:t>
          </a:r>
        </a:p>
      </dsp:txBody>
      <dsp:txXfrm>
        <a:off x="5160529" y="2381457"/>
        <a:ext cx="1434559" cy="1030292"/>
      </dsp:txXfrm>
    </dsp:sp>
    <dsp:sp modelId="{81A19242-E63D-4529-98A2-99A85F5A6C8F}">
      <dsp:nvSpPr>
        <dsp:cNvPr id="0" name=""/>
        <dsp:cNvSpPr/>
      </dsp:nvSpPr>
      <dsp:spPr>
        <a:xfrm>
          <a:off x="6547379" y="1889241"/>
          <a:ext cx="481648" cy="37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181437"/>
            <a:satOff val="36876"/>
            <a:lumOff val="79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6547379" y="1963866"/>
        <a:ext cx="369711" cy="223874"/>
      </dsp:txXfrm>
    </dsp:sp>
    <dsp:sp modelId="{1B36428C-2920-43F1-84A6-C26FDC0B2F7E}">
      <dsp:nvSpPr>
        <dsp:cNvPr id="0" name=""/>
        <dsp:cNvSpPr/>
      </dsp:nvSpPr>
      <dsp:spPr>
        <a:xfrm>
          <a:off x="7228957" y="1802203"/>
          <a:ext cx="1498667" cy="820800"/>
        </a:xfrm>
        <a:prstGeom prst="roundRect">
          <a:avLst>
            <a:gd name="adj" fmla="val 10000"/>
          </a:avLst>
        </a:prstGeom>
        <a:solidFill>
          <a:schemeClr val="accent3">
            <a:hueOff val="-4704116"/>
            <a:satOff val="41486"/>
            <a:lumOff val="8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IV</a:t>
          </a:r>
        </a:p>
      </dsp:txBody>
      <dsp:txXfrm>
        <a:off x="7228957" y="1802203"/>
        <a:ext cx="1498667" cy="547200"/>
      </dsp:txXfrm>
    </dsp:sp>
    <dsp:sp modelId="{582542FC-706C-434B-A46E-A689ACD98551}">
      <dsp:nvSpPr>
        <dsp:cNvPr id="0" name=""/>
        <dsp:cNvSpPr/>
      </dsp:nvSpPr>
      <dsp:spPr>
        <a:xfrm>
          <a:off x="7535913" y="2349403"/>
          <a:ext cx="1498667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4704116"/>
              <a:satOff val="41486"/>
              <a:lumOff val="8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400" kern="1200" dirty="0">
              <a:solidFill>
                <a:schemeClr val="dk1"/>
              </a:solidFill>
            </a:rPr>
            <a:t>Problèmes de Sécurité des Données.</a:t>
          </a:r>
          <a:endParaRPr lang="fr-FR" sz="1400" kern="1200" dirty="0"/>
        </a:p>
      </dsp:txBody>
      <dsp:txXfrm>
        <a:off x="7567967" y="2381457"/>
        <a:ext cx="1434559" cy="1030292"/>
      </dsp:txXfrm>
    </dsp:sp>
    <dsp:sp modelId="{C3BC2206-A684-4272-97C8-2BBA83953158}">
      <dsp:nvSpPr>
        <dsp:cNvPr id="0" name=""/>
        <dsp:cNvSpPr/>
      </dsp:nvSpPr>
      <dsp:spPr>
        <a:xfrm>
          <a:off x="8954817" y="1889241"/>
          <a:ext cx="481648" cy="373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272155"/>
            <a:satOff val="55314"/>
            <a:lumOff val="1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8954817" y="1963866"/>
        <a:ext cx="369711" cy="223874"/>
      </dsp:txXfrm>
    </dsp:sp>
    <dsp:sp modelId="{E90C261A-857F-4A2A-8B5A-3F92B6E789FB}">
      <dsp:nvSpPr>
        <dsp:cNvPr id="0" name=""/>
        <dsp:cNvSpPr/>
      </dsp:nvSpPr>
      <dsp:spPr>
        <a:xfrm>
          <a:off x="9636395" y="1802203"/>
          <a:ext cx="1498667" cy="820800"/>
        </a:xfrm>
        <a:prstGeom prst="roundRect">
          <a:avLst>
            <a:gd name="adj" fmla="val 10000"/>
          </a:avLst>
        </a:prstGeom>
        <a:solidFill>
          <a:schemeClr val="accent3">
            <a:hueOff val="-6272155"/>
            <a:satOff val="55314"/>
            <a:lumOff val="1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</a:t>
          </a:r>
        </a:p>
      </dsp:txBody>
      <dsp:txXfrm>
        <a:off x="9636395" y="1802203"/>
        <a:ext cx="1498667" cy="547200"/>
      </dsp:txXfrm>
    </dsp:sp>
    <dsp:sp modelId="{06C2C9F8-BC8A-439E-AEA1-94B31389C142}">
      <dsp:nvSpPr>
        <dsp:cNvPr id="0" name=""/>
        <dsp:cNvSpPr/>
      </dsp:nvSpPr>
      <dsp:spPr>
        <a:xfrm>
          <a:off x="9943351" y="2349403"/>
          <a:ext cx="1498667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6272155"/>
              <a:satOff val="55314"/>
              <a:lumOff val="1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Contraintes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Technologiques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400" kern="1200" dirty="0" err="1">
              <a:solidFill>
                <a:prstClr val="black"/>
              </a:solidFill>
              <a:latin typeface="Avenir Next LT Pro"/>
              <a:ea typeface="+mn-ea"/>
              <a:cs typeface="+mn-cs"/>
            </a:rPr>
            <a:t>Inattendues</a:t>
          </a:r>
          <a:r>
            <a:rPr lang="en-GB" sz="1400" kern="1200" dirty="0">
              <a:solidFill>
                <a:prstClr val="black"/>
              </a:solidFill>
              <a:latin typeface="Avenir Next LT Pro"/>
              <a:ea typeface="+mn-ea"/>
              <a:cs typeface="+mn-cs"/>
            </a:rPr>
            <a:t>.</a:t>
          </a:r>
          <a:endParaRPr lang="fr-FR" sz="1400" kern="1200" dirty="0">
            <a:solidFill>
              <a:prstClr val="black"/>
            </a:solidFill>
            <a:latin typeface="Avenir Next LT Pro"/>
            <a:ea typeface="+mn-ea"/>
            <a:cs typeface="+mn-cs"/>
          </a:endParaRPr>
        </a:p>
      </dsp:txBody>
      <dsp:txXfrm>
        <a:off x="9975405" y="2381457"/>
        <a:ext cx="1434559" cy="1030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B6B5-9070-4069-813F-3B437E1E8B4C}">
      <dsp:nvSpPr>
        <dsp:cNvPr id="0" name=""/>
        <dsp:cNvSpPr/>
      </dsp:nvSpPr>
      <dsp:spPr>
        <a:xfrm>
          <a:off x="7868817" y="1331155"/>
          <a:ext cx="210174" cy="132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888"/>
              </a:lnTo>
              <a:lnTo>
                <a:pt x="210174" y="132588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B185-C865-49FD-9FC4-B05BDC80EDA4}">
      <dsp:nvSpPr>
        <dsp:cNvPr id="0" name=""/>
        <dsp:cNvSpPr/>
      </dsp:nvSpPr>
      <dsp:spPr>
        <a:xfrm>
          <a:off x="7868817" y="1331155"/>
          <a:ext cx="210185" cy="525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721"/>
              </a:lnTo>
              <a:lnTo>
                <a:pt x="210185" y="5257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3D7A-63D9-47CA-AD48-4F8D074EFEC6}">
      <dsp:nvSpPr>
        <dsp:cNvPr id="0" name=""/>
        <dsp:cNvSpPr/>
      </dsp:nvSpPr>
      <dsp:spPr>
        <a:xfrm>
          <a:off x="5402547" y="555930"/>
          <a:ext cx="3087635" cy="21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49"/>
              </a:lnTo>
              <a:lnTo>
                <a:pt x="3087635" y="102549"/>
              </a:lnTo>
              <a:lnTo>
                <a:pt x="3087635" y="219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23D11-243A-4877-9FC1-C0E6FC16EE2D}">
      <dsp:nvSpPr>
        <dsp:cNvPr id="0" name=""/>
        <dsp:cNvSpPr/>
      </dsp:nvSpPr>
      <dsp:spPr>
        <a:xfrm>
          <a:off x="5777351" y="1335308"/>
          <a:ext cx="294342" cy="249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50"/>
              </a:lnTo>
              <a:lnTo>
                <a:pt x="294342" y="249795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2AC41-89FD-4F2E-ADA2-EA09DBFA5F7A}">
      <dsp:nvSpPr>
        <dsp:cNvPr id="0" name=""/>
        <dsp:cNvSpPr/>
      </dsp:nvSpPr>
      <dsp:spPr>
        <a:xfrm>
          <a:off x="5777351" y="1335308"/>
          <a:ext cx="283591" cy="1310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89"/>
              </a:lnTo>
              <a:lnTo>
                <a:pt x="283591" y="13109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9FC95-FF30-4F67-98E6-22BDA3F5EE74}">
      <dsp:nvSpPr>
        <dsp:cNvPr id="0" name=""/>
        <dsp:cNvSpPr/>
      </dsp:nvSpPr>
      <dsp:spPr>
        <a:xfrm>
          <a:off x="5777351" y="1335308"/>
          <a:ext cx="263266" cy="521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68"/>
              </a:lnTo>
              <a:lnTo>
                <a:pt x="263266" y="52156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02B37-F7EB-4F3E-8754-6EA32DFDFF16}">
      <dsp:nvSpPr>
        <dsp:cNvPr id="0" name=""/>
        <dsp:cNvSpPr/>
      </dsp:nvSpPr>
      <dsp:spPr>
        <a:xfrm>
          <a:off x="5402547" y="555930"/>
          <a:ext cx="819548" cy="223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02"/>
              </a:lnTo>
              <a:lnTo>
                <a:pt x="819548" y="106702"/>
              </a:lnTo>
              <a:lnTo>
                <a:pt x="819548" y="2234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8971B-A87D-4FE6-934A-02A60DF2AE89}">
      <dsp:nvSpPr>
        <dsp:cNvPr id="0" name=""/>
        <dsp:cNvSpPr/>
      </dsp:nvSpPr>
      <dsp:spPr>
        <a:xfrm>
          <a:off x="3318915" y="1335024"/>
          <a:ext cx="285637" cy="239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624"/>
              </a:lnTo>
              <a:lnTo>
                <a:pt x="285637" y="23936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7282-8501-4022-B20F-A759A0103B5C}">
      <dsp:nvSpPr>
        <dsp:cNvPr id="0" name=""/>
        <dsp:cNvSpPr/>
      </dsp:nvSpPr>
      <dsp:spPr>
        <a:xfrm>
          <a:off x="3318915" y="1335024"/>
          <a:ext cx="253515" cy="1529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253"/>
              </a:lnTo>
              <a:lnTo>
                <a:pt x="253515" y="15292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17E63-2A3F-40FB-8B65-F1EADBC9E1AF}">
      <dsp:nvSpPr>
        <dsp:cNvPr id="0" name=""/>
        <dsp:cNvSpPr/>
      </dsp:nvSpPr>
      <dsp:spPr>
        <a:xfrm>
          <a:off x="3318915" y="1335024"/>
          <a:ext cx="242808" cy="65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612"/>
              </a:lnTo>
              <a:lnTo>
                <a:pt x="242808" y="65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E2EC-94DD-4BCA-9C09-8ADC0FD9C1AE}">
      <dsp:nvSpPr>
        <dsp:cNvPr id="0" name=""/>
        <dsp:cNvSpPr/>
      </dsp:nvSpPr>
      <dsp:spPr>
        <a:xfrm>
          <a:off x="3763660" y="555930"/>
          <a:ext cx="1638886" cy="223163"/>
        </a:xfrm>
        <a:custGeom>
          <a:avLst/>
          <a:gdLst/>
          <a:ahLst/>
          <a:cxnLst/>
          <a:rect l="0" t="0" r="0" b="0"/>
          <a:pathLst>
            <a:path>
              <a:moveTo>
                <a:pt x="1638886" y="0"/>
              </a:moveTo>
              <a:lnTo>
                <a:pt x="1638886" y="106418"/>
              </a:lnTo>
              <a:lnTo>
                <a:pt x="0" y="106418"/>
              </a:lnTo>
              <a:lnTo>
                <a:pt x="0" y="2231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2B76E-1082-44BB-8C5F-4EC1CCC10BAC}">
      <dsp:nvSpPr>
        <dsp:cNvPr id="0" name=""/>
        <dsp:cNvSpPr/>
      </dsp:nvSpPr>
      <dsp:spPr>
        <a:xfrm>
          <a:off x="1425094" y="1327497"/>
          <a:ext cx="295699" cy="251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9532"/>
              </a:lnTo>
              <a:lnTo>
                <a:pt x="295699" y="25195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A9BB6-0545-46C7-B41B-D711CBF72431}">
      <dsp:nvSpPr>
        <dsp:cNvPr id="0" name=""/>
        <dsp:cNvSpPr/>
      </dsp:nvSpPr>
      <dsp:spPr>
        <a:xfrm>
          <a:off x="1425094" y="1327497"/>
          <a:ext cx="295699" cy="1790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540"/>
              </a:lnTo>
              <a:lnTo>
                <a:pt x="295699" y="17905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DCAD3-C900-46AA-93FC-51ACDA1F7714}">
      <dsp:nvSpPr>
        <dsp:cNvPr id="0" name=""/>
        <dsp:cNvSpPr/>
      </dsp:nvSpPr>
      <dsp:spPr>
        <a:xfrm>
          <a:off x="1425094" y="1327497"/>
          <a:ext cx="295699" cy="106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827"/>
              </a:lnTo>
              <a:lnTo>
                <a:pt x="295699" y="106182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53200-8F09-4F57-B260-BE6F5E928AF7}">
      <dsp:nvSpPr>
        <dsp:cNvPr id="0" name=""/>
        <dsp:cNvSpPr/>
      </dsp:nvSpPr>
      <dsp:spPr>
        <a:xfrm>
          <a:off x="1425094" y="1327497"/>
          <a:ext cx="295699" cy="37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28"/>
              </a:lnTo>
              <a:lnTo>
                <a:pt x="295699" y="3797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84DB-DCE3-4502-BB2C-F8654321554F}">
      <dsp:nvSpPr>
        <dsp:cNvPr id="0" name=""/>
        <dsp:cNvSpPr/>
      </dsp:nvSpPr>
      <dsp:spPr>
        <a:xfrm>
          <a:off x="1869838" y="555930"/>
          <a:ext cx="3532708" cy="215636"/>
        </a:xfrm>
        <a:custGeom>
          <a:avLst/>
          <a:gdLst/>
          <a:ahLst/>
          <a:cxnLst/>
          <a:rect l="0" t="0" r="0" b="0"/>
          <a:pathLst>
            <a:path>
              <a:moveTo>
                <a:pt x="3532708" y="0"/>
              </a:moveTo>
              <a:lnTo>
                <a:pt x="3532708" y="98891"/>
              </a:lnTo>
              <a:lnTo>
                <a:pt x="0" y="98891"/>
              </a:lnTo>
              <a:lnTo>
                <a:pt x="0" y="2156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15DF6-DFE4-4F8B-BB43-0C627476652A}">
      <dsp:nvSpPr>
        <dsp:cNvPr id="0" name=""/>
        <dsp:cNvSpPr/>
      </dsp:nvSpPr>
      <dsp:spPr>
        <a:xfrm>
          <a:off x="4846616" y="0"/>
          <a:ext cx="1111860" cy="5559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Intranet app</a:t>
          </a:r>
        </a:p>
      </dsp:txBody>
      <dsp:txXfrm>
        <a:off x="4873754" y="27138"/>
        <a:ext cx="1057584" cy="501654"/>
      </dsp:txXfrm>
    </dsp:sp>
    <dsp:sp modelId="{25355469-14FD-4F33-A180-F2D63C93EAEC}">
      <dsp:nvSpPr>
        <dsp:cNvPr id="0" name=""/>
        <dsp:cNvSpPr/>
      </dsp:nvSpPr>
      <dsp:spPr>
        <a:xfrm>
          <a:off x="1313908" y="771566"/>
          <a:ext cx="1111860" cy="555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Frontend</a:t>
          </a:r>
        </a:p>
      </dsp:txBody>
      <dsp:txXfrm>
        <a:off x="1341046" y="798704"/>
        <a:ext cx="1057584" cy="501654"/>
      </dsp:txXfrm>
    </dsp:sp>
    <dsp:sp modelId="{9CCA79B4-92C1-417F-8592-37047237DF21}">
      <dsp:nvSpPr>
        <dsp:cNvPr id="0" name=""/>
        <dsp:cNvSpPr/>
      </dsp:nvSpPr>
      <dsp:spPr>
        <a:xfrm>
          <a:off x="1720793" y="1429260"/>
          <a:ext cx="1367966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Principale</a:t>
          </a:r>
        </a:p>
      </dsp:txBody>
      <dsp:txXfrm>
        <a:off x="1747931" y="1456398"/>
        <a:ext cx="1313690" cy="501654"/>
      </dsp:txXfrm>
    </dsp:sp>
    <dsp:sp modelId="{F8E307BB-C369-42E4-AA43-EB3EC2F005C9}">
      <dsp:nvSpPr>
        <dsp:cNvPr id="0" name=""/>
        <dsp:cNvSpPr/>
      </dsp:nvSpPr>
      <dsp:spPr>
        <a:xfrm>
          <a:off x="1720793" y="2111359"/>
          <a:ext cx="1367966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Liste d'organisation</a:t>
          </a:r>
        </a:p>
      </dsp:txBody>
      <dsp:txXfrm>
        <a:off x="1747931" y="2138497"/>
        <a:ext cx="1313690" cy="501654"/>
      </dsp:txXfrm>
    </dsp:sp>
    <dsp:sp modelId="{70B6D8E4-2825-4FCE-8CEB-ABFAFCB704B1}">
      <dsp:nvSpPr>
        <dsp:cNvPr id="0" name=""/>
        <dsp:cNvSpPr/>
      </dsp:nvSpPr>
      <dsp:spPr>
        <a:xfrm>
          <a:off x="1720793" y="2840072"/>
          <a:ext cx="1367966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Recherche</a:t>
          </a:r>
        </a:p>
      </dsp:txBody>
      <dsp:txXfrm>
        <a:off x="1747931" y="2867210"/>
        <a:ext cx="1313690" cy="501654"/>
      </dsp:txXfrm>
    </dsp:sp>
    <dsp:sp modelId="{22724055-C963-4177-838A-DE7624F2BA22}">
      <dsp:nvSpPr>
        <dsp:cNvPr id="0" name=""/>
        <dsp:cNvSpPr/>
      </dsp:nvSpPr>
      <dsp:spPr>
        <a:xfrm>
          <a:off x="1720793" y="3569064"/>
          <a:ext cx="1367966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 connecter</a:t>
          </a:r>
        </a:p>
      </dsp:txBody>
      <dsp:txXfrm>
        <a:off x="1747931" y="3596202"/>
        <a:ext cx="1313690" cy="501654"/>
      </dsp:txXfrm>
    </dsp:sp>
    <dsp:sp modelId="{33B81DF6-3F6A-4F9F-B953-F485357987FD}">
      <dsp:nvSpPr>
        <dsp:cNvPr id="0" name=""/>
        <dsp:cNvSpPr/>
      </dsp:nvSpPr>
      <dsp:spPr>
        <a:xfrm>
          <a:off x="3207729" y="779094"/>
          <a:ext cx="1111860" cy="555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Backend</a:t>
          </a:r>
        </a:p>
      </dsp:txBody>
      <dsp:txXfrm>
        <a:off x="3234867" y="806232"/>
        <a:ext cx="1057584" cy="501654"/>
      </dsp:txXfrm>
    </dsp:sp>
    <dsp:sp modelId="{F1193464-D6AA-4FB6-8B10-FF35EACA6C36}">
      <dsp:nvSpPr>
        <dsp:cNvPr id="0" name=""/>
        <dsp:cNvSpPr/>
      </dsp:nvSpPr>
      <dsp:spPr>
        <a:xfrm>
          <a:off x="3561724" y="1632452"/>
          <a:ext cx="2096969" cy="72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Protection des profiles cryptages des mots de passes</a:t>
          </a:r>
        </a:p>
      </dsp:txBody>
      <dsp:txXfrm>
        <a:off x="3596890" y="1667618"/>
        <a:ext cx="2026637" cy="650037"/>
      </dsp:txXfrm>
    </dsp:sp>
    <dsp:sp modelId="{50437B87-5BB6-4616-ADA3-C50E302061B6}">
      <dsp:nvSpPr>
        <dsp:cNvPr id="0" name=""/>
        <dsp:cNvSpPr/>
      </dsp:nvSpPr>
      <dsp:spPr>
        <a:xfrm>
          <a:off x="3572431" y="2586312"/>
          <a:ext cx="2096969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Suivi des Modifications</a:t>
          </a:r>
        </a:p>
      </dsp:txBody>
      <dsp:txXfrm>
        <a:off x="3599569" y="2613450"/>
        <a:ext cx="2042693" cy="501654"/>
      </dsp:txXfrm>
    </dsp:sp>
    <dsp:sp modelId="{F44D1FA0-7967-4749-8EF7-246E6471FB0A}">
      <dsp:nvSpPr>
        <dsp:cNvPr id="0" name=""/>
        <dsp:cNvSpPr/>
      </dsp:nvSpPr>
      <dsp:spPr>
        <a:xfrm>
          <a:off x="3604552" y="3450684"/>
          <a:ext cx="2096969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Conception des éditeurs</a:t>
          </a:r>
        </a:p>
      </dsp:txBody>
      <dsp:txXfrm>
        <a:off x="3631690" y="3477822"/>
        <a:ext cx="2042693" cy="501654"/>
      </dsp:txXfrm>
    </dsp:sp>
    <dsp:sp modelId="{6C8E11C7-4CF6-4CE4-80AF-D35BB6139459}">
      <dsp:nvSpPr>
        <dsp:cNvPr id="0" name=""/>
        <dsp:cNvSpPr/>
      </dsp:nvSpPr>
      <dsp:spPr>
        <a:xfrm>
          <a:off x="5666165" y="779377"/>
          <a:ext cx="1111860" cy="555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Reporter</a:t>
          </a:r>
        </a:p>
      </dsp:txBody>
      <dsp:txXfrm>
        <a:off x="5693303" y="806515"/>
        <a:ext cx="1057584" cy="501654"/>
      </dsp:txXfrm>
    </dsp:sp>
    <dsp:sp modelId="{2B0A103F-3E26-464D-820F-F68297152AF7}">
      <dsp:nvSpPr>
        <dsp:cNvPr id="0" name=""/>
        <dsp:cNvSpPr/>
      </dsp:nvSpPr>
      <dsp:spPr>
        <a:xfrm>
          <a:off x="6040617" y="1578911"/>
          <a:ext cx="1494407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Exporter vers Excel</a:t>
          </a:r>
        </a:p>
      </dsp:txBody>
      <dsp:txXfrm>
        <a:off x="6067755" y="1606049"/>
        <a:ext cx="1440131" cy="501654"/>
      </dsp:txXfrm>
    </dsp:sp>
    <dsp:sp modelId="{E4C3D2CD-77F6-48E0-85BA-34BF293ACDC0}">
      <dsp:nvSpPr>
        <dsp:cNvPr id="0" name=""/>
        <dsp:cNvSpPr/>
      </dsp:nvSpPr>
      <dsp:spPr>
        <a:xfrm>
          <a:off x="6060942" y="2368332"/>
          <a:ext cx="1486391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Exporter vers pdf</a:t>
          </a:r>
        </a:p>
      </dsp:txBody>
      <dsp:txXfrm>
        <a:off x="6088080" y="2395470"/>
        <a:ext cx="1432115" cy="501654"/>
      </dsp:txXfrm>
    </dsp:sp>
    <dsp:sp modelId="{0469464E-F8E0-4CBB-B459-7150DF9660B6}">
      <dsp:nvSpPr>
        <dsp:cNvPr id="0" name=""/>
        <dsp:cNvSpPr/>
      </dsp:nvSpPr>
      <dsp:spPr>
        <a:xfrm>
          <a:off x="6071694" y="3555293"/>
          <a:ext cx="2886068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Systéme à Systéme via API interface</a:t>
          </a:r>
        </a:p>
      </dsp:txBody>
      <dsp:txXfrm>
        <a:off x="6098832" y="3582431"/>
        <a:ext cx="2831792" cy="501654"/>
      </dsp:txXfrm>
    </dsp:sp>
    <dsp:sp modelId="{45DDD0F6-F6EA-460E-BA7E-5D1C0B26952C}">
      <dsp:nvSpPr>
        <dsp:cNvPr id="0" name=""/>
        <dsp:cNvSpPr/>
      </dsp:nvSpPr>
      <dsp:spPr>
        <a:xfrm>
          <a:off x="7713475" y="775224"/>
          <a:ext cx="1553413" cy="5559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Base de données</a:t>
          </a:r>
        </a:p>
      </dsp:txBody>
      <dsp:txXfrm>
        <a:off x="7740613" y="802362"/>
        <a:ext cx="1499137" cy="501654"/>
      </dsp:txXfrm>
    </dsp:sp>
    <dsp:sp modelId="{4733F094-BE9D-4EE5-A847-E9D0ED09F040}">
      <dsp:nvSpPr>
        <dsp:cNvPr id="0" name=""/>
        <dsp:cNvSpPr/>
      </dsp:nvSpPr>
      <dsp:spPr>
        <a:xfrm>
          <a:off x="8079002" y="1578911"/>
          <a:ext cx="1518757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Modele de données</a:t>
          </a:r>
        </a:p>
      </dsp:txBody>
      <dsp:txXfrm>
        <a:off x="8106140" y="1606049"/>
        <a:ext cx="1464481" cy="501654"/>
      </dsp:txXfrm>
    </dsp:sp>
    <dsp:sp modelId="{0C38D61D-D512-48CC-8C99-69EBDD6346F7}">
      <dsp:nvSpPr>
        <dsp:cNvPr id="0" name=""/>
        <dsp:cNvSpPr/>
      </dsp:nvSpPr>
      <dsp:spPr>
        <a:xfrm>
          <a:off x="8078991" y="2379078"/>
          <a:ext cx="1378573" cy="555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Infrastructure</a:t>
          </a:r>
        </a:p>
      </dsp:txBody>
      <dsp:txXfrm>
        <a:off x="8106129" y="2406216"/>
        <a:ext cx="1324297" cy="501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20/03/2024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20/03/2024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16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/>
              <a:t>12/03/2024</a:t>
            </a:r>
            <a:endParaRPr lang="en-GB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GP-INTRANET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 rtl="0"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fr/photo/19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fr/photo/105201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130357"/>
            <a:ext cx="6592824" cy="2386584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GP-INTRANET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379" y="4647292"/>
            <a:ext cx="6734653" cy="1364402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fr-FR" sz="1800" b="1" dirty="0">
                <a:latin typeface="Barlow" panose="020F0502020204030204" pitchFamily="2" charset="0"/>
              </a:rPr>
              <a:t>Réalisé</a:t>
            </a:r>
            <a:r>
              <a:rPr lang="en-GB" sz="1800" b="1" dirty="0">
                <a:latin typeface="Barlow" panose="020F0502020204030204" pitchFamily="2" charset="0"/>
              </a:rPr>
              <a:t> par: </a:t>
            </a:r>
          </a:p>
          <a:p>
            <a:pPr algn="l" rtl="0"/>
            <a:r>
              <a:rPr lang="en-GB" dirty="0">
                <a:solidFill>
                  <a:srgbClr val="FFFFFF"/>
                </a:solidFill>
              </a:rPr>
              <a:t>Meggouri Ismail</a:t>
            </a:r>
          </a:p>
          <a:p>
            <a:pPr algn="l" rtl="0"/>
            <a:r>
              <a:rPr lang="fr-FR" sz="1800" b="1" i="0" u="none" strike="noStrike" baseline="0" dirty="0">
                <a:latin typeface="Barlow" panose="020F0502020204030204" pitchFamily="2" charset="0"/>
              </a:rPr>
              <a:t>Demandé par : </a:t>
            </a:r>
            <a:endParaRPr lang="fr-FR" sz="1800" b="0" i="0" u="none" strike="noStrike" baseline="0" dirty="0">
              <a:latin typeface="Barlow" panose="020F0502020204030204" pitchFamily="2" charset="0"/>
            </a:endParaRPr>
          </a:p>
          <a:p>
            <a:pPr algn="l"/>
            <a:r>
              <a:rPr lang="fr-FR" dirty="0">
                <a:solidFill>
                  <a:srgbClr val="FFFFFF"/>
                </a:solidFill>
              </a:rPr>
              <a:t>Mme. AOULA Saadia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C452-6700-AE69-66F9-3878140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Tableau des risques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363B69-6235-39D1-E50E-4CF99B1B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583" y="1384886"/>
            <a:ext cx="8574833" cy="45349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FEF1-FF16-DC7C-255A-E658D54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86A8-6B55-8EF8-1236-06A4E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83EC-D6CD-5805-721C-EAA5C22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3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70B-F769-7987-3405-19AECF9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Planification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3665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C452-6700-AE69-66F9-3878140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PBS </a:t>
            </a:r>
            <a:r>
              <a:rPr lang="fr-FR" sz="3600" b="0" i="0" u="none" strike="noStrike" baseline="0" dirty="0">
                <a:latin typeface="Montserrat Light" panose="020F0502020204030204" pitchFamily="2" charset="0"/>
              </a:rPr>
              <a:t>Product Breakdown Structure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FEF1-FF16-DC7C-255A-E658D54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86A8-6B55-8EF8-1236-06A4E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83EC-D6CD-5805-721C-EAA5C22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CA0F82-052F-FD2C-3C90-0037ECDBC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869260"/>
              </p:ext>
            </p:extLst>
          </p:nvPr>
        </p:nvGraphicFramePr>
        <p:xfrm>
          <a:off x="493712" y="1533832"/>
          <a:ext cx="11158791" cy="4503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hlinkClick r:id="" action="ppaction://ole?verb=0"/>
            <a:extLst>
              <a:ext uri="{FF2B5EF4-FFF2-40B4-BE49-F238E27FC236}">
                <a16:creationId xmlns:a16="http://schemas.microsoft.com/office/drawing/2014/main" id="{C3138412-814D-EC01-896E-8532D034307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251609"/>
              </p:ext>
            </p:extLst>
          </p:nvPr>
        </p:nvGraphicFramePr>
        <p:xfrm>
          <a:off x="86113" y="876300"/>
          <a:ext cx="12087225" cy="56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975" imgH="3429123" progId="PowerPoint.Show.12">
                  <p:embed/>
                </p:oleObj>
              </mc:Choice>
              <mc:Fallback>
                <p:oleObj name="Presentation" r:id="rId2" imgW="6095975" imgH="34291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113" y="876300"/>
                        <a:ext cx="12087225" cy="566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F0C452-6700-AE69-66F9-3878140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WBS </a:t>
            </a:r>
            <a:r>
              <a:rPr lang="fr-FR" sz="3600" b="0" i="0" u="none" strike="noStrike" baseline="0" dirty="0">
                <a:latin typeface="Montserrat Light" panose="020F0502020204030204" pitchFamily="2" charset="0"/>
              </a:rPr>
              <a:t>Work Breakdown Structure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FEF1-FF16-DC7C-255A-E658D54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86A8-6B55-8EF8-1236-06A4E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83EC-D6CD-5805-721C-EAA5C22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5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C452-6700-AE69-66F9-3878140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Diagramme GANTT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FEF1-FF16-DC7C-255A-E658D54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86A8-6B55-8EF8-1236-06A4E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83EC-D6CD-5805-721C-EAA5C22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66E7B-C725-06CA-4E64-643FA66BC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32" y="1531052"/>
            <a:ext cx="10066264" cy="4239512"/>
          </a:xfrm>
        </p:spPr>
      </p:pic>
    </p:spTree>
    <p:extLst>
      <p:ext uri="{BB962C8B-B14F-4D97-AF65-F5344CB8AC3E}">
        <p14:creationId xmlns:p14="http://schemas.microsoft.com/office/powerpoint/2010/main" val="202664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C452-6700-AE69-66F9-3878140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Diagramme PERT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FEF1-FF16-DC7C-255A-E658D54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86A8-6B55-8EF8-1236-06A4E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83EC-D6CD-5805-721C-EAA5C22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15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3C50AC-12F0-0513-867E-948163E9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47" y="1352940"/>
            <a:ext cx="10814304" cy="4417624"/>
          </a:xfrm>
        </p:spPr>
      </p:pic>
    </p:spTree>
    <p:extLst>
      <p:ext uri="{BB962C8B-B14F-4D97-AF65-F5344CB8AC3E}">
        <p14:creationId xmlns:p14="http://schemas.microsoft.com/office/powerpoint/2010/main" val="324712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70B-F769-7987-3405-19AECF9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Matrice RACI</a:t>
            </a:r>
          </a:p>
        </p:txBody>
      </p:sp>
    </p:spTree>
    <p:extLst>
      <p:ext uri="{BB962C8B-B14F-4D97-AF65-F5344CB8AC3E}">
        <p14:creationId xmlns:p14="http://schemas.microsoft.com/office/powerpoint/2010/main" val="235149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BC7D38-E13F-EF7B-F32E-6CFD8744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B3F0A8-DABF-7B7F-40DF-023D283A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F7A87-4368-1498-6323-C9F78CEC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6741941-882C-3881-A192-36C8DBDBA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99759"/>
              </p:ext>
            </p:extLst>
          </p:nvPr>
        </p:nvGraphicFramePr>
        <p:xfrm>
          <a:off x="1156405" y="401252"/>
          <a:ext cx="9914046" cy="56121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12505">
                  <a:extLst>
                    <a:ext uri="{9D8B030D-6E8A-4147-A177-3AD203B41FA5}">
                      <a16:colId xmlns:a16="http://schemas.microsoft.com/office/drawing/2014/main" val="2978076139"/>
                    </a:ext>
                  </a:extLst>
                </a:gridCol>
                <a:gridCol w="2034194">
                  <a:extLst>
                    <a:ext uri="{9D8B030D-6E8A-4147-A177-3AD203B41FA5}">
                      <a16:colId xmlns:a16="http://schemas.microsoft.com/office/drawing/2014/main" val="2497102519"/>
                    </a:ext>
                  </a:extLst>
                </a:gridCol>
                <a:gridCol w="2055350">
                  <a:extLst>
                    <a:ext uri="{9D8B030D-6E8A-4147-A177-3AD203B41FA5}">
                      <a16:colId xmlns:a16="http://schemas.microsoft.com/office/drawing/2014/main" val="470064392"/>
                    </a:ext>
                  </a:extLst>
                </a:gridCol>
                <a:gridCol w="1594409">
                  <a:extLst>
                    <a:ext uri="{9D8B030D-6E8A-4147-A177-3AD203B41FA5}">
                      <a16:colId xmlns:a16="http://schemas.microsoft.com/office/drawing/2014/main" val="1439319063"/>
                    </a:ext>
                  </a:extLst>
                </a:gridCol>
                <a:gridCol w="1417588">
                  <a:extLst>
                    <a:ext uri="{9D8B030D-6E8A-4147-A177-3AD203B41FA5}">
                      <a16:colId xmlns:a16="http://schemas.microsoft.com/office/drawing/2014/main" val="1152487624"/>
                    </a:ext>
                  </a:extLst>
                </a:gridCol>
              </a:tblGrid>
              <a:tr h="785876"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cap="all" spc="150">
                          <a:solidFill>
                            <a:schemeClr val="lt1"/>
                          </a:solidFill>
                          <a:effectLst/>
                        </a:rPr>
                        <a:t>Tâche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cap="all" spc="150">
                          <a:solidFill>
                            <a:schemeClr val="lt1"/>
                          </a:solidFill>
                          <a:effectLst/>
                        </a:rPr>
                        <a:t>Responsable (R)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cap="all" spc="150">
                          <a:solidFill>
                            <a:schemeClr val="lt1"/>
                          </a:solidFill>
                          <a:effectLst/>
                        </a:rPr>
                        <a:t>Approbateur (A)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cap="all" spc="150" dirty="0">
                          <a:solidFill>
                            <a:schemeClr val="lt1"/>
                          </a:solidFill>
                          <a:effectLst/>
                        </a:rPr>
                        <a:t>Consulté (C)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b="0" cap="all" spc="150">
                          <a:solidFill>
                            <a:schemeClr val="lt1"/>
                          </a:solidFill>
                          <a:effectLst/>
                        </a:rPr>
                        <a:t>Informé (I)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8692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Utilisateurs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Développeur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Tous les employés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50270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Campagnes de recrutements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Recruteur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communication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64041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Ressources humaines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Expert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Tous les employés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993662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FAQ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communication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Développeur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Tous les employés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39698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Documents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Documentaliste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juridique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Tous les employés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517906"/>
                  </a:ext>
                </a:extLst>
              </a:tr>
              <a:tr h="695890"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 des Projets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Chef de projet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Responsable RH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Tous les employés</a:t>
                      </a:r>
                    </a:p>
                  </a:txBody>
                  <a:tcPr marL="105011" marR="105011" marT="105011" marB="1050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9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4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Merci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fr-FR"/>
              <a:t>12/03/2024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/>
              <a:t>GP-INTRANET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18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Meggouri Ismail</a:t>
            </a:r>
            <a:endParaRPr lang="en-GB" sz="1800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/>
          </p:cNvSpPr>
          <p:nvPr/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669" y="1206230"/>
            <a:ext cx="6488348" cy="4252738"/>
          </a:xfrm>
        </p:spPr>
        <p:txBody>
          <a:bodyPr rtlCol="0">
            <a:normAutofit/>
          </a:bodyPr>
          <a:lstStyle/>
          <a:p>
            <a:r>
              <a:rPr lang="fr-FR" sz="1800" b="1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Phase Initialisation du projet </a:t>
            </a:r>
            <a:endParaRPr lang="fr-FR" sz="1800" b="0" i="0" u="none" strike="noStrike" baseline="0" dirty="0">
              <a:latin typeface="Poppins" panose="00000500000000000000" pitchFamily="2" charset="0"/>
            </a:endParaRPr>
          </a:p>
          <a:p>
            <a:r>
              <a:rPr lang="fr-FR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	Étude d’opportunité</a:t>
            </a:r>
          </a:p>
          <a:p>
            <a:r>
              <a:rPr lang="fr-FR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	Grille des risques</a:t>
            </a:r>
          </a:p>
          <a:p>
            <a:r>
              <a:rPr lang="fr-FR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	Charte de projet</a:t>
            </a:r>
          </a:p>
          <a:p>
            <a:r>
              <a:rPr lang="fr-FR" sz="1800" b="1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Phase Planification et Suivi du projet </a:t>
            </a:r>
            <a:endParaRPr lang="fr-FR" sz="1800" b="0" i="0" u="none" strike="noStrike" baseline="0" dirty="0">
              <a:latin typeface="Poppins" panose="00000500000000000000" pitchFamily="2" charset="0"/>
            </a:endParaRPr>
          </a:p>
          <a:p>
            <a:r>
              <a:rPr lang="en-GB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	Product/Work breakdown structure 	 	(PBS/WBS) </a:t>
            </a:r>
            <a:r>
              <a:rPr lang="fr-FR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]</a:t>
            </a:r>
          </a:p>
          <a:p>
            <a:r>
              <a:rPr lang="fr-FR" sz="1800" b="0" i="0" u="none" strike="noStrike" baseline="0" dirty="0">
                <a:solidFill>
                  <a:srgbClr val="2D2D2D"/>
                </a:solidFill>
                <a:latin typeface="Poppins" panose="00000500000000000000" pitchFamily="2" charset="0"/>
              </a:rPr>
              <a:t>	Ordonnancement des tâches ‘GANTT/PERT’ </a:t>
            </a:r>
          </a:p>
          <a:p>
            <a:r>
              <a:rPr lang="fr-FR" sz="1800" dirty="0">
                <a:solidFill>
                  <a:srgbClr val="2D2D2D"/>
                </a:solidFill>
                <a:latin typeface="Poppins" panose="00000500000000000000" pitchFamily="2" charset="0"/>
              </a:rPr>
              <a:t>	Matrice RACI</a:t>
            </a:r>
            <a:endParaRPr lang="fr-FR" sz="1800" b="0" i="0" u="none" strike="noStrike" baseline="0" dirty="0">
              <a:solidFill>
                <a:srgbClr val="2D2D2D"/>
              </a:solidFill>
              <a:latin typeface="Poppins" panose="000005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20/03/2024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GP-INTRANET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6B9C36E1-2741-1700-D6D4-137B1C2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E570-2133-D615-499D-8A274BCD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b="0" i="0" u="none" strike="noStrike" baseline="0" dirty="0">
                <a:latin typeface="Poppins" panose="00000500000000000000" pitchFamily="2" charset="0"/>
              </a:rPr>
              <a:t>Étude d’opportunité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8070-3C4F-15B5-8834-1ADA496D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b="0" i="0" u="none" strike="noStrike" cap="none" spc="0" normalizeH="0" baseline="0" dirty="0" err="1">
                <a:ln>
                  <a:noFill/>
                </a:ln>
                <a:effectLst/>
                <a:uLnTx/>
                <a:uFillTx/>
              </a:rPr>
              <a:t>Problématique</a:t>
            </a:r>
            <a:endParaRPr kumimoji="0" lang="en-GB" b="0" i="0" u="none" strike="noStrike" cap="none" spc="0" normalizeH="0" baseline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 err="1"/>
              <a:t>L’importance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accordée</a:t>
            </a:r>
            <a:r>
              <a:rPr lang="en-US" sz="2000" b="0" i="0" u="none" strike="noStrike" baseline="0" dirty="0"/>
              <a:t> aux </a:t>
            </a:r>
            <a:r>
              <a:rPr lang="en-US" sz="2000" b="0" i="0" u="none" strike="noStrike" baseline="0" dirty="0" err="1"/>
              <a:t>connaissances</a:t>
            </a:r>
            <a:r>
              <a:rPr lang="en-US" sz="2000" b="0" i="0" u="none" strike="noStrike" baseline="0" dirty="0"/>
              <a:t> au sein </a:t>
            </a:r>
            <a:r>
              <a:rPr lang="en-US" sz="2000" b="0" i="0" u="none" strike="noStrike" baseline="0" dirty="0" err="1"/>
              <a:t>d’une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entreprise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devient</a:t>
            </a:r>
            <a:r>
              <a:rPr lang="en-US" sz="2000" b="0" i="0" u="none" strike="noStrike" baseline="0" dirty="0"/>
              <a:t> plus </a:t>
            </a:r>
            <a:r>
              <a:rPr lang="en-US" sz="2000" b="0" i="0" u="none" strike="noStrike" baseline="0" dirty="0" err="1"/>
              <a:t>compréhensible</a:t>
            </a:r>
            <a:r>
              <a:rPr lang="en-US" sz="2000" b="0" i="0" u="none" strike="noStrike" baseline="0" dirty="0"/>
              <a:t>, au fur et à </a:t>
            </a:r>
            <a:r>
              <a:rPr lang="en-US" sz="2000" b="0" i="0" u="none" strike="noStrike" baseline="0" dirty="0" err="1"/>
              <a:t>mesure</a:t>
            </a:r>
            <a:r>
              <a:rPr lang="en-US" sz="2000" b="0" i="0" u="none" strike="noStrike" baseline="0" dirty="0"/>
              <a:t> que le </a:t>
            </a:r>
            <a:r>
              <a:rPr lang="en-US" sz="2000" b="0" i="0" u="none" strike="noStrike" baseline="0" dirty="0" err="1"/>
              <a:t>rythme</a:t>
            </a:r>
            <a:r>
              <a:rPr lang="en-US" sz="2000" b="0" i="0" u="none" strike="noStrike" baseline="0" dirty="0"/>
              <a:t> des </a:t>
            </a:r>
            <a:r>
              <a:rPr lang="en-US" sz="2000" b="0" i="0" u="none" strike="noStrike" baseline="0" dirty="0" err="1"/>
              <a:t>changements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s’accélère</a:t>
            </a:r>
            <a:r>
              <a:rPr lang="en-US" sz="2000" b="0" i="0" u="none" strike="noStrike" baseline="0" dirty="0"/>
              <a:t>, le temps et les </a:t>
            </a:r>
            <a:r>
              <a:rPr lang="en-US" sz="2000" b="0" i="0" u="none" strike="noStrike" baseline="0" dirty="0" err="1"/>
              <a:t>ressources</a:t>
            </a:r>
            <a:r>
              <a:rPr lang="en-US" sz="2000" b="0" i="0" u="none" strike="noStrike" baseline="0" dirty="0"/>
              <a:t> pour </a:t>
            </a:r>
            <a:r>
              <a:rPr lang="en-US" sz="2000" b="0" i="0" u="none" strike="noStrike" baseline="0" dirty="0" err="1"/>
              <a:t>apprendre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ou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réapprendre</a:t>
            </a:r>
            <a:r>
              <a:rPr lang="en-US" sz="2000" b="0" i="0" u="none" strike="noStrike" baseline="0" dirty="0"/>
              <a:t> se </a:t>
            </a:r>
            <a:r>
              <a:rPr lang="en-US" sz="2000" b="0" i="0" u="none" strike="noStrike" baseline="0" dirty="0" err="1"/>
              <a:t>raréfient</a:t>
            </a:r>
            <a:r>
              <a:rPr lang="en-US" sz="2000" b="0" i="0" u="none" strike="noStrike" baseline="0" dirty="0"/>
              <a:t>. Il </a:t>
            </a:r>
            <a:r>
              <a:rPr lang="en-US" sz="2000" b="0" i="0" u="none" strike="noStrike" baseline="0" dirty="0" err="1"/>
              <a:t>n’est</a:t>
            </a:r>
            <a:r>
              <a:rPr lang="en-US" sz="2000" b="0" i="0" u="none" strike="noStrike" baseline="0" dirty="0"/>
              <a:t> plus possible de </a:t>
            </a:r>
            <a:r>
              <a:rPr lang="en-US" sz="2000" b="0" i="0" u="none" strike="noStrike" baseline="0" dirty="0" err="1"/>
              <a:t>partir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d’une</a:t>
            </a:r>
            <a:r>
              <a:rPr lang="en-US" sz="2000" b="0" i="0" u="none" strike="noStrike" baseline="0" dirty="0"/>
              <a:t> table rase et </a:t>
            </a:r>
            <a:r>
              <a:rPr lang="en-US" sz="2000" b="0" i="0" u="none" strike="noStrike" baseline="0" dirty="0" err="1"/>
              <a:t>d’actualiser</a:t>
            </a:r>
            <a:r>
              <a:rPr lang="en-US" sz="2000" b="0" i="0" u="none" strike="noStrike" baseline="0" dirty="0"/>
              <a:t> à </a:t>
            </a:r>
            <a:r>
              <a:rPr lang="en-US" sz="2000" b="0" i="0" u="none" strike="noStrike" baseline="0" dirty="0" err="1"/>
              <a:t>chaque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fois</a:t>
            </a:r>
            <a:r>
              <a:rPr lang="en-US" sz="2000" b="0" i="0" u="none" strike="noStrike" baseline="0" dirty="0"/>
              <a:t>, les données déjà </a:t>
            </a:r>
            <a:r>
              <a:rPr lang="en-US" sz="2000" b="0" i="0" u="none" strike="noStrike" baseline="0" dirty="0" err="1"/>
              <a:t>existantes</a:t>
            </a:r>
            <a:r>
              <a:rPr lang="en-US" sz="2000" b="0" i="0" u="none" strike="noStrike" baseline="0" dirty="0"/>
              <a:t>.</a:t>
            </a:r>
          </a:p>
          <a:p>
            <a:pPr marL="0" indent="0">
              <a:buNone/>
            </a:pPr>
            <a:r>
              <a:rPr lang="en-US" sz="2000" b="0" i="0" u="none" strike="noStrike" baseline="0" dirty="0"/>
              <a:t>Le </a:t>
            </a:r>
            <a:r>
              <a:rPr lang="en-US" sz="2000" b="0" i="0" u="none" strike="noStrike" baseline="0" dirty="0" err="1"/>
              <a:t>problème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s’exprime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alors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termes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productivité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puisqu’un</a:t>
            </a:r>
            <a:r>
              <a:rPr lang="en-US" sz="2000" b="0" i="0" u="none" strike="noStrike" baseline="0" dirty="0"/>
              <a:t> entourage </a:t>
            </a:r>
            <a:r>
              <a:rPr lang="en-US" sz="2000" b="0" i="0" u="none" strike="noStrike" baseline="0" dirty="0" err="1"/>
              <a:t>productif</a:t>
            </a:r>
            <a:r>
              <a:rPr lang="en-US" sz="2000" b="0" i="0" u="none" strike="noStrike" baseline="0" dirty="0"/>
              <a:t> passe </a:t>
            </a:r>
            <a:r>
              <a:rPr lang="en-US" sz="2000" b="0" i="0" u="none" strike="noStrike" baseline="0" dirty="0" err="1"/>
              <a:t>nécessairement</a:t>
            </a:r>
            <a:r>
              <a:rPr lang="en-US" sz="2000" b="0" i="0" u="none" strike="noStrike" baseline="0" dirty="0"/>
              <a:t> par </a:t>
            </a:r>
            <a:r>
              <a:rPr lang="en-US" sz="2000" b="0" i="0" u="none" strike="noStrike" baseline="0" dirty="0" err="1"/>
              <a:t>l’utilisation</a:t>
            </a:r>
            <a:r>
              <a:rPr lang="en-US" sz="2000" b="0" i="0" u="none" strike="noStrike" baseline="0" dirty="0"/>
              <a:t> accrue des </a:t>
            </a:r>
            <a:r>
              <a:rPr lang="en-US" sz="2000" b="0" i="0" u="none" strike="noStrike" baseline="0" dirty="0" err="1"/>
              <a:t>connaissances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accumulées</a:t>
            </a:r>
            <a:r>
              <a:rPr lang="en-US" sz="2000" b="0" i="0" u="none" strike="noStrike" baseline="0" dirty="0"/>
              <a:t> dans le </a:t>
            </a:r>
            <a:r>
              <a:rPr lang="en-US" sz="2000" b="0" i="0" u="none" strike="noStrike" baseline="0" dirty="0" err="1"/>
              <a:t>domaine</a:t>
            </a:r>
            <a:r>
              <a:rPr lang="en-US" sz="2000" b="0" i="0" u="none" strike="noStrike" baseline="0" dirty="0"/>
              <a:t>.</a:t>
            </a:r>
            <a:endParaRPr lang="en-US" sz="20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6305550" y="1903889"/>
            <a:ext cx="5181600" cy="3432810"/>
          </a:xfrm>
          <a:noFill/>
        </p:spPr>
      </p:pic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D6458A20-C92F-1733-A261-5381BCC5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 kern="1200" cap="none" spc="0" normalizeH="0" baseline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GP-INTRANET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normalizeH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b="0" i="0" u="none" strike="noStrike" normalizeH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Solution </a:t>
            </a:r>
            <a:r>
              <a:rPr kumimoji="0" lang="en-GB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proposée</a:t>
            </a:r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525" r="10525"/>
          <a:stretch/>
        </p:blipFill>
        <p:spPr>
          <a:xfrm>
            <a:off x="838200" y="1825625"/>
            <a:ext cx="5181600" cy="4351338"/>
          </a:xfr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600" b="0" i="0" u="none" strike="noStrike" baseline="0" dirty="0"/>
              <a:t>L’équipe de </a:t>
            </a:r>
            <a:r>
              <a:rPr lang="fr-FR" sz="2600" b="0" i="0" u="none" strike="noStrike" baseline="0" dirty="0" err="1"/>
              <a:t>Giantlink</a:t>
            </a:r>
            <a:r>
              <a:rPr lang="fr-FR" sz="2600" b="0" i="0" u="none" strike="noStrike" baseline="0" dirty="0"/>
              <a:t> a proposé de réaliser une plateforme web qui englobe un service pour la gestion des campagnes de recrutements et un service RH aussi a service qui permet aux utilisateurs de partager leurs connaissances d’une façon conviviale ainsi que la gestion des projets et leur feedback aussi.</a:t>
            </a:r>
            <a:endParaRPr lang="en-GB" sz="2600" dirty="0"/>
          </a:p>
        </p:txBody>
      </p:sp>
      <p:sp>
        <p:nvSpPr>
          <p:cNvPr id="23" name="Date Placeholder 4">
            <a:extLst>
              <a:ext uri="{FF2B5EF4-FFF2-40B4-BE49-F238E27FC236}">
                <a16:creationId xmlns:a16="http://schemas.microsoft.com/office/drawing/2014/main" id="{9B03F70D-9A80-4B45-6FB2-94064482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GP-INTRANET</a:t>
            </a:r>
            <a:endParaRPr lang="en-GB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8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2A0-8EC9-E95F-254B-19BB28E4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i="0" u="none" strike="noStrike" baseline="0" dirty="0">
                <a:latin typeface="Barlow" panose="020F0502020204030204" pitchFamily="2" charset="0"/>
              </a:rPr>
              <a:t>BÉNÉFICES ATTENDUS</a:t>
            </a:r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B131A-B838-4145-90EB-CAA50819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7AB75-EC0A-0CD5-3CCE-1CA613A2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7B84-B6D5-EBBE-1D6B-AD93F49F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ED33-11AE-1154-3013-9D9761CF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Utilisateurs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Campagne de recrutements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Ressources humaine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FAQ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Documents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 Gestion des Projets</a:t>
            </a:r>
          </a:p>
        </p:txBody>
      </p:sp>
    </p:spTree>
    <p:extLst>
      <p:ext uri="{BB962C8B-B14F-4D97-AF65-F5344CB8AC3E}">
        <p14:creationId xmlns:p14="http://schemas.microsoft.com/office/powerpoint/2010/main" val="112560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Grille des </a:t>
            </a:r>
            <a:r>
              <a:rPr lang="en-GB" dirty="0" err="1">
                <a:solidFill>
                  <a:srgbClr val="FFFFFF"/>
                </a:solidFill>
              </a:rPr>
              <a:t>risques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10279"/>
              </p:ext>
            </p:extLst>
          </p:nvPr>
        </p:nvGraphicFramePr>
        <p:xfrm>
          <a:off x="382556" y="1337906"/>
          <a:ext cx="11269948" cy="42062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9456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909768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1567005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1394693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1180395">
                  <a:extLst>
                    <a:ext uri="{9D8B030D-6E8A-4147-A177-3AD203B41FA5}">
                      <a16:colId xmlns:a16="http://schemas.microsoft.com/office/drawing/2014/main" val="1067538444"/>
                    </a:ext>
                  </a:extLst>
                </a:gridCol>
                <a:gridCol w="1045727">
                  <a:extLst>
                    <a:ext uri="{9D8B030D-6E8A-4147-A177-3AD203B41FA5}">
                      <a16:colId xmlns:a16="http://schemas.microsoft.com/office/drawing/2014/main" val="4180332224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val="4208665616"/>
                    </a:ext>
                  </a:extLst>
                </a:gridCol>
                <a:gridCol w="1230210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Ref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Description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Impact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Type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 err="1"/>
                        <a:t>Niveau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 err="1"/>
                        <a:t>d’impact</a:t>
                      </a:r>
                      <a:endParaRPr lang="en-GB" noProof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 err="1"/>
                        <a:t>Poids</a:t>
                      </a:r>
                      <a:r>
                        <a:rPr lang="en-GB" noProof="0" dirty="0"/>
                        <a:t> du </a:t>
                      </a:r>
                      <a:r>
                        <a:rPr lang="en-GB" noProof="0" dirty="0" err="1"/>
                        <a:t>risque</a:t>
                      </a:r>
                      <a:endParaRPr lang="en-GB" noProof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Action preventives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Etat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410754"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R01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Instabilité de l’environnement</a:t>
                      </a:r>
                      <a:endParaRPr lang="en-GB" noProof="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Ça bloquera l’avancement du projet</a:t>
                      </a:r>
                      <a:endParaRPr lang="en-GB" noProof="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 err="1"/>
                        <a:t>Risque</a:t>
                      </a:r>
                      <a:r>
                        <a:rPr lang="en-GB" noProof="0" dirty="0"/>
                        <a:t> Technique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Retard Livraison</a:t>
                      </a:r>
                      <a:endParaRPr lang="en-GB" noProof="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Sévère</a:t>
                      </a:r>
                      <a:endParaRPr lang="en-GB" noProof="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-Recensement des bugs connu.</a:t>
                      </a:r>
                    </a:p>
                    <a:p>
                      <a:pPr algn="l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-Recommandation des configuration.</a:t>
                      </a:r>
                      <a:endParaRPr lang="en-GB" noProof="0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Stable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R02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 err="1"/>
                        <a:t>Perte</a:t>
                      </a:r>
                      <a:r>
                        <a:rPr lang="en-GB" noProof="0" dirty="0"/>
                        <a:t> des données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Ça bloquera l’avancement du projet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 Technique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Retard Livraison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 des sauvegardes dans des sites de stockage ou cloud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  <a:endParaRPr lang="en-GB" noProof="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l" rtl="0"/>
                      <a:r>
                        <a:rPr lang="en-GB" noProof="0" dirty="0"/>
                        <a:t>R03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Indisponibilité</a:t>
                      </a:r>
                      <a:r>
                        <a:rPr lang="fr-FR" sz="1200" b="0" i="0" u="none" strike="noStrike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 ressources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Retard dans l’avancement du projet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Risque fonctionnel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Retard Livraison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r>
                        <a:rPr lang="fr-FR" sz="1200" b="0" i="0" u="none" strike="noStrike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 délais avance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endParaRPr lang="en-GB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12/03/2024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GP-INTRANET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3D7A-767D-7512-2E6A-79FEBBB3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i="0" u="none" strike="noStrike" baseline="0" dirty="0">
                <a:latin typeface="Barlow" panose="020F0502020204030204" pitchFamily="2" charset="0"/>
              </a:rPr>
              <a:t>Risques Majeurs</a:t>
            </a:r>
            <a:endParaRPr lang="fr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88759-BE08-6E30-A85D-AB8A772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12/03/2024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D2A3B-90CD-D5C9-A30E-D697BA5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GP-INTRANET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BA074-824E-BFF0-65E2-968DC418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9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40CF34B-843B-8300-7995-0DB15D40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29501"/>
              </p:ext>
            </p:extLst>
          </p:nvPr>
        </p:nvGraphicFramePr>
        <p:xfrm>
          <a:off x="326571" y="1110343"/>
          <a:ext cx="11448662" cy="524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0021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{AC387C7D-EBB4-4E4F-A5FF-12F5121ABFC2}tf78504181_win32</Template>
  <TotalTime>170</TotalTime>
  <Words>545</Words>
  <Application>Microsoft Office PowerPoint</Application>
  <PresentationFormat>Widescreen</PresentationFormat>
  <Paragraphs>180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Avenir Next LT Pro</vt:lpstr>
      <vt:lpstr>Barlow</vt:lpstr>
      <vt:lpstr>Calibri</vt:lpstr>
      <vt:lpstr>Montserrat Light</vt:lpstr>
      <vt:lpstr>Poppins</vt:lpstr>
      <vt:lpstr>Tw Cen MT</vt:lpstr>
      <vt:lpstr>Wingdings</vt:lpstr>
      <vt:lpstr>ShapesVTI</vt:lpstr>
      <vt:lpstr>Presentation</vt:lpstr>
      <vt:lpstr>GP-INTRANET</vt:lpstr>
      <vt:lpstr>20/03/2024</vt:lpstr>
      <vt:lpstr>Étude d’opportunité</vt:lpstr>
      <vt:lpstr>Problématique</vt:lpstr>
      <vt:lpstr>Solution proposée</vt:lpstr>
      <vt:lpstr>BÉNÉFICES ATTENDUS</vt:lpstr>
      <vt:lpstr>Grille des risques</vt:lpstr>
      <vt:lpstr>PowerPoint Presentation</vt:lpstr>
      <vt:lpstr>Risques Majeurs</vt:lpstr>
      <vt:lpstr>Tableau des risques</vt:lpstr>
      <vt:lpstr>Planification du Projet</vt:lpstr>
      <vt:lpstr>PBS Product Breakdown Structure</vt:lpstr>
      <vt:lpstr>WBS Work Breakdown Structure</vt:lpstr>
      <vt:lpstr>Diagramme GANTT</vt:lpstr>
      <vt:lpstr>Diagramme PERT</vt:lpstr>
      <vt:lpstr>Matrice RACI</vt:lpstr>
      <vt:lpstr>PowerPoint Presentation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El MEGGO ismail</dc:creator>
  <cp:lastModifiedBy>El MEGGO ismail</cp:lastModifiedBy>
  <cp:revision>4</cp:revision>
  <dcterms:created xsi:type="dcterms:W3CDTF">2024-03-17T22:31:25Z</dcterms:created>
  <dcterms:modified xsi:type="dcterms:W3CDTF">2024-03-20T18:30:44Z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