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84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A65B-EA2B-4C1F-B3D1-7ECF18C75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1896E-A690-4360-A993-AE1F2B728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8274D-1EFE-410C-A8F7-0DBE3D68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C95-480A-4FA3-BD38-6007BE677201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5CBF3-6266-463E-A452-8ADF72C5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87D6-60C8-40CB-B4AD-E933C94A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606-A82A-43BE-A050-48E72A13C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36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19C9-F0B5-4D0A-ACCD-43FC872F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B76B3-DB67-4DD1-B46D-AA0226175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A6484-70B9-4AD4-904B-16CE94E7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C95-480A-4FA3-BD38-6007BE677201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F71DE-2C30-4915-9208-5AF865B7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9434C-6E86-48D6-9042-B2BD801C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606-A82A-43BE-A050-48E72A13C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01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8148D-3BEB-4C5C-BF3B-52ED35AB1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80C4F-080D-4C7F-9382-6A3EA152A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5FF48-6726-4222-B466-9B7C3052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C95-480A-4FA3-BD38-6007BE677201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E028-CC3C-488E-8410-DEF71263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691C5-52D0-481C-9781-3DA6F042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606-A82A-43BE-A050-48E72A13C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88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C5D7-B9D0-4554-B4C8-D0F5F04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4CE6E-6F62-4240-9785-DBEBA01E2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FD4B-E069-48AD-A540-D7818FEB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C95-480A-4FA3-BD38-6007BE677201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B5476-5DA1-4FC7-A6E3-CB3D2242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23EB5-CBE6-40B5-9331-BBE43F31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606-A82A-43BE-A050-48E72A13C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20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2EA1-40F8-448E-BD00-EC48D7C9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AF9FB-D0D1-4352-A01A-BAC5B8F5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47825-FA08-4450-80F0-5662FFAC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C95-480A-4FA3-BD38-6007BE677201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FD7F9-E507-497F-9385-9D321672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0C78-2186-4933-B0B3-ABD9EAEA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606-A82A-43BE-A050-48E72A13C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70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42D3-EF13-476A-8409-F3A8C8C4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4CDB7-3AE5-4F68-84E4-756AA0FCC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24D94-86E8-4069-982E-22B71166E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1CF63-04CD-4F38-8BFD-343C778E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C95-480A-4FA3-BD38-6007BE677201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EBF2C-3953-4A12-AFD2-C685EC15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3339E-D568-4A8A-B904-0132E9DC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606-A82A-43BE-A050-48E72A13C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42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FE97-98A7-4F06-80C7-8B60E940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1C0D1-99AD-4F84-A494-8D58881BE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AF064-4061-42AA-A93C-68F291815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57F6B-420E-4CC6-BFC0-0026F27B5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2A04F-50E6-4E07-B230-24E116CB9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32718-675A-44C0-84D8-D65A29D4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C95-480A-4FA3-BD38-6007BE677201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A5A2E-BB01-4EA2-8530-7A128392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885A7-C0B5-4674-9A88-DA4804EC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606-A82A-43BE-A050-48E72A13C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38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BEA0-6B1B-443C-AC2A-E37BFFFC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9C06E-1F7D-4C74-8A74-DBE22D96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C95-480A-4FA3-BD38-6007BE677201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5001F-DD07-4638-A2C2-BEE9200D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8270A-ADE8-4BA5-A1B9-8CE37834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606-A82A-43BE-A050-48E72A13C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9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C2A64-5A33-4AD7-922E-A3BD476C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C95-480A-4FA3-BD38-6007BE677201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74350-094D-4E19-8E70-C2F2F47B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82504-094E-4A26-9B2F-04C65B75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606-A82A-43BE-A050-48E72A13C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57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5BD1-A7BC-4B48-AE46-225335FB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C2A49-32F0-45D7-BD35-CCD41159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D013F-A8FA-4E25-89B9-CC9A6DB04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82EAF-091D-4AD5-BA3A-048FC1AC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C95-480A-4FA3-BD38-6007BE677201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51D76-D668-4333-AD1B-66204944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F385E-AEDB-42C6-A21C-186EEFA1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606-A82A-43BE-A050-48E72A13C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57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017B-3765-4395-B3A5-52C8F763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02A6A-090C-48A4-A269-E2C910CC2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75986-224F-4E74-B628-447F25605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D1B51-2714-471F-BD3A-59526C5E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C95-480A-4FA3-BD38-6007BE677201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BB0A1-1E05-443B-8F6D-EAE580A3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5ACFB-BF4B-4778-A1ED-125D44F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606-A82A-43BE-A050-48E72A13C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8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43212-4325-4B53-98A5-CBB06D5C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56787-F9E1-4BB6-B5A4-3A00013F2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9F29A-1AF3-4B02-A907-0AAA9A8BF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F1C95-480A-4FA3-BD38-6007BE677201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D21C-79E2-4BE2-A512-A693D00BF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DFEAD-708D-4223-A6FC-30851A406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6606-A82A-43BE-A050-48E72A13C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85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D51799-D4FD-4ABE-9984-E12636C5A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958D7-DEBC-485D-9FC1-657FE0D65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</p:spPr>
      </p:pic>
    </p:spTree>
    <p:extLst>
      <p:ext uri="{BB962C8B-B14F-4D97-AF65-F5344CB8AC3E}">
        <p14:creationId xmlns:p14="http://schemas.microsoft.com/office/powerpoint/2010/main" val="416367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C240AB-8057-47E9-BE74-85169CC39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0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0BE32A-FE37-4389-91A8-85FE85736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9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6BE50E-13DD-4C24-85BA-85061487C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9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F5F42-21CC-4B15-83E7-276316711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9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CC6F17-E49D-40DC-AC7F-FEECD24FC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4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15982"/>
              </p:ext>
            </p:extLst>
          </p:nvPr>
        </p:nvGraphicFramePr>
        <p:xfrm>
          <a:off x="3782728" y="719666"/>
          <a:ext cx="63772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7272">
                  <a:extLst>
                    <a:ext uri="{9D8B030D-6E8A-4147-A177-3AD203B41FA5}">
                      <a16:colId xmlns:a16="http://schemas.microsoft.com/office/drawing/2014/main" val="1092145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3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90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8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1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374538"/>
                  </a:ext>
                </a:extLst>
              </a:tr>
            </a:tbl>
          </a:graphicData>
        </a:graphic>
      </p:graphicFrame>
      <p:pic>
        <p:nvPicPr>
          <p:cNvPr id="5" name="Picture 3">
            <a:extLst>
              <a:ext uri="{FF2B5EF4-FFF2-40B4-BE49-F238E27FC236}">
                <a16:creationId xmlns:a16="http://schemas.microsoft.com/office/drawing/2014/main" id="{2CCC6F17-E49D-40DC-AC7F-FEECD24FCEB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6" y="857433"/>
            <a:ext cx="1649176" cy="92766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AFF5F42-21CC-4B15-83E7-27631671158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95" y="4546000"/>
            <a:ext cx="1607460" cy="90419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66BE50E-13DD-4C24-85BA-85061487CC8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87" y="-67270"/>
            <a:ext cx="1648414" cy="927233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20BE32A-FE37-4389-91A8-85FE857363A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14" y="3624911"/>
            <a:ext cx="1613199" cy="907424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DC240AB-8057-47E9-BE74-85169CC396E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60" y="2704430"/>
            <a:ext cx="1612272" cy="906903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EA7958D7-DEBC-485D-9FC1-657FE0D6501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6" y="1782415"/>
            <a:ext cx="1629495" cy="916591"/>
          </a:xfrm>
          <a:prstGeom prst="rect">
            <a:avLst/>
          </a:prstGeom>
          <a:solidFill>
            <a:srgbClr val="7F7F7F"/>
          </a:solidFill>
        </p:spPr>
      </p:pic>
      <p:cxnSp>
        <p:nvCxnSpPr>
          <p:cNvPr id="13" name="Прямая соединительная линия 12"/>
          <p:cNvCxnSpPr>
            <a:stCxn id="7" idx="3"/>
          </p:cNvCxnSpPr>
          <p:nvPr/>
        </p:nvCxnSpPr>
        <p:spPr>
          <a:xfrm>
            <a:off x="2750901" y="396347"/>
            <a:ext cx="0" cy="71035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7" idx="1"/>
          </p:cNvCxnSpPr>
          <p:nvPr/>
        </p:nvCxnSpPr>
        <p:spPr>
          <a:xfrm>
            <a:off x="1102487" y="396347"/>
            <a:ext cx="0" cy="71035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7" idx="2"/>
          </p:cNvCxnSpPr>
          <p:nvPr/>
        </p:nvCxnSpPr>
        <p:spPr>
          <a:xfrm flipV="1">
            <a:off x="1926694" y="834675"/>
            <a:ext cx="5972400" cy="252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7" idx="0"/>
          </p:cNvCxnSpPr>
          <p:nvPr/>
        </p:nvCxnSpPr>
        <p:spPr>
          <a:xfrm>
            <a:off x="1926694" y="-67270"/>
            <a:ext cx="53664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1926694" y="1746102"/>
            <a:ext cx="5972400" cy="252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926694" y="844157"/>
            <a:ext cx="53664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1943933" y="2668342"/>
            <a:ext cx="5972400" cy="252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1943933" y="1766397"/>
            <a:ext cx="53664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1982275" y="3592104"/>
            <a:ext cx="5972400" cy="252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1982275" y="2690159"/>
            <a:ext cx="53664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1982275" y="4516238"/>
            <a:ext cx="5972400" cy="252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1982275" y="3614293"/>
            <a:ext cx="53664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V="1">
            <a:off x="1958873" y="5440372"/>
            <a:ext cx="5972400" cy="252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1958873" y="4538427"/>
            <a:ext cx="53664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80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04362"/>
              </p:ext>
            </p:extLst>
          </p:nvPr>
        </p:nvGraphicFramePr>
        <p:xfrm>
          <a:off x="3793742" y="657519"/>
          <a:ext cx="6377272" cy="655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7272">
                  <a:extLst>
                    <a:ext uri="{9D8B030D-6E8A-4147-A177-3AD203B41FA5}">
                      <a16:colId xmlns:a16="http://schemas.microsoft.com/office/drawing/2014/main" val="1092145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  <a:latin typeface="Calibri (Основной текст)"/>
                        </a:rPr>
                        <a:t>Просто смотреть</a:t>
                      </a:r>
                    </a:p>
                    <a:p>
                      <a:endParaRPr lang="ru-RU" sz="1000" dirty="0" smtClean="0">
                        <a:solidFill>
                          <a:schemeClr val="bg1"/>
                        </a:solidFill>
                        <a:latin typeface="Calibri (Основной текст)"/>
                      </a:endParaRPr>
                    </a:p>
                    <a:p>
                      <a:endParaRPr lang="ru-RU" dirty="0">
                        <a:solidFill>
                          <a:schemeClr val="bg1"/>
                        </a:solidFill>
                        <a:latin typeface="Calibri (Основной текст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3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Calibri (Основной текст)"/>
                        </a:rPr>
                        <a:t>Запомнить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Calibri (Основной текст)"/>
                        </a:rPr>
                        <a:t> буквы и ячейки, которые их содержат</a:t>
                      </a:r>
                      <a:endParaRPr lang="ru-RU" dirty="0" smtClean="0">
                        <a:solidFill>
                          <a:schemeClr val="bg1"/>
                        </a:solidFill>
                        <a:latin typeface="Calibri (Основной текст)"/>
                      </a:endParaRPr>
                    </a:p>
                    <a:p>
                      <a:endParaRPr lang="ru-RU" dirty="0" smtClean="0">
                        <a:solidFill>
                          <a:schemeClr val="bg1"/>
                        </a:solidFill>
                        <a:latin typeface="Calibri (Основной текст)"/>
                      </a:endParaRPr>
                    </a:p>
                    <a:p>
                      <a:endParaRPr lang="ru-RU" dirty="0">
                        <a:solidFill>
                          <a:schemeClr val="bg1"/>
                        </a:solidFill>
                        <a:latin typeface="Calibri (Основной текст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90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Calibri (Основной текст)"/>
                        </a:rPr>
                        <a:t>Решить, была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Calibri (Основной текст)"/>
                        </a:rPr>
                        <a:t> ли показанная буква в изначальной матрице</a:t>
                      </a:r>
                      <a:endParaRPr lang="ru-RU" dirty="0" smtClean="0">
                        <a:solidFill>
                          <a:schemeClr val="bg1"/>
                        </a:solidFill>
                        <a:latin typeface="Calibri (Основной текст)"/>
                      </a:endParaRPr>
                    </a:p>
                    <a:p>
                      <a:endParaRPr lang="ru-RU" dirty="0" smtClean="0">
                        <a:solidFill>
                          <a:schemeClr val="bg1"/>
                        </a:solidFill>
                        <a:latin typeface="Calibri (Основной текст)"/>
                      </a:endParaRPr>
                    </a:p>
                    <a:p>
                      <a:endParaRPr lang="ru-RU" dirty="0">
                        <a:solidFill>
                          <a:schemeClr val="bg1"/>
                        </a:solidFill>
                        <a:latin typeface="Calibri (Основной текст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8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Calibri (Основной текст)"/>
                        </a:rPr>
                        <a:t>Решить, была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Calibri (Основной текст)"/>
                        </a:rPr>
                        <a:t> ли показанная ячейка в изначальной матрице</a:t>
                      </a:r>
                      <a:endParaRPr lang="ru-RU" dirty="0" smtClean="0">
                        <a:solidFill>
                          <a:schemeClr val="bg1"/>
                        </a:solidFill>
                        <a:latin typeface="Calibri (Основной текст)"/>
                      </a:endParaRPr>
                    </a:p>
                    <a:p>
                      <a:endParaRPr lang="ru-RU" dirty="0" smtClean="0">
                        <a:solidFill>
                          <a:schemeClr val="bg1"/>
                        </a:solidFill>
                        <a:latin typeface="Calibri (Основной текст)"/>
                      </a:endParaRPr>
                    </a:p>
                    <a:p>
                      <a:endParaRPr lang="ru-RU" dirty="0">
                        <a:solidFill>
                          <a:schemeClr val="bg1"/>
                        </a:solidFill>
                        <a:latin typeface="Calibri (Основной текст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1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Calibri (Основной текст)"/>
                        </a:rPr>
                        <a:t>Решить,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Calibri (Основной текст)"/>
                        </a:rPr>
                        <a:t>в правильном ли месте находится буква, если упорядочить  все буквы по алфавиту</a:t>
                      </a:r>
                      <a:endParaRPr lang="ru-RU" dirty="0" smtClean="0">
                        <a:solidFill>
                          <a:schemeClr val="bg1"/>
                        </a:solidFill>
                        <a:latin typeface="Calibri (Основной текст)"/>
                      </a:endParaRPr>
                    </a:p>
                    <a:p>
                      <a:endParaRPr lang="ru-RU" dirty="0" smtClean="0">
                        <a:solidFill>
                          <a:schemeClr val="bg1"/>
                        </a:solidFill>
                        <a:latin typeface="Calibri (Основной текст)"/>
                      </a:endParaRPr>
                    </a:p>
                    <a:p>
                      <a:endParaRPr lang="ru-RU" dirty="0">
                        <a:solidFill>
                          <a:schemeClr val="bg1"/>
                        </a:solidFill>
                        <a:latin typeface="Calibri (Основной текст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3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bg1"/>
                          </a:solidFill>
                          <a:latin typeface="Calibri (Основной текст)"/>
                        </a:rPr>
                        <a:t>Решить,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Calibri (Основной текст)"/>
                        </a:rPr>
                        <a:t>в правильном ли месте находится ячейка, если перевернуть исходную матрицу на 90 градусов</a:t>
                      </a:r>
                      <a:endParaRPr lang="ru-RU" dirty="0" smtClean="0">
                        <a:solidFill>
                          <a:schemeClr val="bg1"/>
                        </a:solidFill>
                        <a:latin typeface="Calibri (Основной текст)"/>
                      </a:endParaRPr>
                    </a:p>
                    <a:p>
                      <a:endParaRPr lang="ru-RU" dirty="0" smtClean="0">
                        <a:solidFill>
                          <a:schemeClr val="bg1"/>
                        </a:solidFill>
                        <a:latin typeface="Calibri (Основной текст)"/>
                      </a:endParaRPr>
                    </a:p>
                    <a:p>
                      <a:endParaRPr lang="ru-RU" dirty="0">
                        <a:solidFill>
                          <a:schemeClr val="bg1"/>
                        </a:solidFill>
                        <a:latin typeface="Calibri (Основной текст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21396"/>
                  </a:ext>
                </a:extLst>
              </a:tr>
            </a:tbl>
          </a:graphicData>
        </a:graphic>
      </p:graphicFrame>
      <p:pic>
        <p:nvPicPr>
          <p:cNvPr id="5" name="Picture 3">
            <a:extLst>
              <a:ext uri="{FF2B5EF4-FFF2-40B4-BE49-F238E27FC236}">
                <a16:creationId xmlns:a16="http://schemas.microsoft.com/office/drawing/2014/main" id="{2CCC6F17-E49D-40DC-AC7F-FEECD24FCE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11" y="1529465"/>
            <a:ext cx="1649176" cy="92766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AFF5F42-21CC-4B15-83E7-27631671158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80" y="3367193"/>
            <a:ext cx="1607460" cy="90419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66BE50E-13DD-4C24-85BA-85061487CC8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72" y="4273383"/>
            <a:ext cx="1648414" cy="927233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20BE32A-FE37-4389-91A8-85FE857363A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16" y="5222356"/>
            <a:ext cx="1613199" cy="907424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DC240AB-8057-47E9-BE74-85169CC396E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79" y="2462057"/>
            <a:ext cx="1612272" cy="906903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EA7958D7-DEBC-485D-9FC1-657FE0D6501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45" y="636663"/>
            <a:ext cx="1629495" cy="916591"/>
          </a:xfrm>
          <a:prstGeom prst="rect">
            <a:avLst/>
          </a:prstGeom>
          <a:solidFill>
            <a:srgbClr val="7F7F7F"/>
          </a:solidFill>
        </p:spPr>
      </p:pic>
    </p:spTree>
    <p:extLst>
      <p:ext uri="{BB962C8B-B14F-4D97-AF65-F5344CB8AC3E}">
        <p14:creationId xmlns:p14="http://schemas.microsoft.com/office/powerpoint/2010/main" val="317589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35721"/>
              </p:ext>
            </p:extLst>
          </p:nvPr>
        </p:nvGraphicFramePr>
        <p:xfrm>
          <a:off x="1100864" y="2602829"/>
          <a:ext cx="10515600" cy="256470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1784900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03762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Просто смотреть на матрицу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092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Запомнить буквы и ячейки, в которых они расположены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669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Вам необходимо решить, была ли показанная буква в исходной матрице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631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Вам необходимо решить, содержалась ли данная ячейка в исходной матрице.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7035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Вы должны в уме упорядочить буквы из матрицы по алфавиту. Вам необходимо будет решить, находится ли предъявленная буква в правильном месте относительно остальных букв в упорядоченном порядке.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482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Вы должны в уме повернуть матрицу на 90 градусов по часовой стрелке. Вам необходимо будет решить, содержится ли предъявленная ячейка в ПЕРЕВЁРНУТОЙ матрице.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051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06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151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(Основной текст)</vt:lpstr>
      <vt:lpstr>Calibri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CCDM</dc:creator>
  <cp:lastModifiedBy>User</cp:lastModifiedBy>
  <cp:revision>6</cp:revision>
  <dcterms:created xsi:type="dcterms:W3CDTF">2023-09-01T12:25:35Z</dcterms:created>
  <dcterms:modified xsi:type="dcterms:W3CDTF">2023-09-04T14:42:24Z</dcterms:modified>
</cp:coreProperties>
</file>