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6" r:id="rId4"/>
    <p:sldId id="267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3"/>
  </p:normalViewPr>
  <p:slideViewPr>
    <p:cSldViewPr snapToGrid="0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FF9C9D-6E9D-4EDE-A52B-74396D624F1F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940B60F-76A0-4778-A0DC-D0D27A628ECF}">
      <dgm:prSet/>
      <dgm:spPr/>
      <dgm:t>
        <a:bodyPr/>
        <a:lstStyle/>
        <a:p>
          <a:r>
            <a:rPr lang="fr-FR"/>
            <a:t>Cubical complexes</a:t>
          </a:r>
          <a:endParaRPr lang="en-US"/>
        </a:p>
      </dgm:t>
    </dgm:pt>
    <dgm:pt modelId="{1D077C08-5C9B-4474-853B-AA3B8CE86ACF}" type="parTrans" cxnId="{99D9828A-542F-432D-A235-8B7B7108FD0F}">
      <dgm:prSet/>
      <dgm:spPr/>
      <dgm:t>
        <a:bodyPr/>
        <a:lstStyle/>
        <a:p>
          <a:endParaRPr lang="en-US"/>
        </a:p>
      </dgm:t>
    </dgm:pt>
    <dgm:pt modelId="{A35804F4-4ED6-4906-8BD4-C30F44FAB185}" type="sibTrans" cxnId="{99D9828A-542F-432D-A235-8B7B7108FD0F}">
      <dgm:prSet/>
      <dgm:spPr/>
      <dgm:t>
        <a:bodyPr/>
        <a:lstStyle/>
        <a:p>
          <a:endParaRPr lang="en-US"/>
        </a:p>
      </dgm:t>
    </dgm:pt>
    <dgm:pt modelId="{BDA82BF6-1AE2-43D3-B2B7-E7A7B814E180}">
      <dgm:prSet/>
      <dgm:spPr/>
      <dgm:t>
        <a:bodyPr/>
        <a:lstStyle/>
        <a:p>
          <a:r>
            <a:rPr lang="fr-FR" dirty="0"/>
            <a:t>Tests and </a:t>
          </a:r>
          <a:r>
            <a:rPr lang="fr-FR" dirty="0" err="1"/>
            <a:t>results</a:t>
          </a:r>
          <a:r>
            <a:rPr lang="fr-FR" dirty="0"/>
            <a:t> </a:t>
          </a:r>
          <a:endParaRPr lang="en-US" dirty="0"/>
        </a:p>
      </dgm:t>
    </dgm:pt>
    <dgm:pt modelId="{3634448E-1FBB-4215-ACDD-4C75C1475274}" type="parTrans" cxnId="{6A6A7D43-E46A-49AD-94CD-5BBF116052F4}">
      <dgm:prSet/>
      <dgm:spPr/>
      <dgm:t>
        <a:bodyPr/>
        <a:lstStyle/>
        <a:p>
          <a:endParaRPr lang="en-US"/>
        </a:p>
      </dgm:t>
    </dgm:pt>
    <dgm:pt modelId="{3890E2A9-BA0F-4FAA-BC36-172BE12C0982}" type="sibTrans" cxnId="{6A6A7D43-E46A-49AD-94CD-5BBF116052F4}">
      <dgm:prSet/>
      <dgm:spPr/>
      <dgm:t>
        <a:bodyPr/>
        <a:lstStyle/>
        <a:p>
          <a:endParaRPr lang="en-US"/>
        </a:p>
      </dgm:t>
    </dgm:pt>
    <dgm:pt modelId="{C51F9068-1BF3-44E7-8086-6332D13E8976}">
      <dgm:prSet/>
      <dgm:spPr/>
      <dgm:t>
        <a:bodyPr/>
        <a:lstStyle/>
        <a:p>
          <a:r>
            <a:rPr lang="fr-FR"/>
            <a:t>Conclusion</a:t>
          </a:r>
          <a:endParaRPr lang="en-US"/>
        </a:p>
      </dgm:t>
    </dgm:pt>
    <dgm:pt modelId="{6E58EC75-767B-4E7D-88DA-34CBC3D45FCA}" type="parTrans" cxnId="{1725F5C5-EE5E-4B0A-92F9-151B133EBD37}">
      <dgm:prSet/>
      <dgm:spPr/>
      <dgm:t>
        <a:bodyPr/>
        <a:lstStyle/>
        <a:p>
          <a:endParaRPr lang="en-US"/>
        </a:p>
      </dgm:t>
    </dgm:pt>
    <dgm:pt modelId="{64009039-644D-4424-AF14-F3F5CCA9A69B}" type="sibTrans" cxnId="{1725F5C5-EE5E-4B0A-92F9-151B133EBD37}">
      <dgm:prSet/>
      <dgm:spPr/>
      <dgm:t>
        <a:bodyPr/>
        <a:lstStyle/>
        <a:p>
          <a:endParaRPr lang="en-US"/>
        </a:p>
      </dgm:t>
    </dgm:pt>
    <dgm:pt modelId="{8E9DA444-554A-45B6-BCF4-3F56EBFB405E}">
      <dgm:prSet/>
      <dgm:spPr/>
      <dgm:t>
        <a:bodyPr/>
        <a:lstStyle/>
        <a:p>
          <a:r>
            <a:rPr lang="en-US" dirty="0"/>
            <a:t>Computational methods</a:t>
          </a:r>
        </a:p>
      </dgm:t>
    </dgm:pt>
    <dgm:pt modelId="{6B520379-3CAB-4B92-92BA-A860DBF0DE29}" type="sibTrans" cxnId="{A1DC6F38-165E-47F7-B8BC-D42A92D5DDD2}">
      <dgm:prSet/>
      <dgm:spPr/>
      <dgm:t>
        <a:bodyPr/>
        <a:lstStyle/>
        <a:p>
          <a:endParaRPr lang="en-US"/>
        </a:p>
      </dgm:t>
    </dgm:pt>
    <dgm:pt modelId="{EEB238DE-28A1-4853-99CE-EECAC3F42ED8}" type="parTrans" cxnId="{A1DC6F38-165E-47F7-B8BC-D42A92D5DDD2}">
      <dgm:prSet/>
      <dgm:spPr/>
      <dgm:t>
        <a:bodyPr/>
        <a:lstStyle/>
        <a:p>
          <a:endParaRPr lang="en-US"/>
        </a:p>
      </dgm:t>
    </dgm:pt>
    <dgm:pt modelId="{F924BD97-2831-1247-9DBB-B93A0B4F4286}" type="pres">
      <dgm:prSet presAssocID="{B9FF9C9D-6E9D-4EDE-A52B-74396D624F1F}" presName="vert0" presStyleCnt="0">
        <dgm:presLayoutVars>
          <dgm:dir/>
          <dgm:animOne val="branch"/>
          <dgm:animLvl val="lvl"/>
        </dgm:presLayoutVars>
      </dgm:prSet>
      <dgm:spPr/>
    </dgm:pt>
    <dgm:pt modelId="{87832B7B-1E95-EF45-B9E2-12F44D801682}" type="pres">
      <dgm:prSet presAssocID="{C940B60F-76A0-4778-A0DC-D0D27A628ECF}" presName="thickLine" presStyleLbl="alignNode1" presStyleIdx="0" presStyleCnt="4"/>
      <dgm:spPr/>
    </dgm:pt>
    <dgm:pt modelId="{F543F7F8-730B-CE48-AEC3-A1698D7375BB}" type="pres">
      <dgm:prSet presAssocID="{C940B60F-76A0-4778-A0DC-D0D27A628ECF}" presName="horz1" presStyleCnt="0"/>
      <dgm:spPr/>
    </dgm:pt>
    <dgm:pt modelId="{954BD1DD-0B55-B545-802F-E5D57D113EC7}" type="pres">
      <dgm:prSet presAssocID="{C940B60F-76A0-4778-A0DC-D0D27A628ECF}" presName="tx1" presStyleLbl="revTx" presStyleIdx="0" presStyleCnt="4"/>
      <dgm:spPr/>
    </dgm:pt>
    <dgm:pt modelId="{C0E47749-908A-F54D-B3DF-069BBF2DFCB1}" type="pres">
      <dgm:prSet presAssocID="{C940B60F-76A0-4778-A0DC-D0D27A628ECF}" presName="vert1" presStyleCnt="0"/>
      <dgm:spPr/>
    </dgm:pt>
    <dgm:pt modelId="{0105FBEF-B705-8B44-AD01-B3B6D52A53EF}" type="pres">
      <dgm:prSet presAssocID="{8E9DA444-554A-45B6-BCF4-3F56EBFB405E}" presName="thickLine" presStyleLbl="alignNode1" presStyleIdx="1" presStyleCnt="4"/>
      <dgm:spPr/>
    </dgm:pt>
    <dgm:pt modelId="{4ED1BD9E-8A68-FE49-88EE-D1F381EDBF65}" type="pres">
      <dgm:prSet presAssocID="{8E9DA444-554A-45B6-BCF4-3F56EBFB405E}" presName="horz1" presStyleCnt="0"/>
      <dgm:spPr/>
    </dgm:pt>
    <dgm:pt modelId="{A997BC19-0DCA-234C-82E4-1A658DA3C320}" type="pres">
      <dgm:prSet presAssocID="{8E9DA444-554A-45B6-BCF4-3F56EBFB405E}" presName="tx1" presStyleLbl="revTx" presStyleIdx="1" presStyleCnt="4"/>
      <dgm:spPr/>
    </dgm:pt>
    <dgm:pt modelId="{9B2B831B-0D2C-C94F-9AEE-7E721FC47415}" type="pres">
      <dgm:prSet presAssocID="{8E9DA444-554A-45B6-BCF4-3F56EBFB405E}" presName="vert1" presStyleCnt="0"/>
      <dgm:spPr/>
    </dgm:pt>
    <dgm:pt modelId="{673EF61E-FF29-9044-939D-3F0CEB0F1CF8}" type="pres">
      <dgm:prSet presAssocID="{BDA82BF6-1AE2-43D3-B2B7-E7A7B814E180}" presName="thickLine" presStyleLbl="alignNode1" presStyleIdx="2" presStyleCnt="4"/>
      <dgm:spPr/>
    </dgm:pt>
    <dgm:pt modelId="{9B6FE628-1D51-2D4A-A1DC-8D7323C34F0D}" type="pres">
      <dgm:prSet presAssocID="{BDA82BF6-1AE2-43D3-B2B7-E7A7B814E180}" presName="horz1" presStyleCnt="0"/>
      <dgm:spPr/>
    </dgm:pt>
    <dgm:pt modelId="{434AAC77-2FA2-8747-BD5F-ED055216DDE6}" type="pres">
      <dgm:prSet presAssocID="{BDA82BF6-1AE2-43D3-B2B7-E7A7B814E180}" presName="tx1" presStyleLbl="revTx" presStyleIdx="2" presStyleCnt="4"/>
      <dgm:spPr/>
    </dgm:pt>
    <dgm:pt modelId="{81B3D9C1-7A99-6041-A446-881F03F9DD68}" type="pres">
      <dgm:prSet presAssocID="{BDA82BF6-1AE2-43D3-B2B7-E7A7B814E180}" presName="vert1" presStyleCnt="0"/>
      <dgm:spPr/>
    </dgm:pt>
    <dgm:pt modelId="{D7264AE1-A808-9146-BBA8-4366CF189CBF}" type="pres">
      <dgm:prSet presAssocID="{C51F9068-1BF3-44E7-8086-6332D13E8976}" presName="thickLine" presStyleLbl="alignNode1" presStyleIdx="3" presStyleCnt="4"/>
      <dgm:spPr/>
    </dgm:pt>
    <dgm:pt modelId="{7068D657-1D28-844C-9651-8AEF1CFCC5AF}" type="pres">
      <dgm:prSet presAssocID="{C51F9068-1BF3-44E7-8086-6332D13E8976}" presName="horz1" presStyleCnt="0"/>
      <dgm:spPr/>
    </dgm:pt>
    <dgm:pt modelId="{C4093630-FDAF-8A4C-89D4-EECD8B29972D}" type="pres">
      <dgm:prSet presAssocID="{C51F9068-1BF3-44E7-8086-6332D13E8976}" presName="tx1" presStyleLbl="revTx" presStyleIdx="3" presStyleCnt="4"/>
      <dgm:spPr/>
    </dgm:pt>
    <dgm:pt modelId="{20A5ABF7-14E3-4840-81FA-C1F8740F3FDA}" type="pres">
      <dgm:prSet presAssocID="{C51F9068-1BF3-44E7-8086-6332D13E8976}" presName="vert1" presStyleCnt="0"/>
      <dgm:spPr/>
    </dgm:pt>
  </dgm:ptLst>
  <dgm:cxnLst>
    <dgm:cxn modelId="{2FEDA231-3C64-2540-8CF5-8F369F1D53E2}" type="presOf" srcId="{B9FF9C9D-6E9D-4EDE-A52B-74396D624F1F}" destId="{F924BD97-2831-1247-9DBB-B93A0B4F4286}" srcOrd="0" destOrd="0" presId="urn:microsoft.com/office/officeart/2008/layout/LinedList"/>
    <dgm:cxn modelId="{A1DC6F38-165E-47F7-B8BC-D42A92D5DDD2}" srcId="{B9FF9C9D-6E9D-4EDE-A52B-74396D624F1F}" destId="{8E9DA444-554A-45B6-BCF4-3F56EBFB405E}" srcOrd="1" destOrd="0" parTransId="{EEB238DE-28A1-4853-99CE-EECAC3F42ED8}" sibTransId="{6B520379-3CAB-4B92-92BA-A860DBF0DE29}"/>
    <dgm:cxn modelId="{6A6A7D43-E46A-49AD-94CD-5BBF116052F4}" srcId="{B9FF9C9D-6E9D-4EDE-A52B-74396D624F1F}" destId="{BDA82BF6-1AE2-43D3-B2B7-E7A7B814E180}" srcOrd="2" destOrd="0" parTransId="{3634448E-1FBB-4215-ACDD-4C75C1475274}" sibTransId="{3890E2A9-BA0F-4FAA-BC36-172BE12C0982}"/>
    <dgm:cxn modelId="{ACEB7968-9472-4541-9F61-06A688565999}" type="presOf" srcId="{C940B60F-76A0-4778-A0DC-D0D27A628ECF}" destId="{954BD1DD-0B55-B545-802F-E5D57D113EC7}" srcOrd="0" destOrd="0" presId="urn:microsoft.com/office/officeart/2008/layout/LinedList"/>
    <dgm:cxn modelId="{C98E766B-FCBA-8142-8577-EC2A4D2CF696}" type="presOf" srcId="{BDA82BF6-1AE2-43D3-B2B7-E7A7B814E180}" destId="{434AAC77-2FA2-8747-BD5F-ED055216DDE6}" srcOrd="0" destOrd="0" presId="urn:microsoft.com/office/officeart/2008/layout/LinedList"/>
    <dgm:cxn modelId="{DD7CA278-D40A-154E-8A64-B1BBFDB01D8A}" type="presOf" srcId="{8E9DA444-554A-45B6-BCF4-3F56EBFB405E}" destId="{A997BC19-0DCA-234C-82E4-1A658DA3C320}" srcOrd="0" destOrd="0" presId="urn:microsoft.com/office/officeart/2008/layout/LinedList"/>
    <dgm:cxn modelId="{99D9828A-542F-432D-A235-8B7B7108FD0F}" srcId="{B9FF9C9D-6E9D-4EDE-A52B-74396D624F1F}" destId="{C940B60F-76A0-4778-A0DC-D0D27A628ECF}" srcOrd="0" destOrd="0" parTransId="{1D077C08-5C9B-4474-853B-AA3B8CE86ACF}" sibTransId="{A35804F4-4ED6-4906-8BD4-C30F44FAB185}"/>
    <dgm:cxn modelId="{1725F5C5-EE5E-4B0A-92F9-151B133EBD37}" srcId="{B9FF9C9D-6E9D-4EDE-A52B-74396D624F1F}" destId="{C51F9068-1BF3-44E7-8086-6332D13E8976}" srcOrd="3" destOrd="0" parTransId="{6E58EC75-767B-4E7D-88DA-34CBC3D45FCA}" sibTransId="{64009039-644D-4424-AF14-F3F5CCA9A69B}"/>
    <dgm:cxn modelId="{3D6230C6-1569-454E-820A-31FE2D479246}" type="presOf" srcId="{C51F9068-1BF3-44E7-8086-6332D13E8976}" destId="{C4093630-FDAF-8A4C-89D4-EECD8B29972D}" srcOrd="0" destOrd="0" presId="urn:microsoft.com/office/officeart/2008/layout/LinedList"/>
    <dgm:cxn modelId="{F35DCF75-A93A-E240-836B-6A3272EC6F7B}" type="presParOf" srcId="{F924BD97-2831-1247-9DBB-B93A0B4F4286}" destId="{87832B7B-1E95-EF45-B9E2-12F44D801682}" srcOrd="0" destOrd="0" presId="urn:microsoft.com/office/officeart/2008/layout/LinedList"/>
    <dgm:cxn modelId="{4FB42DBB-A56D-D446-B166-0857E4ABF173}" type="presParOf" srcId="{F924BD97-2831-1247-9DBB-B93A0B4F4286}" destId="{F543F7F8-730B-CE48-AEC3-A1698D7375BB}" srcOrd="1" destOrd="0" presId="urn:microsoft.com/office/officeart/2008/layout/LinedList"/>
    <dgm:cxn modelId="{54BD3FAE-1E14-4245-93A9-B8AD039F71F2}" type="presParOf" srcId="{F543F7F8-730B-CE48-AEC3-A1698D7375BB}" destId="{954BD1DD-0B55-B545-802F-E5D57D113EC7}" srcOrd="0" destOrd="0" presId="urn:microsoft.com/office/officeart/2008/layout/LinedList"/>
    <dgm:cxn modelId="{6B4B36AF-B775-C04F-94D1-B37419534037}" type="presParOf" srcId="{F543F7F8-730B-CE48-AEC3-A1698D7375BB}" destId="{C0E47749-908A-F54D-B3DF-069BBF2DFCB1}" srcOrd="1" destOrd="0" presId="urn:microsoft.com/office/officeart/2008/layout/LinedList"/>
    <dgm:cxn modelId="{460FB74F-18EB-0A4F-85BD-64246797A4FF}" type="presParOf" srcId="{F924BD97-2831-1247-9DBB-B93A0B4F4286}" destId="{0105FBEF-B705-8B44-AD01-B3B6D52A53EF}" srcOrd="2" destOrd="0" presId="urn:microsoft.com/office/officeart/2008/layout/LinedList"/>
    <dgm:cxn modelId="{A20CF4D5-53B6-744A-B8B1-47721D37C37F}" type="presParOf" srcId="{F924BD97-2831-1247-9DBB-B93A0B4F4286}" destId="{4ED1BD9E-8A68-FE49-88EE-D1F381EDBF65}" srcOrd="3" destOrd="0" presId="urn:microsoft.com/office/officeart/2008/layout/LinedList"/>
    <dgm:cxn modelId="{04F465B6-A5BB-C445-88F9-E6072BB76302}" type="presParOf" srcId="{4ED1BD9E-8A68-FE49-88EE-D1F381EDBF65}" destId="{A997BC19-0DCA-234C-82E4-1A658DA3C320}" srcOrd="0" destOrd="0" presId="urn:microsoft.com/office/officeart/2008/layout/LinedList"/>
    <dgm:cxn modelId="{72C7B989-1DDD-6440-B763-70DD52604C43}" type="presParOf" srcId="{4ED1BD9E-8A68-FE49-88EE-D1F381EDBF65}" destId="{9B2B831B-0D2C-C94F-9AEE-7E721FC47415}" srcOrd="1" destOrd="0" presId="urn:microsoft.com/office/officeart/2008/layout/LinedList"/>
    <dgm:cxn modelId="{D1075D87-DC29-4A4A-84E4-6222D12131C7}" type="presParOf" srcId="{F924BD97-2831-1247-9DBB-B93A0B4F4286}" destId="{673EF61E-FF29-9044-939D-3F0CEB0F1CF8}" srcOrd="4" destOrd="0" presId="urn:microsoft.com/office/officeart/2008/layout/LinedList"/>
    <dgm:cxn modelId="{4E11E469-566E-2E4C-A348-27001AC1457C}" type="presParOf" srcId="{F924BD97-2831-1247-9DBB-B93A0B4F4286}" destId="{9B6FE628-1D51-2D4A-A1DC-8D7323C34F0D}" srcOrd="5" destOrd="0" presId="urn:microsoft.com/office/officeart/2008/layout/LinedList"/>
    <dgm:cxn modelId="{56CC2FC3-5030-E14A-A544-5ED62E7F2F44}" type="presParOf" srcId="{9B6FE628-1D51-2D4A-A1DC-8D7323C34F0D}" destId="{434AAC77-2FA2-8747-BD5F-ED055216DDE6}" srcOrd="0" destOrd="0" presId="urn:microsoft.com/office/officeart/2008/layout/LinedList"/>
    <dgm:cxn modelId="{6BD5B0D1-4AF8-4944-8477-5CD5BEABCDEE}" type="presParOf" srcId="{9B6FE628-1D51-2D4A-A1DC-8D7323C34F0D}" destId="{81B3D9C1-7A99-6041-A446-881F03F9DD68}" srcOrd="1" destOrd="0" presId="urn:microsoft.com/office/officeart/2008/layout/LinedList"/>
    <dgm:cxn modelId="{25964FF3-C88C-9149-A1B3-ED2B8656F02A}" type="presParOf" srcId="{F924BD97-2831-1247-9DBB-B93A0B4F4286}" destId="{D7264AE1-A808-9146-BBA8-4366CF189CBF}" srcOrd="6" destOrd="0" presId="urn:microsoft.com/office/officeart/2008/layout/LinedList"/>
    <dgm:cxn modelId="{9F84DC21-D9A9-8C45-825C-EF5D50D99EB7}" type="presParOf" srcId="{F924BD97-2831-1247-9DBB-B93A0B4F4286}" destId="{7068D657-1D28-844C-9651-8AEF1CFCC5AF}" srcOrd="7" destOrd="0" presId="urn:microsoft.com/office/officeart/2008/layout/LinedList"/>
    <dgm:cxn modelId="{EF0CFE05-5771-6448-B641-580BADCA78A4}" type="presParOf" srcId="{7068D657-1D28-844C-9651-8AEF1CFCC5AF}" destId="{C4093630-FDAF-8A4C-89D4-EECD8B29972D}" srcOrd="0" destOrd="0" presId="urn:microsoft.com/office/officeart/2008/layout/LinedList"/>
    <dgm:cxn modelId="{E9D16D58-D774-1A41-8727-004D5DF75CBA}" type="presParOf" srcId="{7068D657-1D28-844C-9651-8AEF1CFCC5AF}" destId="{20A5ABF7-14E3-4840-81FA-C1F8740F3FD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832B7B-1E95-EF45-B9E2-12F44D801682}">
      <dsp:nvSpPr>
        <dsp:cNvPr id="0" name=""/>
        <dsp:cNvSpPr/>
      </dsp:nvSpPr>
      <dsp:spPr>
        <a:xfrm>
          <a:off x="0" y="0"/>
          <a:ext cx="595579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4BD1DD-0B55-B545-802F-E5D57D113EC7}">
      <dsp:nvSpPr>
        <dsp:cNvPr id="0" name=""/>
        <dsp:cNvSpPr/>
      </dsp:nvSpPr>
      <dsp:spPr>
        <a:xfrm>
          <a:off x="0" y="0"/>
          <a:ext cx="5955792" cy="1281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kern="1200"/>
            <a:t>Cubical complexes</a:t>
          </a:r>
          <a:endParaRPr lang="en-US" sz="4400" kern="1200"/>
        </a:p>
      </dsp:txBody>
      <dsp:txXfrm>
        <a:off x="0" y="0"/>
        <a:ext cx="5955792" cy="1281334"/>
      </dsp:txXfrm>
    </dsp:sp>
    <dsp:sp modelId="{0105FBEF-B705-8B44-AD01-B3B6D52A53EF}">
      <dsp:nvSpPr>
        <dsp:cNvPr id="0" name=""/>
        <dsp:cNvSpPr/>
      </dsp:nvSpPr>
      <dsp:spPr>
        <a:xfrm>
          <a:off x="0" y="1281334"/>
          <a:ext cx="5955792" cy="0"/>
        </a:xfrm>
        <a:prstGeom prst="line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7BC19-0DCA-234C-82E4-1A658DA3C320}">
      <dsp:nvSpPr>
        <dsp:cNvPr id="0" name=""/>
        <dsp:cNvSpPr/>
      </dsp:nvSpPr>
      <dsp:spPr>
        <a:xfrm>
          <a:off x="0" y="1281334"/>
          <a:ext cx="5955792" cy="1281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Computational methods</a:t>
          </a:r>
        </a:p>
      </dsp:txBody>
      <dsp:txXfrm>
        <a:off x="0" y="1281334"/>
        <a:ext cx="5955792" cy="1281334"/>
      </dsp:txXfrm>
    </dsp:sp>
    <dsp:sp modelId="{673EF61E-FF29-9044-939D-3F0CEB0F1CF8}">
      <dsp:nvSpPr>
        <dsp:cNvPr id="0" name=""/>
        <dsp:cNvSpPr/>
      </dsp:nvSpPr>
      <dsp:spPr>
        <a:xfrm>
          <a:off x="0" y="2562668"/>
          <a:ext cx="5955792" cy="0"/>
        </a:xfrm>
        <a:prstGeom prst="line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4AAC77-2FA2-8747-BD5F-ED055216DDE6}">
      <dsp:nvSpPr>
        <dsp:cNvPr id="0" name=""/>
        <dsp:cNvSpPr/>
      </dsp:nvSpPr>
      <dsp:spPr>
        <a:xfrm>
          <a:off x="0" y="2562668"/>
          <a:ext cx="5955792" cy="1281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kern="1200" dirty="0"/>
            <a:t>Tests and </a:t>
          </a:r>
          <a:r>
            <a:rPr lang="fr-FR" sz="4400" kern="1200" dirty="0" err="1"/>
            <a:t>results</a:t>
          </a:r>
          <a:r>
            <a:rPr lang="fr-FR" sz="4400" kern="1200" dirty="0"/>
            <a:t> </a:t>
          </a:r>
          <a:endParaRPr lang="en-US" sz="4400" kern="1200" dirty="0"/>
        </a:p>
      </dsp:txBody>
      <dsp:txXfrm>
        <a:off x="0" y="2562668"/>
        <a:ext cx="5955792" cy="1281334"/>
      </dsp:txXfrm>
    </dsp:sp>
    <dsp:sp modelId="{D7264AE1-A808-9146-BBA8-4366CF189CBF}">
      <dsp:nvSpPr>
        <dsp:cNvPr id="0" name=""/>
        <dsp:cNvSpPr/>
      </dsp:nvSpPr>
      <dsp:spPr>
        <a:xfrm>
          <a:off x="0" y="3844002"/>
          <a:ext cx="5955792" cy="0"/>
        </a:xfrm>
        <a:prstGeom prst="lin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093630-FDAF-8A4C-89D4-EECD8B29972D}">
      <dsp:nvSpPr>
        <dsp:cNvPr id="0" name=""/>
        <dsp:cNvSpPr/>
      </dsp:nvSpPr>
      <dsp:spPr>
        <a:xfrm>
          <a:off x="0" y="3844002"/>
          <a:ext cx="5955792" cy="1281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kern="1200"/>
            <a:t>Conclusion</a:t>
          </a:r>
          <a:endParaRPr lang="en-US" sz="4400" kern="1200"/>
        </a:p>
      </dsp:txBody>
      <dsp:txXfrm>
        <a:off x="0" y="3844002"/>
        <a:ext cx="5955792" cy="12813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0B74D-0B23-4C4B-87E5-05ED29B3589A}" type="datetimeFigureOut">
              <a:rPr lang="fr-FR" smtClean="0"/>
              <a:t>03/01/2024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3592C-1C71-1348-AFBD-5EF2822CBA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9797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62B408-241B-8BD8-4922-C4C1D8FBB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0768825-A2DF-3FD8-AD1D-46FD2D6DC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A98935-C633-329A-29FB-5749F033E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4B467-993C-9542-A49A-52833A1E7789}" type="datetime1">
              <a:rPr lang="fr-FR" smtClean="0"/>
              <a:t>03/01/2024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39B711-051C-0001-B149-070518DF8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2EA06A-08D6-72AD-36F2-FA75C87D6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82A9-84B2-1540-8C44-B5C14B308B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157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8BCFD8-9211-8522-7F91-858A0FDC3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81A1C4F-A515-AF40-4081-99CC479DA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F4B6F1-817C-A76F-AAE4-985924FE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E473-28CF-D84E-9211-BE177422BCED}" type="datetime1">
              <a:rPr lang="fr-FR" smtClean="0"/>
              <a:t>03/01/2024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801140-B26C-95FA-7B10-AE5846358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E2AF93-A1BE-4DAC-8F4F-F11BFC5A4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82A9-84B2-1540-8C44-B5C14B308B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9202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B3C7F80-3715-66C7-95C7-8DE28394D7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FB4D301-2634-2B86-53A2-EB8B8B813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B2A072-F372-7160-3963-CFCF84078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CB56-F4C6-4643-AE21-872AE61A1570}" type="datetime1">
              <a:rPr lang="fr-FR" smtClean="0"/>
              <a:t>03/01/2024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CF98DF-7ED5-6075-822D-F566FDA77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09A565-AA8A-5921-3233-223ADBE34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82A9-84B2-1540-8C44-B5C14B308B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2729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FE3D0D-A997-BD1C-FE64-F621A6CCE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82CC8C-00EC-1962-0769-BABB101F8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A40B8E-FD34-1E50-A623-4EDD6E8D1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28B1-9995-6540-A7F3-EF3E9D5F943E}" type="datetime1">
              <a:rPr lang="fr-FR" smtClean="0"/>
              <a:t>03/01/2024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BAB62A-C263-CD06-25FD-584EB3408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33DD45-D44C-D89C-5897-09BEA1420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82A9-84B2-1540-8C44-B5C14B308B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459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E03563-DC10-8D4C-0DD9-873B25F8A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052ED9F-E0CE-620B-1D61-C55C7B794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711B9C-4357-69E9-AF10-3849570E4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7150-5FE8-5640-A826-A9E774DC436B}" type="datetime1">
              <a:rPr lang="fr-FR" smtClean="0"/>
              <a:t>03/01/2024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71A9A7-DE56-11B5-061D-B3FBADBD4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2F5E50-01A4-B47E-4393-C54D4137A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82A9-84B2-1540-8C44-B5C14B308B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347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DF6149-AFD2-89AB-57EE-48443EEC8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4A26AC-7139-110A-1C93-F4F72FF105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6E6AE3-BA86-9085-9796-02D2C7B98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4E33AF6-D338-0EA2-2630-50453943A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2592-19C0-C54D-8E70-992569AFF39F}" type="datetime1">
              <a:rPr lang="fr-FR" smtClean="0"/>
              <a:t>03/01/2024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FC2C00-71CB-771A-F974-68BB6E4A1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83CE28-68F3-9567-147A-6E562FB7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82A9-84B2-1540-8C44-B5C14B308B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7411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3C92E5-97F4-E250-C1F2-470354938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A773813-2FA2-6E59-0C4C-38A4E7556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59613BA-A90C-16B0-7941-D5CA301EC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DF6FA6E-ABCE-7298-8CBF-E97CEC3894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4EC6AA8-5C43-74AD-66E1-F87D8EE7D1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C86549-B8AF-DFFD-25BD-B3D82B273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8F3F-5178-E84D-9EED-690B25FBC0A8}" type="datetime1">
              <a:rPr lang="fr-FR" smtClean="0"/>
              <a:t>03/01/2024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E3EC2C7-EF78-34A7-26C7-A329C23E7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EAC85A0-A7AB-EA15-5E94-9DD99F56A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82A9-84B2-1540-8C44-B5C14B308B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850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77C7B4-8AFA-2760-FF0E-E98DFCED0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ABE9624-5A62-A840-4A98-0AF7652F5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355D-B7C3-4B42-BBDA-0A3B2329AE13}" type="datetime1">
              <a:rPr lang="fr-FR" smtClean="0"/>
              <a:t>03/01/2024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A8613F0-1821-A709-C2B7-5CDF25FCA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65FDD82-3985-78F2-6469-04C51658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82A9-84B2-1540-8C44-B5C14B308B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243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1A2CEB0-FE2F-632F-FA97-C53A83309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6CD88-67D8-B24A-955C-35A4B1C3BBA4}" type="datetime1">
              <a:rPr lang="fr-FR" smtClean="0"/>
              <a:t>03/01/2024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882844C-E9FA-4EA3-08A7-DBEED3C47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F8E04E4-0942-C47B-27C7-F57927A8D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82A9-84B2-1540-8C44-B5C14B308B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99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1C53E9-6305-8960-DBC2-B8980EC50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D9DFBA-5A9F-B8B5-2934-F668B31E1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EA86B31-B733-F18A-C527-80B619F36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0E916A-8545-07C6-7C3F-33628EE5C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9B937-AEDF-A545-B7D2-9C7BDEE78725}" type="datetime1">
              <a:rPr lang="fr-FR" smtClean="0"/>
              <a:t>03/01/2024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C98669A-5E2E-7DC1-EEB1-BEB73C7B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DAF6B0A-F901-09A4-C83E-0A3E695B0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82A9-84B2-1540-8C44-B5C14B308B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042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E571D0-CDE8-2F43-441C-F120FBE4C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D031D51-0495-2792-1DB3-F20531469C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5C8B1F3-4CFC-4D4A-C9CC-E977BDE55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BF0E5F-C043-DF1D-9FA9-2B1EBA285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5C43-5A62-7547-8259-83BED332185D}" type="datetime1">
              <a:rPr lang="fr-FR" smtClean="0"/>
              <a:t>03/01/2024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8BF417-6AF6-7130-5BF2-8D63C932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623B348-1AB7-9391-6453-11D3344A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82A9-84B2-1540-8C44-B5C14B308B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54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740F537-7006-48EC-4897-C6E77EDA9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C9199D-9304-2694-F577-233E1C462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0AD067-E2F4-BD7A-9B53-7D9341D8B1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6968-E450-6D45-8224-1C2370C52A67}" type="datetime1">
              <a:rPr lang="fr-FR" smtClean="0"/>
              <a:t>03/01/2024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B17C3B-487A-DCFE-D9C8-812588C6E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51012D-E419-0AEB-7F90-4A47888E8A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B82A9-84B2-1540-8C44-B5C14B308B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3265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35B2BC1-5301-5462-1FFD-F31AB8C8EF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fr-FR" sz="7200"/>
              <a:t>Cubical complexes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D1DD85-E5CC-963E-899D-4CABD3D0D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fr-FR" sz="2800"/>
              <a:t>Ana Gelez &amp; Meggy-Lie-Anne Chamand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E67D88C-17F8-6B89-EC94-5719F9DD5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82A9-84B2-1540-8C44-B5C14B308B7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8241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729E416-1FE1-EC83-4B18-93775530B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fr-FR" sz="5200"/>
              <a:t>Outline 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8B8C5CEE-08D7-ED06-38A2-555F61C6AC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8252824"/>
              </p:ext>
            </p:extLst>
          </p:nvPr>
        </p:nvGraphicFramePr>
        <p:xfrm>
          <a:off x="5230368" y="866332"/>
          <a:ext cx="5955792" cy="5125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4DDB9D-904D-8431-0526-E243AED50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82A9-84B2-1540-8C44-B5C14B308B7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847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C1F3FD3-A8D7-266D-96D9-403F00C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Cubical complexes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3B4852-3956-3358-5256-39D086EDF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/>
              <a:t>Complexes in which simplicies are replaced with cubes</a:t>
            </a:r>
          </a:p>
          <a:p>
            <a:r>
              <a:rPr lang="en-US" sz="2200"/>
              <a:t>Each cube can be represented as a vector.</a:t>
            </a:r>
          </a:p>
        </p:txBody>
      </p:sp>
      <p:pic>
        <p:nvPicPr>
          <p:cNvPr id="5" name="Espace réservé du contenu 4" descr="Une image contenant tableau blanc, ligne, Rectangle, texte&#10;&#10;Description générée automatiquement">
            <a:extLst>
              <a:ext uri="{FF2B5EF4-FFF2-40B4-BE49-F238E27FC236}">
                <a16:creationId xmlns:a16="http://schemas.microsoft.com/office/drawing/2014/main" id="{A64E6C4B-F028-257B-A913-82ED0135F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283" y="1772413"/>
            <a:ext cx="4014216" cy="2676143"/>
          </a:xfrm>
          <a:prstGeom prst="rect">
            <a:avLst/>
          </a:prstGeom>
        </p:spPr>
      </p:pic>
      <p:pic>
        <p:nvPicPr>
          <p:cNvPr id="6" name="Image 5" descr="Une image contenant Police, typographie, calligraphie&#10;&#10;Description générée automatiquement">
            <a:extLst>
              <a:ext uri="{FF2B5EF4-FFF2-40B4-BE49-F238E27FC236}">
                <a16:creationId xmlns:a16="http://schemas.microsoft.com/office/drawing/2014/main" id="{8B2C33A8-E49C-0808-7D6A-698409D2B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3827" y="4724226"/>
            <a:ext cx="3995928" cy="929052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2845FD2-B8CE-A5AB-E41C-3C28A9494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82A9-84B2-1540-8C44-B5C14B308B7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172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5014EC84-8912-96DD-222E-B5D6881EA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325369"/>
            <a:ext cx="7675245" cy="1956841"/>
          </a:xfrm>
        </p:spPr>
        <p:txBody>
          <a:bodyPr anchor="b">
            <a:normAutofit/>
          </a:bodyPr>
          <a:lstStyle/>
          <a:p>
            <a:r>
              <a:rPr lang="fr-FR" sz="5400" dirty="0" err="1"/>
              <a:t>Computational</a:t>
            </a:r>
            <a:r>
              <a:rPr lang="fr-FR" sz="5400" dirty="0"/>
              <a:t> </a:t>
            </a:r>
            <a:r>
              <a:rPr lang="fr-FR" sz="5400" dirty="0" err="1"/>
              <a:t>method</a:t>
            </a:r>
            <a:endParaRPr lang="fr-FR" sz="5400" dirty="0"/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BA32CAA-99F6-71D9-22E7-7CD9E6A9D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9489758" cy="3320668"/>
          </a:xfrm>
        </p:spPr>
        <p:txBody>
          <a:bodyPr>
            <a:normAutofit/>
          </a:bodyPr>
          <a:lstStyle/>
          <a:p>
            <a:r>
              <a:rPr lang="fr-FR" sz="2200" dirty="0" err="1"/>
              <a:t>Generalization</a:t>
            </a:r>
            <a:r>
              <a:rPr lang="fr-FR" sz="2200" dirty="0"/>
              <a:t> of filtration</a:t>
            </a:r>
          </a:p>
          <a:p>
            <a:r>
              <a:rPr lang="fr-FR" sz="2200" dirty="0"/>
              <a:t>Computation of the </a:t>
            </a:r>
            <a:r>
              <a:rPr lang="fr-FR" sz="2200" dirty="0" err="1"/>
              <a:t>boundary</a:t>
            </a:r>
            <a:r>
              <a:rPr lang="fr-FR" sz="2200" dirty="0"/>
              <a:t> matrix</a:t>
            </a:r>
          </a:p>
          <a:p>
            <a:r>
              <a:rPr lang="fr-FR" sz="2200" dirty="0"/>
              <a:t>Building of </a:t>
            </a:r>
            <a:r>
              <a:rPr lang="fr-FR" sz="2200" dirty="0" err="1"/>
              <a:t>persistence</a:t>
            </a:r>
            <a:r>
              <a:rPr lang="fr-FR" sz="2200" dirty="0"/>
              <a:t> pairs </a:t>
            </a:r>
            <a:r>
              <a:rPr lang="fr-FR" sz="2200" dirty="0" err="1"/>
              <a:t>using</a:t>
            </a:r>
            <a:r>
              <a:rPr lang="fr-FR" sz="2200" dirty="0"/>
              <a:t> the </a:t>
            </a:r>
            <a:r>
              <a:rPr lang="fr-FR" sz="2200" dirty="0" err="1"/>
              <a:t>reduced</a:t>
            </a:r>
            <a:r>
              <a:rPr lang="fr-FR" sz="2200" dirty="0"/>
              <a:t> matrix</a:t>
            </a:r>
          </a:p>
          <a:p>
            <a:endParaRPr lang="fr-FR" sz="220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457440-2CC2-3D35-7D45-6B77D1C29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82A9-84B2-1540-8C44-B5C14B308B7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0592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BF74FE-9456-9CA1-8723-B758D5780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Tests and </a:t>
            </a:r>
            <a:r>
              <a:rPr lang="fr-FR" dirty="0" err="1"/>
              <a:t>results</a:t>
            </a:r>
            <a:endParaRPr lang="fr-FR" dirty="0"/>
          </a:p>
        </p:txBody>
      </p:sp>
      <p:pic>
        <p:nvPicPr>
          <p:cNvPr id="12" name="Espace réservé du contenu 11" descr="Une image contenant ligne, Rectangle, diagramme, capture d’écran&#10;&#10;Description générée automatiquement">
            <a:extLst>
              <a:ext uri="{FF2B5EF4-FFF2-40B4-BE49-F238E27FC236}">
                <a16:creationId xmlns:a16="http://schemas.microsoft.com/office/drawing/2014/main" id="{792F45B4-CB70-6882-D495-1A732B930B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" r="1114" b="2869"/>
          <a:stretch/>
        </p:blipFill>
        <p:spPr>
          <a:xfrm>
            <a:off x="441323" y="3467101"/>
            <a:ext cx="4730623" cy="1700212"/>
          </a:xfrm>
        </p:spPr>
      </p:pic>
      <p:pic>
        <p:nvPicPr>
          <p:cNvPr id="10" name="Espace réservé du contenu 9" descr="Une image contenant ligne, Rectangle, diagramme, capture d’écran&#10;&#10;Description générée automatiquement">
            <a:extLst>
              <a:ext uri="{FF2B5EF4-FFF2-40B4-BE49-F238E27FC236}">
                <a16:creationId xmlns:a16="http://schemas.microsoft.com/office/drawing/2014/main" id="{DA7DB42E-5D86-E28B-D78F-5AE2492B48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1089" r="1"/>
          <a:stretch/>
        </p:blipFill>
        <p:spPr>
          <a:xfrm>
            <a:off x="441323" y="1728789"/>
            <a:ext cx="4730623" cy="1700211"/>
          </a:xfrm>
        </p:spPr>
      </p:pic>
      <p:pic>
        <p:nvPicPr>
          <p:cNvPr id="14" name="Image 13" descr="Une image contenant capture d’écran, ligne, diagramme, Rectangle&#10;&#10;Description générée automatiquement">
            <a:extLst>
              <a:ext uri="{FF2B5EF4-FFF2-40B4-BE49-F238E27FC236}">
                <a16:creationId xmlns:a16="http://schemas.microsoft.com/office/drawing/2014/main" id="{443BFFFF-8866-543F-757B-6AE31FDC14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656" r="8619"/>
          <a:stretch/>
        </p:blipFill>
        <p:spPr>
          <a:xfrm>
            <a:off x="5451112" y="2061647"/>
            <a:ext cx="6299565" cy="3105666"/>
          </a:xfrm>
          <a:prstGeom prst="rect">
            <a:avLst/>
          </a:prstGeom>
        </p:spPr>
      </p:pic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CDA5B80F-25BE-5111-0D04-3A1CDBC09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82A9-84B2-1540-8C44-B5C14B308B7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1460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3621C1-C3D0-2039-73F4-A7250276B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Bar code of projective plane</a:t>
            </a:r>
          </a:p>
        </p:txBody>
      </p:sp>
      <p:pic>
        <p:nvPicPr>
          <p:cNvPr id="4" name="Espace réservé du contenu 4" descr="Une image contenant ligne, Tracé, capture d’écran, diagramme&#10;&#10;Description générée automatiquement">
            <a:extLst>
              <a:ext uri="{FF2B5EF4-FFF2-40B4-BE49-F238E27FC236}">
                <a16:creationId xmlns:a16="http://schemas.microsoft.com/office/drawing/2014/main" id="{0556F412-E30E-9B4D-B1E4-056BD01465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954" t="11387" r="9355" b="7211"/>
          <a:stretch/>
        </p:blipFill>
        <p:spPr>
          <a:xfrm>
            <a:off x="1246564" y="1812049"/>
            <a:ext cx="9698872" cy="4394199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C86618-7A48-991B-C79C-E5178A25F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82A9-84B2-1540-8C44-B5C14B308B7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9908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1D5E014-621E-3CED-19C0-13385D4C4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Bar code of torus</a:t>
            </a:r>
          </a:p>
        </p:txBody>
      </p:sp>
      <p:pic>
        <p:nvPicPr>
          <p:cNvPr id="5" name="Espace réservé du contenu 4" descr="Une image contenant ligne, Tracé, capture d’écran, diagramme&#10;&#10;Description générée automatiquement">
            <a:extLst>
              <a:ext uri="{FF2B5EF4-FFF2-40B4-BE49-F238E27FC236}">
                <a16:creationId xmlns:a16="http://schemas.microsoft.com/office/drawing/2014/main" id="{322629B5-4B91-3A7A-4139-42BE55234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615" t="9997" r="9002" b="6115"/>
          <a:stretch/>
        </p:blipFill>
        <p:spPr>
          <a:xfrm>
            <a:off x="1352550" y="1811957"/>
            <a:ext cx="9486900" cy="4394291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DAD0A7-D068-610C-14E9-8D7071FDB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82A9-84B2-1540-8C44-B5C14B308B7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1226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7C01667-FB21-D161-6ECF-D5C0BA560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Bar code of Klein bottle</a:t>
            </a:r>
          </a:p>
        </p:txBody>
      </p:sp>
      <p:pic>
        <p:nvPicPr>
          <p:cNvPr id="5" name="Espace réservé du contenu 4" descr="Une image contenant ligne, texte, Rectangle, Tracé&#10;&#10;Description générée automatiquement">
            <a:extLst>
              <a:ext uri="{FF2B5EF4-FFF2-40B4-BE49-F238E27FC236}">
                <a16:creationId xmlns:a16="http://schemas.microsoft.com/office/drawing/2014/main" id="{B0DEB3AA-C7E1-7F38-68AB-B88929B967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04" t="10323" r="9158" b="6440"/>
          <a:stretch/>
        </p:blipFill>
        <p:spPr>
          <a:xfrm>
            <a:off x="1153601" y="1735758"/>
            <a:ext cx="9884797" cy="4478775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521B25-F2BB-2CE5-87B2-C1E62EE88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82A9-84B2-1540-8C44-B5C14B308B7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2392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D994213-9F1F-B1A1-1228-CB8100B72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fr-FR" sz="7200" dirty="0"/>
              <a:t>Conclusion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32830CD-42B6-344E-34DD-3CFBA6A5C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endParaRPr lang="fr-FR" sz="2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383C1BB-83DE-0BF0-1562-37AB248F1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82A9-84B2-1540-8C44-B5C14B308B7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90748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80</Words>
  <Application>Microsoft Macintosh PowerPoint</Application>
  <PresentationFormat>Grand écran</PresentationFormat>
  <Paragraphs>28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Cubical complexes</vt:lpstr>
      <vt:lpstr>Outline </vt:lpstr>
      <vt:lpstr>Cubical complexes</vt:lpstr>
      <vt:lpstr>Computational method</vt:lpstr>
      <vt:lpstr>Tests and results</vt:lpstr>
      <vt:lpstr>Bar code of projective plane</vt:lpstr>
      <vt:lpstr>Bar code of torus</vt:lpstr>
      <vt:lpstr>Bar code of Klein bottle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Cubical complexes</dc:title>
  <dc:creator>CHAMAND Thomas Thibault</dc:creator>
  <cp:lastModifiedBy>CHAMAND Thomas Thibault</cp:lastModifiedBy>
  <cp:revision>2</cp:revision>
  <dcterms:created xsi:type="dcterms:W3CDTF">2024-01-02T16:53:14Z</dcterms:created>
  <dcterms:modified xsi:type="dcterms:W3CDTF">2024-01-02T23:48:31Z</dcterms:modified>
</cp:coreProperties>
</file>