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2" d="100"/>
          <a:sy n="82" d="100"/>
        </p:scale>
        <p:origin x="14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r>
              <a:rPr lang="en-US" sz="2400" dirty="0"/>
              <a:t>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r>
              <a:rPr lang="en-US" sz="2400" b="1" dirty="0"/>
              <a:t>Ans) defining hypothesis:</a:t>
            </a:r>
          </a:p>
          <a:p>
            <a:pPr algn="ctr"/>
            <a:r>
              <a:rPr lang="en-US" sz="2400" b="1" dirty="0"/>
              <a:t> </a:t>
            </a:r>
            <a:r>
              <a:rPr lang="en-US" sz="2000" b="1" dirty="0"/>
              <a:t>Ho ---&gt; </a:t>
            </a:r>
            <a:r>
              <a:rPr lang="en-US" sz="2000" b="1" dirty="0" err="1"/>
              <a:t>myu</a:t>
            </a:r>
            <a:r>
              <a:rPr lang="en-US" sz="2000" b="1" dirty="0"/>
              <a:t>(unit A) = </a:t>
            </a:r>
            <a:r>
              <a:rPr lang="en-US" sz="2000" b="1" dirty="0" err="1"/>
              <a:t>myu</a:t>
            </a:r>
            <a:r>
              <a:rPr lang="en-US" sz="2000" b="1" dirty="0"/>
              <a:t>(unit B)     there is no significant difference     between the 2 cutlets diameter</a:t>
            </a:r>
          </a:p>
          <a:p>
            <a:pPr algn="ctr"/>
            <a:r>
              <a:rPr lang="en-US" sz="2000" b="1" dirty="0"/>
              <a:t> Ha ---&gt; </a:t>
            </a:r>
            <a:r>
              <a:rPr lang="en-US" sz="2000" b="1" dirty="0" err="1"/>
              <a:t>myu</a:t>
            </a:r>
            <a:r>
              <a:rPr lang="en-US" sz="2000" b="1" dirty="0"/>
              <a:t>(unit A ) != </a:t>
            </a:r>
            <a:r>
              <a:rPr lang="en-US" sz="2000" b="1" dirty="0" err="1"/>
              <a:t>myu</a:t>
            </a:r>
            <a:r>
              <a:rPr lang="en-US" sz="2000" b="1" dirty="0"/>
              <a:t>(unit B )   there is a significant difference 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IT IS A "2-SAMPLE 2-TAIL-T TEST“</a:t>
            </a:r>
          </a:p>
          <a:p>
            <a:pPr>
              <a:buNone/>
            </a:pPr>
            <a:r>
              <a:rPr lang="en-US" sz="2000" b="1" dirty="0" err="1"/>
              <a:t>P_value</a:t>
            </a:r>
            <a:r>
              <a:rPr lang="en-US" sz="2000" b="1" dirty="0"/>
              <a:t>=0.47 &gt; alpha(0.05)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0000"/>
                </a:solidFill>
              </a:rPr>
              <a:t>Accepted Ho </a:t>
            </a:r>
            <a:r>
              <a:rPr lang="en-US" sz="2000" b="1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Therefore there is no significant difference between the two units </a:t>
            </a:r>
            <a:r>
              <a:rPr lang="en-US" sz="2000" b="1" dirty="0" err="1"/>
              <a:t>diamters</a:t>
            </a:r>
            <a:r>
              <a:rPr lang="en-US" sz="2000" b="1" dirty="0"/>
              <a:t> of cutlets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700796" cy="5613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/>
              <a:t>   </a:t>
            </a:r>
            <a:r>
              <a:rPr lang="en-US" sz="1800" dirty="0"/>
              <a:t>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1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sz="1800" dirty="0"/>
              <a:t> Minitab File: </a:t>
            </a:r>
            <a:r>
              <a:rPr lang="en-US" sz="1800" b="1" dirty="0" err="1"/>
              <a:t>LabTAT.mtw</a:t>
            </a:r>
            <a:endParaRPr lang="en-US" sz="1800" b="1" dirty="0"/>
          </a:p>
          <a:p>
            <a:pPr algn="just">
              <a:buNone/>
            </a:pPr>
            <a:r>
              <a:rPr lang="en-US" sz="2000" b="1" dirty="0"/>
              <a:t>Ans)defining hypothesis 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Ho= all means are equal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Ha =  </a:t>
            </a:r>
            <a:r>
              <a:rPr lang="en-US" sz="2000" b="1" dirty="0" err="1"/>
              <a:t>atleast</a:t>
            </a:r>
            <a:r>
              <a:rPr lang="en-US" sz="2000" b="1" dirty="0"/>
              <a:t> one of them will have difference in average </a:t>
            </a:r>
            <a:r>
              <a:rPr lang="en-US" sz="2000" b="1" dirty="0" err="1"/>
              <a:t>TaT</a:t>
            </a:r>
            <a:r>
              <a:rPr lang="en-US" sz="2000" b="1" dirty="0"/>
              <a:t> among the 4 laboratories 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FF0000"/>
                </a:solidFill>
              </a:rPr>
              <a:t>ANOVA</a:t>
            </a:r>
          </a:p>
          <a:p>
            <a:pPr algn="just">
              <a:buNone/>
            </a:pPr>
            <a:r>
              <a:rPr lang="en-US" sz="2000" b="1" dirty="0"/>
              <a:t>P-value = 2.1156708949992414e-57 &lt; alpha(0.05)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FF0000"/>
                </a:solidFill>
              </a:rPr>
              <a:t>REJECT Ho.</a:t>
            </a:r>
          </a:p>
          <a:p>
            <a:pPr algn="just">
              <a:buNone/>
            </a:pPr>
            <a:r>
              <a:rPr lang="en-US" sz="2000" b="1" dirty="0"/>
              <a:t> there is evidence of a significant difference in average TAT among the laboratories.</a:t>
            </a:r>
          </a:p>
          <a:p>
            <a:pPr algn="just">
              <a:buNone/>
            </a:pPr>
            <a:endParaRPr lang="en-US" b="1" dirty="0"/>
          </a:p>
          <a:p>
            <a:pPr algn="just">
              <a:buNone/>
            </a:pPr>
            <a:endParaRPr lang="en-US" b="1" dirty="0"/>
          </a:p>
          <a:p>
            <a:pPr algn="just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55429"/>
              </p:ext>
            </p:extLst>
          </p:nvPr>
        </p:nvGraphicFramePr>
        <p:xfrm>
          <a:off x="990600" y="1616988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28600" y="2861388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3547188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086100" y="2951584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009900" y="360192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05550" y="2720177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0" y="4090696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E381BC-FDC5-B3C6-598D-AC45EB114F5B}"/>
              </a:ext>
            </a:extLst>
          </p:cNvPr>
          <p:cNvSpPr/>
          <p:nvPr/>
        </p:nvSpPr>
        <p:spPr>
          <a:xfrm>
            <a:off x="329486" y="5041556"/>
            <a:ext cx="7088349" cy="172849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</a:rPr>
              <a:t>CHI-SQUARE</a:t>
            </a:r>
            <a:endParaRPr lang="en-IN" sz="2000" dirty="0"/>
          </a:p>
          <a:p>
            <a:r>
              <a:rPr lang="en-IN" dirty="0">
                <a:solidFill>
                  <a:schemeClr val="tx1"/>
                </a:solidFill>
              </a:rPr>
              <a:t>DEFINING hypothesis statements: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Ho = p1(male) = p2 (female)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Ha = p1 (male) != p2(female)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value of p:0.6603094907091882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Independent: Accept Ho. So, the male-female ratios are Equal</a:t>
            </a: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sz="2000" dirty="0" err="1"/>
              <a:t>TeleCall</a:t>
            </a:r>
            <a:r>
              <a:rPr lang="en-US" sz="2000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sz="2000" i="1" dirty="0"/>
              <a:t>5% </a:t>
            </a:r>
            <a:r>
              <a:rPr lang="en-US" sz="2000" dirty="0"/>
              <a:t>significance level and help the manager draw appropriate inferences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Minitab File: </a:t>
            </a:r>
            <a:r>
              <a:rPr lang="en-US" sz="2000" b="1" dirty="0" err="1"/>
              <a:t>CustomerOrderForm.mtw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Ans)</a:t>
            </a:r>
          </a:p>
          <a:p>
            <a:pPr>
              <a:buNone/>
            </a:pPr>
            <a:r>
              <a:rPr lang="en-US" sz="2600" dirty="0"/>
              <a:t>CHI-SQUARE method</a:t>
            </a:r>
          </a:p>
          <a:p>
            <a:pPr>
              <a:buNone/>
            </a:pPr>
            <a:endParaRPr lang="en-US" sz="2600" dirty="0"/>
          </a:p>
          <a:p>
            <a:pPr>
              <a:buNone/>
            </a:pPr>
            <a:r>
              <a:rPr lang="en-US" sz="2600" dirty="0"/>
              <a:t>*    Ho = independent  </a:t>
            </a:r>
            <a:r>
              <a:rPr lang="en-US" sz="2600" dirty="0" err="1"/>
              <a:t>i.e</a:t>
            </a:r>
            <a:r>
              <a:rPr lang="en-US" sz="2600" dirty="0"/>
              <a:t> , defective %  are equal in  all </a:t>
            </a:r>
            <a:r>
              <a:rPr lang="en-US" sz="2600" dirty="0" err="1"/>
              <a:t>centre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Ha = dependent   i.e., defective % is not equal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the value of  p is :0.27710209912331435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Independent : Accept Ho So , all the </a:t>
            </a:r>
            <a:r>
              <a:rPr lang="en-US" sz="2600" dirty="0" err="1"/>
              <a:t>centres</a:t>
            </a:r>
            <a:r>
              <a:rPr lang="en-US" sz="2600" dirty="0"/>
              <a:t> are equal in defective %</a:t>
            </a:r>
          </a:p>
          <a:p>
            <a:pPr>
              <a:buNone/>
            </a:pPr>
            <a:r>
              <a:rPr lang="en-US" sz="2600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550</Words>
  <Application>Microsoft Office PowerPoint</Application>
  <PresentationFormat>On-screen Show (4:3)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sreeja mothukuru</cp:lastModifiedBy>
  <cp:revision>3</cp:revision>
  <dcterms:created xsi:type="dcterms:W3CDTF">2015-11-14T12:07:48Z</dcterms:created>
  <dcterms:modified xsi:type="dcterms:W3CDTF">2023-12-07T07:39:28Z</dcterms:modified>
</cp:coreProperties>
</file>