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3" r:id="rId2"/>
    <p:sldId id="256" r:id="rId3"/>
    <p:sldId id="275" r:id="rId4"/>
    <p:sldId id="260" r:id="rId5"/>
    <p:sldId id="261" r:id="rId6"/>
    <p:sldId id="262" r:id="rId7"/>
    <p:sldId id="263" r:id="rId8"/>
    <p:sldId id="264" r:id="rId9"/>
    <p:sldId id="269" r:id="rId10"/>
    <p:sldId id="265" r:id="rId11"/>
    <p:sldId id="292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google.co.in/imgres?imgurl=https://upload.wikimedia.org/wikipedia/commons/thumb/7/78/Servomotor.jpg/170px-Servomotor.jpg&amp;imgrefurl=https://en.wikipedia.org/wiki/Servomotor&amp;h=459&amp;w=170&amp;tbnid=syKiDRCwQYVBGM:&amp;vet=1&amp;tbnh=160&amp;tbnw=59&amp;docid=eZ6JBansu2rjHM&amp;usg=__mOyg4YMWrNdXUm1DubI2REGlJj8=&amp;sa=X&amp;ved=0ahUKEwiS59zIpMTRAhUIqI8KHWYxA34Q9QEIczA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F604A4-EDC0-343F-FE0B-BDB290C061D1}"/>
              </a:ext>
            </a:extLst>
          </p:cNvPr>
          <p:cNvSpPr txBox="1"/>
          <p:nvPr/>
        </p:nvSpPr>
        <p:spPr>
          <a:xfrm>
            <a:off x="334297" y="1"/>
            <a:ext cx="117790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BABASAHEB AMBEDKAR TECHNOLOGICALUNIVERSITY,</a:t>
            </a: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LONERE, MAHARASTRA</a:t>
            </a: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Presentation</a:t>
            </a: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Title:- “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Obstacal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Avoding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Robot”</a:t>
            </a: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:- Rohini R.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Narwade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(2130331372511)</a:t>
            </a: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Meghraj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Patil(2030331372020)</a:t>
            </a: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Telecommunication engineering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Lonere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2022-23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5179F-D742-C801-A917-E94D11E01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748" y="865239"/>
            <a:ext cx="1848465" cy="172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0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Servo </a:t>
            </a:r>
            <a:r>
              <a:rPr lang="en-IN" cap="none" dirty="0"/>
              <a:t>Motor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64033"/>
            <a:ext cx="9905999" cy="4428403"/>
          </a:xfrm>
        </p:spPr>
        <p:txBody>
          <a:bodyPr>
            <a:normAutofit lnSpcReduction="10000"/>
          </a:bodyPr>
          <a:lstStyle/>
          <a:p>
            <a:pPr marL="0" lvl="0" indent="0" eaLnBrk="0" fontAlgn="t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</a:t>
            </a:r>
            <a:endParaRPr lang="en-US" altLang="en-US" dirty="0"/>
          </a:p>
          <a:p>
            <a:pPr lvl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 servomotor is a rotary actuator or linear actuator that allows for precise control of angular or linear position, velocity and acceleration.</a:t>
            </a:r>
          </a:p>
          <a:p>
            <a:pPr lvl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It consists of a suitable motor coupled to a microcontroller for position feedback.</a:t>
            </a:r>
          </a:p>
          <a:p>
            <a:pPr lvl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Servo motors are small, have built-in control circuitry and have good power for their size.</a:t>
            </a:r>
          </a:p>
          <a:p>
            <a:pPr lvl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Servos are used in radio-controlled airplanes, a robot, or operating rudders, etc.</a:t>
            </a:r>
          </a:p>
          <a:p>
            <a:pPr lvl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147" y="3255820"/>
            <a:ext cx="4251928" cy="28124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6736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Ultrasonic </a:t>
            </a:r>
            <a:r>
              <a:rPr lang="en-IN" cap="none" dirty="0"/>
              <a:t>Sensor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855" y="1371600"/>
            <a:ext cx="10557163" cy="4585855"/>
          </a:xfrm>
        </p:spPr>
        <p:txBody>
          <a:bodyPr>
            <a:no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As the name suggests, ultrasonic waves are used in this sensor. Also known as HC SR-04 ultrasonic sensor.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An Ultrasonic sensor is a device that can measure the distance to an object by using sound waves.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It measures distance by sending out a sound wave at a specific frequency and listening for that sound wave to bounce back.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By recording the elapsed time the distance is calculated.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281" y="4879277"/>
            <a:ext cx="3005719" cy="17771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dc </a:t>
            </a:r>
            <a:r>
              <a:rPr lang="en-IN" cap="none" dirty="0"/>
              <a:t>Motors: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716" y="1136074"/>
            <a:ext cx="10593389" cy="4502726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 A motor is an electrical machine which converts electrical energy into mechanical energy.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The principle of working of a DC motor is that "whenever a current carrying conductor is placed in a magnetic field, it experiences a mechanical force".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Electrical motors are everywhere around us. Almost all the electro-mechanical movements we see around us used them,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Additional sensors and electronics control the dc motors.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583" y="5029202"/>
            <a:ext cx="2404417" cy="17456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Software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67661"/>
            <a:ext cx="10088965" cy="5516473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Microcontrollers mostly use different software's from compiling code or to creating a ‘hex file’ till making its PCB( Printed Circuit Board ).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Unlike them the Arduino software is an all-in-one design.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The Arduino Integrated Development Environment - or Arduino Software (IDE) - contains a text editor for writing code, a graphic window (Serial Monitor), a text console, a toolbar with buttons for compiling the code .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Also, it connects to the Arduino hardware to upload programs and communicate with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IN" cap="none" dirty="0"/>
              <a:t>Circuit Diagram:</a:t>
            </a:r>
          </a:p>
        </p:txBody>
      </p:sp>
      <p:pic>
        <p:nvPicPr>
          <p:cNvPr id="3" name="Picture 2" descr="2022-12-27 19_50_50-Settings"/>
          <p:cNvPicPr>
            <a:picLocks noChangeAspect="1"/>
          </p:cNvPicPr>
          <p:nvPr/>
        </p:nvPicPr>
        <p:blipFill>
          <a:blip r:embed="rId2"/>
          <a:srcRect r="575"/>
          <a:stretch>
            <a:fillRect/>
          </a:stretch>
        </p:blipFill>
        <p:spPr>
          <a:xfrm>
            <a:off x="1682115" y="1365885"/>
            <a:ext cx="8777605" cy="44500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9121"/>
            <a:ext cx="9905998" cy="1029978"/>
          </a:xfrm>
        </p:spPr>
        <p:txBody>
          <a:bodyPr/>
          <a:lstStyle/>
          <a:p>
            <a:pPr algn="ctr"/>
            <a:r>
              <a:rPr lang="en-IN" cap="none" dirty="0"/>
              <a:t>Working: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80540"/>
            <a:ext cx="10539727" cy="4885409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The Arduino used here is connected here with sensors and motors both servo and DC motors.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The sensor receives a signal whenever an obstacle is detected. This signal is then sent as a feedback to servo motors to change its angle to +90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° </a:t>
            </a:r>
            <a:r>
              <a:rPr lang="en-IN" dirty="0">
                <a:cs typeface="Calibri" panose="020F0502020204030204" pitchFamily="34" charset="0"/>
              </a:rPr>
              <a:t>or -90°. While the DC motors are stopped.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>
                <a:cs typeface="Calibri" panose="020F0502020204030204" pitchFamily="34" charset="0"/>
              </a:rPr>
              <a:t>And then it’s checked that the path is clear. If it is then the DC motors are turned ON.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>
                <a:cs typeface="Calibri" panose="020F0502020204030204" pitchFamily="34" charset="0"/>
              </a:rPr>
              <a:t>The obstacle detection check occurs repeatedly to avoid collision this is possible due to the sophisticated algorithm used in it.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171977"/>
          </a:xfrm>
        </p:spPr>
        <p:txBody>
          <a:bodyPr/>
          <a:lstStyle/>
          <a:p>
            <a:pPr algn="ctr"/>
            <a:r>
              <a:rPr lang="en-IN" cap="none" dirty="0"/>
              <a:t>Applications: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71977"/>
            <a:ext cx="9905999" cy="3541714"/>
          </a:xfrm>
        </p:spPr>
        <p:txBody>
          <a:bodyPr>
            <a:normAutofit/>
          </a:bodyPr>
          <a:lstStyle/>
          <a:p>
            <a:pPr algn="ctr">
              <a:buClrTx/>
              <a:buFont typeface="Wingdings" panose="05000000000000000000" pitchFamily="2" charset="2"/>
              <a:buChar char="Ø"/>
            </a:pPr>
            <a:r>
              <a:rPr lang="en-IN" dirty="0"/>
              <a:t>Obstacle avoiding robots can be used in almost all mobile robot navigation systems.</a:t>
            </a:r>
          </a:p>
          <a:p>
            <a:pPr algn="ctr">
              <a:buClrTx/>
              <a:buFont typeface="Wingdings" panose="05000000000000000000" pitchFamily="2" charset="2"/>
              <a:buChar char="Ø"/>
            </a:pPr>
            <a:r>
              <a:rPr lang="en-US" altLang="en-IN" dirty="0"/>
              <a:t> They </a:t>
            </a:r>
            <a:r>
              <a:rPr lang="en-IN" dirty="0"/>
              <a:t>can be used for household work like automatic vacuum cleaning.</a:t>
            </a:r>
          </a:p>
          <a:p>
            <a:pPr algn="ctr">
              <a:buClrTx/>
              <a:buFont typeface="Wingdings" panose="05000000000000000000" pitchFamily="2" charset="2"/>
              <a:buChar char="Ø"/>
            </a:pPr>
            <a:r>
              <a:rPr lang="en-IN" dirty="0"/>
              <a:t>They can also be used in dangerous environments, where human penetration could be fatal.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197735"/>
          </a:xfrm>
        </p:spPr>
        <p:txBody>
          <a:bodyPr/>
          <a:lstStyle/>
          <a:p>
            <a:pPr algn="ctr"/>
            <a:r>
              <a:rPr lang="en-IN" cap="none" dirty="0"/>
              <a:t>Future Scope: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17431"/>
            <a:ext cx="9905999" cy="477377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079"/>
            <a:ext cx="9905998" cy="926947"/>
          </a:xfrm>
        </p:spPr>
        <p:txBody>
          <a:bodyPr/>
          <a:lstStyle/>
          <a:p>
            <a:pPr algn="ctr"/>
            <a:r>
              <a:rPr lang="en-IN" cap="none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038872"/>
            <a:ext cx="9905999" cy="4679347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We hereby conclude that the Pixel is a versatile and a rugged robot which can work efficiently in avoiding obstacles in the path and reach its destination.</a:t>
            </a:r>
          </a:p>
          <a:p>
            <a:pPr marL="0" indent="0" algn="ctr">
              <a:buNone/>
            </a:pPr>
            <a:r>
              <a:rPr lang="en-IN" dirty="0"/>
              <a:t>Also due to its highly efficient algorithm the robot detects the path for exist if it is surrounded by obstacles from all 3 sides.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58264"/>
            <a:ext cx="12192000" cy="238760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Obstacle avoiding robot     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AR DESTINE" panose="02000000000000000000" pitchFamily="2" charset="0"/>
              </a:rPr>
              <a:t>                             </a:t>
            </a:r>
            <a:br>
              <a:rPr lang="en-IN" dirty="0">
                <a:solidFill>
                  <a:schemeClr val="tx1">
                    <a:lumMod val="95000"/>
                  </a:schemeClr>
                </a:solidFill>
                <a:latin typeface="AR DESTINE" panose="02000000000000000000" pitchFamily="2" charset="0"/>
              </a:rPr>
            </a:br>
            <a:br>
              <a:rPr lang="en-IN" dirty="0">
                <a:solidFill>
                  <a:schemeClr val="tx1">
                    <a:lumMod val="95000"/>
                  </a:schemeClr>
                </a:solidFill>
                <a:latin typeface="AR DESTINE" panose="02000000000000000000" pitchFamily="2" charset="0"/>
              </a:rPr>
            </a:br>
            <a:endParaRPr lang="en-IN" dirty="0">
              <a:solidFill>
                <a:schemeClr val="tx1">
                  <a:lumMod val="95000"/>
                </a:schemeClr>
              </a:solidFill>
              <a:latin typeface="AR DESTINE" panose="02000000000000000000" pitchFamily="2" charset="0"/>
            </a:endParaRPr>
          </a:p>
        </p:txBody>
      </p:sp>
      <p:pic>
        <p:nvPicPr>
          <p:cNvPr id="4" name="Picture 3" descr="image "/>
          <p:cNvPicPr>
            <a:picLocks noChangeAspect="1"/>
          </p:cNvPicPr>
          <p:nvPr/>
        </p:nvPicPr>
        <p:blipFill>
          <a:blip r:embed="rId2"/>
          <a:srcRect t="17918" b="24423"/>
          <a:stretch>
            <a:fillRect/>
          </a:stretch>
        </p:blipFill>
        <p:spPr>
          <a:xfrm>
            <a:off x="2740025" y="3103880"/>
            <a:ext cx="2837815" cy="2308860"/>
          </a:xfrm>
          <a:prstGeom prst="rect">
            <a:avLst/>
          </a:prstGeom>
        </p:spPr>
      </p:pic>
      <p:pic>
        <p:nvPicPr>
          <p:cNvPr id="5" name="Picture 4" descr="WhatsApp Image 2023-01-04 at 10.21.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840" y="2920365"/>
            <a:ext cx="2580005" cy="33293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45" y="1313644"/>
            <a:ext cx="4799527" cy="35996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9905998" cy="1478570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Contents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46985" y="1478570"/>
            <a:ext cx="3572813" cy="431263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Project overview.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Block diagram.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Components used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Microcontroller.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Power supply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Arduino.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Servo motor.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Ultrasonic sensor.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DC motor.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799" y="1478570"/>
            <a:ext cx="3819660" cy="431263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Software used.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Circuit diagram.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Working.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Applications.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Future scope.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Conclusion.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267287"/>
            <a:ext cx="8791575" cy="1062184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IN" sz="4000" dirty="0"/>
              <a:t> overview: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1491884"/>
            <a:ext cx="8791575" cy="5366116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IN" sz="24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 is developed with the motive that no external commands are given to the robot.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IN" sz="24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processing from detecting the object to making turns is done by an Arduino. 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IN" sz="24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distance value from the sensor is processed by the Arduino for making decisions. 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IN" sz="24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servo motor is commanded and the dc motor are also sent the signal for changing directions if an obstacle is detected.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Block diagram:</a:t>
            </a:r>
          </a:p>
        </p:txBody>
      </p:sp>
      <p:pic>
        <p:nvPicPr>
          <p:cNvPr id="7" name="Content Placeholder 6" descr="2023-01-03 23_22_07-Arduino Based Rotating Head Obstacle Avoiding Robot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670" y="1914525"/>
            <a:ext cx="9242425" cy="3825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336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Components used -</a:t>
            </a:r>
            <a:br>
              <a:rPr lang="en-IN" sz="4000" dirty="0"/>
            </a:br>
            <a:r>
              <a:rPr lang="en-IN" sz="4000" dirty="0"/>
              <a:t>Power supply: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35091" y="5153891"/>
            <a:ext cx="31172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99560" y="2147452"/>
            <a:ext cx="31172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7805</a:t>
            </a:r>
          </a:p>
        </p:txBody>
      </p:sp>
      <p:pic>
        <p:nvPicPr>
          <p:cNvPr id="3074" name="Picture 2" descr="See the source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1981200"/>
            <a:ext cx="3542030" cy="354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8"/>
          <p:cNvSpPr txBox="1"/>
          <p:nvPr/>
        </p:nvSpPr>
        <p:spPr>
          <a:xfrm>
            <a:off x="398145" y="2147570"/>
            <a:ext cx="61417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IN" b="1" dirty="0">
                <a:sym typeface="+mn-ea"/>
              </a:rPr>
              <a:t> </a:t>
            </a:r>
            <a:r>
              <a:rPr lang="en-US" altLang="en-IN" b="1" dirty="0">
                <a:sym typeface="+mn-ea"/>
              </a:rPr>
              <a:t>The Power supply used here is 9v battery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9754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Microcontroller used – AVR: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07379"/>
            <a:ext cx="10039206" cy="4539241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IN" b="1" dirty="0"/>
              <a:t> AVR</a:t>
            </a:r>
            <a:r>
              <a:rPr lang="en-IN" dirty="0"/>
              <a:t> is a family of microcontrollers developed by Atmel. These are modified Harvard architecture &amp; 8 bit RISC single-chip microcontrollers.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 AVR was one of the first microcontroller families to use on-chip flash memory for program storage, as opposed to one-time programmable ROM, EPROM, or EEPROM used by other microcontrollers at the time.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 AVR microcontrollers used in the Arduino board designs.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The 8-bit Arduino used in this project is Atmega328p.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5900"/>
            <a:ext cx="9905998" cy="1478570"/>
          </a:xfrm>
        </p:spPr>
        <p:txBody>
          <a:bodyPr/>
          <a:lstStyle/>
          <a:p>
            <a:pPr algn="ctr"/>
            <a:r>
              <a:rPr lang="en-IN" cap="none" dirty="0"/>
              <a:t>Atmega328p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32067"/>
            <a:ext cx="10037450" cy="3951301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Arduino/Genuino Uno is a microcontroller board based on the ATmega328p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IN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It has 14 digital input/output pins (of which 6 can be used as PWM outputs).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IN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 6 analog inputs are also available for input or output.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IN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 Atmega328p runs at a 16 MHz clock cycle.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73" y="3659965"/>
            <a:ext cx="5442989" cy="36359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8793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Arduino: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030286"/>
            <a:ext cx="6187642" cy="5384369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Arduino is a open source electronics community.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It focuses on using microcontrollers in advance electronics by building microcontroller boards.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These boards uses AVR series microcontrollers for processing and controlling.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You can blink an LED or control an servo motor or even send or receive your twitter messages.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66708" y="1638456"/>
            <a:ext cx="4488872" cy="327253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</TotalTime>
  <Words>908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 DESTINE</vt:lpstr>
      <vt:lpstr>Arial</vt:lpstr>
      <vt:lpstr>Calibri</vt:lpstr>
      <vt:lpstr>Times New Roman</vt:lpstr>
      <vt:lpstr>Tw Cen MT</vt:lpstr>
      <vt:lpstr>Wingdings</vt:lpstr>
      <vt:lpstr>Circuit</vt:lpstr>
      <vt:lpstr>PowerPoint Presentation</vt:lpstr>
      <vt:lpstr>Obstacle avoiding robot                                    </vt:lpstr>
      <vt:lpstr>Contents:</vt:lpstr>
      <vt:lpstr>Project overview:</vt:lpstr>
      <vt:lpstr>Block diagram:</vt:lpstr>
      <vt:lpstr>Components used - Power supply:</vt:lpstr>
      <vt:lpstr>Microcontroller used – AVR:</vt:lpstr>
      <vt:lpstr>Atmega328p :</vt:lpstr>
      <vt:lpstr>Arduino:</vt:lpstr>
      <vt:lpstr>Servo Motor:</vt:lpstr>
      <vt:lpstr>PowerPoint Presentation</vt:lpstr>
      <vt:lpstr>Ultrasonic Sensor:</vt:lpstr>
      <vt:lpstr>dc Motors:</vt:lpstr>
      <vt:lpstr>Software used:</vt:lpstr>
      <vt:lpstr>Circuit Diagram:</vt:lpstr>
      <vt:lpstr>Working:</vt:lpstr>
      <vt:lpstr>Applications:</vt:lpstr>
      <vt:lpstr>Future Scope:</vt:lpstr>
      <vt:lpstr>Conclusion: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Obstacle avoiding robot                                    { pixel }</dc:title>
  <dc:creator>Abhishek</dc:creator>
  <cp:lastModifiedBy>Rohini Narvade</cp:lastModifiedBy>
  <cp:revision>34</cp:revision>
  <dcterms:created xsi:type="dcterms:W3CDTF">2017-01-15T06:53:00Z</dcterms:created>
  <dcterms:modified xsi:type="dcterms:W3CDTF">2023-01-04T06:58:09Z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F7D6570CA1A84E438EF656C1C7909641</vt:lpwstr>
  </property>
  <property fmtid="{D5CDD505-2E9C-101B-9397-08002B2CF9AE}" pid="3" name="KSOProductBuildVer">
    <vt:lpwstr>1033-11.2.0.11214</vt:lpwstr>
  </property>
</Properties>
</file>