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5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9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9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1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 smtClean="0"/>
              <a:t>the store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>
                    <a:lumMod val="65000"/>
                  </a:schemeClr>
                </a:solidFill>
              </a:rPr>
              <a:t>Online shopping</a:t>
            </a:r>
            <a:endParaRPr lang="en-IN" sz="2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692156" cy="4456632"/>
          </a:xfrm>
        </p:spPr>
        <p:txBody>
          <a:bodyPr/>
          <a:lstStyle/>
          <a:p>
            <a:r>
              <a:rPr lang="en-IN" sz="2400" dirty="0"/>
              <a:t>Operating at the crossroads </a:t>
            </a:r>
            <a:r>
              <a:rPr lang="en-IN" sz="2400" dirty="0" smtClean="0"/>
              <a:t>of lifestyle </a:t>
            </a:r>
            <a:r>
              <a:rPr lang="en-IN" sz="2400" dirty="0"/>
              <a:t>and fashion, The Store offers a new kind of retail, creative and social experience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Store is a like minded community brought together online and in a variety of incredible spaces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Store provides you with a variety of incredible apparel and accessories for Men and Women.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14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5" y="2084832"/>
            <a:ext cx="10871618" cy="4405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</a:t>
            </a:r>
            <a:r>
              <a:rPr lang="en-IN" sz="3200" dirty="0" smtClean="0"/>
              <a:t>HTML </a:t>
            </a:r>
            <a:r>
              <a:rPr lang="en-IN" sz="3600" dirty="0" smtClean="0"/>
              <a:t>: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   </a:t>
            </a:r>
            <a:r>
              <a:rPr lang="en-IN" sz="2400" dirty="0" smtClean="0"/>
              <a:t>The Store is </a:t>
            </a:r>
            <a:r>
              <a:rPr lang="en-IN" sz="2400" dirty="0"/>
              <a:t>designed</a:t>
            </a:r>
            <a:r>
              <a:rPr lang="en-IN" sz="2400" dirty="0" smtClean="0"/>
              <a:t> using html, a platform for creating web pages.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 CSS :</a:t>
            </a:r>
          </a:p>
          <a:p>
            <a:pPr marL="0" indent="0">
              <a:buNone/>
            </a:pPr>
            <a:r>
              <a:rPr lang="en-IN" sz="2400" dirty="0" smtClean="0"/>
              <a:t>           Cascading Style Sheet is used for the purpose of beautification of                                   	webpages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JS : 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</a:t>
            </a:r>
            <a:r>
              <a:rPr lang="en-IN" sz="2400" dirty="0" smtClean="0"/>
              <a:t>Java script is used to create interactive effects within the web browsers.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073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87" y="816123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PHP :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2800" dirty="0" smtClean="0"/>
              <a:t>PHP is used for web development which can be embedded 	into html.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SQL :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Domain specific language used for managing data held in 	database management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76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25395"/>
            <a:ext cx="9720072" cy="1499616"/>
          </a:xfrm>
        </p:spPr>
        <p:txBody>
          <a:bodyPr/>
          <a:lstStyle/>
          <a:p>
            <a:r>
              <a:rPr lang="en-IN" dirty="0" smtClean="0"/>
              <a:t>Key </a:t>
            </a:r>
            <a:r>
              <a:rPr lang="en-IN" dirty="0" err="1" smtClean="0"/>
              <a:t>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25011"/>
            <a:ext cx="9999948" cy="45420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Database :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	</a:t>
            </a:r>
            <a:r>
              <a:rPr lang="en-IN" sz="2800" dirty="0" smtClean="0"/>
              <a:t>storing user and product details in form of 				tables using </a:t>
            </a:r>
            <a:r>
              <a:rPr lang="en-IN" sz="2800" dirty="0" err="1" smtClean="0"/>
              <a:t>sql</a:t>
            </a:r>
            <a:r>
              <a:rPr lang="en-IN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My Cart :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	</a:t>
            </a:r>
            <a:r>
              <a:rPr lang="en-IN" sz="2800" dirty="0" smtClean="0"/>
              <a:t>providing each user with his personal cart which 			can be accessed by the user whenever he’s 				logged 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Rendering </a:t>
            </a:r>
            <a:r>
              <a:rPr lang="en-IN" sz="3200" dirty="0" smtClean="0"/>
              <a:t>: each user has a personalized cart and home 		    page with displayed username. 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9309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If one wishes to take up this project in the future we    would like them to look into the drawbacks such as small scale, product range, user feedbacks </a:t>
            </a:r>
            <a:r>
              <a:rPr lang="en-IN" sz="3200" dirty="0" err="1" smtClean="0"/>
              <a:t>etc</a:t>
            </a:r>
            <a:r>
              <a:rPr lang="en-IN" sz="3200" dirty="0" smtClean="0"/>
              <a:t> and come up with better ideas and use better technologies to implement their ideas</a:t>
            </a:r>
            <a:r>
              <a:rPr lang="en-IN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smtClean="0"/>
              <a:t>The project can be further enhanced by using a better database system where each user’s cart and pages are just rendered versions of the general pages .. Thus reducing the database size.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7096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:</a:t>
            </a:r>
          </a:p>
          <a:p>
            <a:r>
              <a:rPr lang="en-IN" dirty="0" smtClean="0"/>
              <a:t>- Manish Shetty (01FB16ECS192)</a:t>
            </a:r>
          </a:p>
          <a:p>
            <a:r>
              <a:rPr lang="en-IN" dirty="0" smtClean="0"/>
              <a:t>- </a:t>
            </a:r>
            <a:r>
              <a:rPr lang="en-IN" dirty="0" err="1" smtClean="0"/>
              <a:t>Megha</a:t>
            </a:r>
            <a:r>
              <a:rPr lang="en-IN" dirty="0" smtClean="0"/>
              <a:t> </a:t>
            </a:r>
            <a:r>
              <a:rPr lang="en-IN" dirty="0" err="1" smtClean="0"/>
              <a:t>Kalal</a:t>
            </a:r>
            <a:r>
              <a:rPr lang="en-IN" dirty="0" smtClean="0"/>
              <a:t> (01FB16ECS203)</a:t>
            </a:r>
          </a:p>
          <a:p>
            <a:r>
              <a:rPr lang="en-IN" dirty="0" smtClean="0"/>
              <a:t>- Pallavi Mishra (01FB16ECS243)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79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181</TotalTime>
  <Words>208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the store</vt:lpstr>
      <vt:lpstr>introduction</vt:lpstr>
      <vt:lpstr>Technologies used</vt:lpstr>
      <vt:lpstr>PowerPoint Presentation</vt:lpstr>
      <vt:lpstr>Key AspectS</vt:lpstr>
      <vt:lpstr>Future Enhancements</vt:lpstr>
      <vt:lpstr>Thank you…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store</dc:title>
  <dc:creator>Pallavi</dc:creator>
  <cp:lastModifiedBy>Pallavi</cp:lastModifiedBy>
  <cp:revision>9</cp:revision>
  <dcterms:created xsi:type="dcterms:W3CDTF">2017-11-22T13:58:48Z</dcterms:created>
  <dcterms:modified xsi:type="dcterms:W3CDTF">2017-11-23T03:40:29Z</dcterms:modified>
</cp:coreProperties>
</file>