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89A3-C9A1-3D4C-BF7B-5220CA6E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FFDE-1C89-BBED-7324-52F49FC8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C911-0823-7A8F-5412-9F8D3AD9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1E1C-2BC9-EE44-E17F-214AE4FB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247F-ECDD-1FA4-873C-659C83A4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0A22-D39B-E3E8-A649-861DFB19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D9AB-A02A-3DF3-E81C-9EDDC7A9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4319-A7D2-59E6-A63F-66E5ED4F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23283-613D-B92F-F87C-12727F6D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F2C50-ADBE-660C-4CAA-0607F49D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5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54930-B026-BA85-D069-422505D43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4521-D31B-2EAB-D0EF-B797E15C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1073-2A35-14DE-D7F3-BCC71C0F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7CDA-AABE-8F6F-9D92-3B67C405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30F2-8AA0-155A-AD6A-0E8893BE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839A-AB93-BAC8-26B2-618A599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53A-B2AC-1E24-D84F-4155C108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91DB-EE75-F9FA-D202-C525CA5F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A025-D89E-4230-E84A-93656CF2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3DF6-E5DB-85E4-D332-18D18119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3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930B-5E08-C0CA-F8CF-4791DBC2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9CE-6822-D56C-7835-C352259C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90A1-7E52-4E54-812A-EF50B6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D3D0-2C16-CB53-798D-98EE210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D168-08B3-B0C7-A968-5DB81AB7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3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0E6B-7784-47E0-D54B-893EAE73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7D95-10F9-8845-B77E-86D8CF05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1D1E-CE8A-AFD7-F3FC-C0D97F0B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317D-DA50-6BB4-9ACC-B6B9A39F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836D-0D9A-859C-A3CE-9429D6B2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20136-3F27-D342-65D1-56A0B53E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3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232C-A24B-413F-1D0D-8780E6B2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B55E-AE45-79CD-7FA2-F55AEBFD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4A45C-14E3-4A40-26CE-232F5E26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EC5A4-7E8C-8E58-6812-0677280F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89253-C7C5-F519-C3BF-81B3755D2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8361-4AE0-AF12-0167-D8BBD4BC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EE277-9F76-CF51-7501-79B4B405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E131-BDE4-9851-FD6A-5397739F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D5EB-D2BD-A04B-22C6-F04EB844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E5C0E-20EC-1D3A-C32D-7C9E983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A063-8C33-3A08-3EBD-2DC9D467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1586E-A039-CAD0-A1E2-6AFE2235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49057-038D-04DC-6E90-4CCA7BA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ECAF6-1D3A-2056-AF41-53717112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00316-1502-8B4B-6AA5-228ED34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0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E006-1DE5-A184-1898-C3A46437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B2F4-E6EE-3098-412D-2C322453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CEA4-58DC-9E6C-EF86-34490186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B6AE-FBBB-BADA-2978-4AC7DF7F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9665-CD75-5BFC-E860-E6A1466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5718-5186-1882-E6D4-365A5AF4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8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244A-F5E1-E022-D0F1-48E0904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CC5C9-F288-2EE6-116A-E49AEB893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D14B-28C0-4F0C-A1FC-DB78E4D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C37A0-465C-1358-75B4-F347A1BF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DEDB-1861-AEBD-032E-C6312B8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2964-F564-D8F4-C180-639C0C83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E808-8549-69CF-C278-9F163DA6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3C3C-5ED6-A20A-64C3-0F5551DD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90CF-ADB3-D797-BD5B-A2EFEA2A2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6D1B-EC00-4651-9B86-6AB888C73298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57D6-1B6D-200D-A24D-EAB7BCC20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B04F-7F31-A906-82B2-4DF2CFAA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9192-735D-46A5-A0AC-B8AC1241A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1FE4-DC14-E14A-88F7-BF18AA1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75"/>
            <a:ext cx="10515600" cy="911584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Functional Interface in Java</a:t>
            </a:r>
            <a:endParaRPr lang="en-IN" sz="3000" b="1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2C9-B592-4AEA-E36A-A017F6BC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An Interface that contains exactly one abstract method is known as functional interface. It can have any number of default, static methods but c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Functional Interface is also known as Single Abstract Method Interfaces or SAM Interfaces. It is a new feature </a:t>
            </a:r>
            <a:r>
              <a:rPr lang="en-US" sz="2000" b="0" i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in Java 8,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which helps to achieve functional programming approach.</a:t>
            </a:r>
          </a:p>
          <a:p>
            <a:pPr marL="0" indent="0" algn="just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457200" lvl="1" indent="0" algn="just">
              <a:buNone/>
            </a:pPr>
            <a:r>
              <a:rPr lang="en-US" sz="2000" u="sng" dirty="0">
                <a:solidFill>
                  <a:schemeClr val="accent1"/>
                </a:solidFill>
                <a:latin typeface="inter-regular"/>
              </a:rPr>
              <a:t>E.g.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@FunctionalInterface 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interface sayable{ 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void say(String msg);  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1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1FE4-DC14-E14A-88F7-BF18AA12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75"/>
            <a:ext cx="10515600" cy="911584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solidFill>
                  <a:schemeClr val="accent1"/>
                </a:solidFill>
                <a:latin typeface="Bahnschrift" panose="020B0502040204020203" pitchFamily="34" charset="0"/>
              </a:rPr>
              <a:t>Java Predefined Main Functional Interfaces</a:t>
            </a:r>
            <a:endParaRPr lang="en-IN" sz="3000" b="1" u="sng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2C9-B592-4AEA-E36A-A017F6BC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Consumer:</a:t>
            </a:r>
          </a:p>
          <a:p>
            <a:pPr marL="457200" lvl="1" indent="0">
              <a:buNone/>
            </a:pP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void accept(T t)</a:t>
            </a:r>
            <a:endParaRPr lang="en-IN" sz="140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 get()</a:t>
            </a:r>
            <a:endParaRPr lang="en-IN" sz="1400" b="1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Predicate:</a:t>
            </a:r>
          </a:p>
          <a:p>
            <a:pPr marL="457200" lvl="1" indent="0">
              <a:buNone/>
            </a:pP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 err="1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test(T t);</a:t>
            </a:r>
            <a:endParaRPr lang="en-IN" sz="140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1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 apply(T t);</a:t>
            </a:r>
            <a:endParaRPr lang="en-IN" sz="140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inter-regular</vt:lpstr>
      <vt:lpstr>Times New Roman</vt:lpstr>
      <vt:lpstr>Office Theme</vt:lpstr>
      <vt:lpstr>Functional Interface in Java</vt:lpstr>
      <vt:lpstr>Java Predefined Main Functional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Interface in Java</dc:title>
  <dc:creator>Ankit Agrawal</dc:creator>
  <cp:lastModifiedBy>Ankit Agrawal</cp:lastModifiedBy>
  <cp:revision>7</cp:revision>
  <dcterms:created xsi:type="dcterms:W3CDTF">2023-07-15T18:03:41Z</dcterms:created>
  <dcterms:modified xsi:type="dcterms:W3CDTF">2023-07-16T14:41:03Z</dcterms:modified>
</cp:coreProperties>
</file>