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0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8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81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28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3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65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7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3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9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77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3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D7E9B6-1554-4F09-8794-44D5E004CB53}" type="datetimeFigureOut">
              <a:rPr lang="en-IN" smtClean="0"/>
              <a:t>13-06-2019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B770B7-59FF-4855-833F-FA57BECAD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0490-F22F-497D-B4D4-3FC61A5A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6218-76F0-4B68-B48E-FE823EF9F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612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384048" lvl="2" indent="0">
              <a:buNone/>
            </a:pPr>
            <a:endParaRPr lang="en-IN" sz="1600" dirty="0">
              <a:latin typeface="Bahnschrift" panose="020B0502040204020203" pitchFamily="34" charset="0"/>
            </a:endParaRPr>
          </a:p>
          <a:p>
            <a:pPr marL="384048" lvl="2" indent="0"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J. P. Dawer Institute Of Information Science And Technology</a:t>
            </a:r>
          </a:p>
          <a:p>
            <a:pPr marL="384048" lvl="2" indent="0">
              <a:buNone/>
            </a:pP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84048" lvl="2" indent="0"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				BSc(I.T)</a:t>
            </a:r>
          </a:p>
          <a:p>
            <a:pPr marL="384048" lvl="2" indent="0"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				</a:t>
            </a:r>
          </a:p>
          <a:p>
            <a:pPr marL="384048" lvl="2" indent="0"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				Semester-6</a:t>
            </a:r>
          </a:p>
          <a:p>
            <a:pPr marL="384048" lvl="2" indent="0"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					</a:t>
            </a:r>
          </a:p>
          <a:p>
            <a:pPr marL="384048" lvl="2" indent="0"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				Dhvani Gondaliya (23)</a:t>
            </a:r>
          </a:p>
          <a:p>
            <a:pPr marL="384048" lvl="2" indent="0">
              <a:buNone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				Megha Mistry (57)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063A6-AFB1-467D-AB09-EB128D79D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12" y="809104"/>
            <a:ext cx="3448673" cy="7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B580-90C3-487D-87DF-01B1354A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CD67-CFF1-4072-A04D-23CEAC05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4725"/>
            <a:ext cx="9773458" cy="4057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/>
              <a:t>Admin 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	Admin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CC71D-4B82-402B-B40E-639CF2DDCC9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8" b="5466"/>
          <a:stretch/>
        </p:blipFill>
        <p:spPr>
          <a:xfrm>
            <a:off x="1731146" y="3497801"/>
            <a:ext cx="8655728" cy="31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6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352-F03C-47D0-8458-2C5B489A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0F75-0F70-4088-A417-E00CF58E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Admin Home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CC3F7-5DF4-4450-99EB-2B487D7BA9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0" b="6795"/>
          <a:stretch/>
        </p:blipFill>
        <p:spPr>
          <a:xfrm>
            <a:off x="1669002" y="3098307"/>
            <a:ext cx="790112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3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19A2-C440-4740-B3E8-92B75840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12D4-A0D6-45A2-8818-33953F6F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Admin View User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45FC5-264B-44BD-AC2E-0FF26BB4FB6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6" b="4999"/>
          <a:stretch/>
        </p:blipFill>
        <p:spPr>
          <a:xfrm>
            <a:off x="1597982" y="3107184"/>
            <a:ext cx="8451540" cy="32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5594-23B5-485C-B171-72CD152E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E477-9F5A-416E-87FE-BA190F89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Admin Manage Category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DC6E0-4753-47E4-BA86-06F53B2B5B8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7" b="4891"/>
          <a:stretch/>
        </p:blipFill>
        <p:spPr>
          <a:xfrm>
            <a:off x="1651246" y="3240350"/>
            <a:ext cx="8825659" cy="31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012A-200D-4D13-A399-F28B0C54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C06D-1D6C-4971-9D4B-215DCD42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Admin View Books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5200C-7CD8-4847-B7A5-05FC945FECD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9" b="4891"/>
          <a:stretch/>
        </p:blipFill>
        <p:spPr>
          <a:xfrm>
            <a:off x="1633490" y="3178206"/>
            <a:ext cx="9081857" cy="32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1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84A8-86DB-4B63-8745-171000B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C641-CED8-4F49-B6D3-8EBF750F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Admin View Book Details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7F176-E085-4C7B-91F9-CAE04293ED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2" b="4366"/>
          <a:stretch/>
        </p:blipFill>
        <p:spPr>
          <a:xfrm>
            <a:off x="1686757" y="3160451"/>
            <a:ext cx="9232777" cy="32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43B2-2C0B-4A9D-BBC7-30C19F81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E604-78B1-4429-A7A3-5E38E253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OTP to change password in mail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B44C9-DBE1-43E3-9D0E-7B248BA2B61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8" b="5318"/>
          <a:stretch/>
        </p:blipFill>
        <p:spPr>
          <a:xfrm>
            <a:off x="1713390" y="3178205"/>
            <a:ext cx="8267223" cy="33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6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71A9-BD1D-4F6F-9C0E-5EB2D748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C27D-8E5D-453C-B186-D659B4C9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u="sng" dirty="0"/>
              <a:t>User Side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	</a:t>
            </a:r>
            <a:r>
              <a:rPr lang="en-IN" sz="2400" dirty="0"/>
              <a:t>User Home Page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E79C6-CB6D-4977-921D-BDFF2B7426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7" b="5441"/>
          <a:stretch/>
        </p:blipFill>
        <p:spPr>
          <a:xfrm>
            <a:off x="1713390" y="3586579"/>
            <a:ext cx="8202977" cy="309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1C88-7FCA-46DA-9D63-F48E5D77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6E35-2F88-4F11-B740-6D86D7F9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User Home Page Top Selling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BD756-DD8E-44B2-B364-5F4662F8DF1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8" t="13060" b="5103"/>
          <a:stretch/>
        </p:blipFill>
        <p:spPr>
          <a:xfrm>
            <a:off x="1731146" y="3213718"/>
            <a:ext cx="8825659" cy="33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9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3CAD-F9CA-4E3A-9CD8-AEEA1757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FE26-E1F2-4587-ADDC-70989827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User Manage Profile Page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BCC35-9BF0-4ACA-8E93-C96AD00977C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3" b="4914"/>
          <a:stretch/>
        </p:blipFill>
        <p:spPr>
          <a:xfrm>
            <a:off x="1765439" y="3178207"/>
            <a:ext cx="8150928" cy="32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714A-D214-4047-905E-55E48F5F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12E2-FC7E-4AB1-8524-06BF8263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215972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92D0-09EF-4D33-902F-4B1AAE9C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EC39F-BB09-49E4-A5EF-AB3E3439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User adding balance to BookSeize wallet via Paytm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AD955-8C14-4E89-918D-B255147E44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9" b="5441"/>
          <a:stretch/>
        </p:blipFill>
        <p:spPr>
          <a:xfrm>
            <a:off x="1756523" y="3240350"/>
            <a:ext cx="8825659" cy="315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1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FE5D-81EB-4262-A55E-7000BA48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3C809-7AA4-4BAD-8FEE-97D00E33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User Inquiry Reply in mail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0D3B6-BAE3-4197-9DE6-216A94D17B7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1" b="5499"/>
          <a:stretch/>
        </p:blipFill>
        <p:spPr>
          <a:xfrm>
            <a:off x="1722269" y="3151573"/>
            <a:ext cx="8389398" cy="31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B22D-EE84-4DD4-9A18-B8824FDB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8FD0-5319-45F1-A5D1-665A975C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User Sell Book form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E7FEF-37F1-4839-BC82-3119128E2AB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1" b="5717"/>
          <a:stretch/>
        </p:blipFill>
        <p:spPr>
          <a:xfrm>
            <a:off x="1837678" y="3142695"/>
            <a:ext cx="8993079" cy="31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1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EB7A-914F-47C5-B693-43DFF132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E841-851E-4C2B-9428-81B62DD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Subcategory and Condition wise sorting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0B176-0033-4338-B76E-7AC237C09C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4" t="13017" b="4614"/>
          <a:stretch/>
        </p:blipFill>
        <p:spPr>
          <a:xfrm>
            <a:off x="1793290" y="3231473"/>
            <a:ext cx="8914436" cy="32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36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BCDA-0C7E-4D96-976F-4978CCFF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E133-80B7-4E7F-B021-CE486F40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Quick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773CE-CDF3-4DBF-ADFC-997C166CA57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5165"/>
          <a:stretch/>
        </p:blipFill>
        <p:spPr>
          <a:xfrm>
            <a:off x="1731146" y="3160451"/>
            <a:ext cx="8593584" cy="331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90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60BC-7395-4D99-8049-DF1CC304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4189-8CED-4441-AE71-F0BD1618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User More Details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EE975-9F3B-4EFF-A6C0-7A5248D4613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3" b="6183"/>
          <a:stretch/>
        </p:blipFill>
        <p:spPr>
          <a:xfrm>
            <a:off x="1651246" y="3062795"/>
            <a:ext cx="9223899" cy="32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916-AE42-472E-B97C-F2B57DEA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9C7F-5788-4FE9-9512-1A038A61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Login and Register Page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A5B9D-FEEE-479A-8926-F6E4F2F1F51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2" b="5166"/>
          <a:stretch/>
        </p:blipFill>
        <p:spPr>
          <a:xfrm>
            <a:off x="1802167" y="3204839"/>
            <a:ext cx="8825659" cy="31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8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13C2-C03C-4CDC-841A-5CB06EC0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34D5-55E5-4180-AA79-CFDDC79D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User Cart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9471C-11B7-42A6-872B-3696EECAF4C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8" b="4889"/>
          <a:stretch/>
        </p:blipFill>
        <p:spPr>
          <a:xfrm>
            <a:off x="1766656" y="3142695"/>
            <a:ext cx="8362765" cy="31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2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58E6-16AD-4D3B-8A6B-36AA047A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062E-71C9-414B-8386-A8581F17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User Payment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ABA66-A807-4104-9F4E-3301363E129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2" b="5255"/>
          <a:stretch/>
        </p:blipFill>
        <p:spPr>
          <a:xfrm>
            <a:off x="1669002" y="3107184"/>
            <a:ext cx="9534617" cy="3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0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633F-B6EE-43B5-A87E-1A3401633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293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CAE7-974B-4F40-9EB7-1FB826DA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C1C5-F44F-40A5-9E00-7C75CC3A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BookSeize is a web-based PHP CI application with MYSQL database.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IN" sz="2400" dirty="0"/>
              <a:t>BookSeize provides platform of one can buy or sell different categories books may be new &amp; old books.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400" dirty="0"/>
              <a:t> Our site is maintaining users’ wallets for maintaining purchasing.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400" dirty="0"/>
              <a:t>User can provide rating and review of appropriate book.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64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A48D-7026-442C-9C90-810E6484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5DCC-3799-4304-A14A-39059F20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30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u="sng" dirty="0"/>
              <a:t>Admin :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Admin can login.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Admin can manage User.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Admin can manage Category &amp; Sub Category Books.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Admin can View the information of registered books and Users.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Admin can view &amp; reply the inquires provided by various users.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Admin can manage the banners.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8025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0922-44F1-4B3F-84A3-6045566E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Scope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610C-5388-4B70-981F-D40EF116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1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/>
              <a:t>User :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register and login in the website.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manage their own Profile and their Wallet.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manage address.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search books and buy books.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manage cart.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b="1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97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5890-F3EF-4839-9E4A-655EC9AE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Scope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3191-BD7D-450F-9DC3-C5A0C1CA9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check the status of their order.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also make inquiry.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manage password.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give the feedback and rating on the site.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(Seller) can manage status of order delivery.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also add book to sell.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54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10DB-65AA-4AF2-AB42-4CE4034A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Scope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6DCB-F6EB-49A4-92D2-D207D327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 </a:t>
            </a:r>
            <a:r>
              <a:rPr lang="en-IN" sz="2800" b="1" u="sng" dirty="0"/>
              <a:t>Visitor</a:t>
            </a:r>
            <a:r>
              <a:rPr lang="en-IN" b="1" u="sng" dirty="0"/>
              <a:t> </a:t>
            </a:r>
            <a:r>
              <a:rPr lang="en-IN" sz="2800" b="1" u="sng" dirty="0"/>
              <a:t>: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Visitor can view the books for different category.</a:t>
            </a:r>
            <a:r>
              <a:rPr lang="en-IN" sz="2400" dirty="0"/>
              <a:t> 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Visitor can view/search required books.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Visitor can manage cart but visitor has to register himself to sale or purchase books.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Visitor can view banner also visitor can make inquiry.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Visitor can give review of books.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973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C8CC-0D62-4AB6-B0E8-CE29B241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4359-26ED-44C8-846D-95AF3D29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search any books.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buy old and new books.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also sell books. </a:t>
            </a:r>
            <a:endParaRPr lang="en-IN" sz="24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/>
              <a:t>User can find rarely available books easily.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251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8C04-AD32-41A7-8AED-FE9A0465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FB70-3DDE-4860-B65F-59F29D2E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200" dirty="0"/>
              <a:t>Online buying, selling and exchange of used books itself is a big advantage and a unique feature of our project.  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200" dirty="0"/>
              <a:t>Helps in saving trees and user’s investment.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200" dirty="0"/>
              <a:t>Transaction using credit points makes it simple and safe.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200" dirty="0"/>
              <a:t>User friendly and hence satisfies customers.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200" dirty="0"/>
              <a:t>Used books on a website helps to fulfill the need of rare and unavailable books.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200" dirty="0"/>
              <a:t>Users contribute in saving natural resources without any extra effort.</a:t>
            </a:r>
            <a:endParaRPr lang="en-IN" sz="2200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748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183</TotalTime>
  <Words>396</Words>
  <Application>Microsoft Office PowerPoint</Application>
  <PresentationFormat>Widescreen</PresentationFormat>
  <Paragraphs>105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Bahnschrift</vt:lpstr>
      <vt:lpstr>Cambria</vt:lpstr>
      <vt:lpstr>Century Gothic</vt:lpstr>
      <vt:lpstr>Wingdings</vt:lpstr>
      <vt:lpstr>Wingdings 3</vt:lpstr>
      <vt:lpstr>Ion Boardroom</vt:lpstr>
      <vt:lpstr> </vt:lpstr>
      <vt:lpstr>Index</vt:lpstr>
      <vt:lpstr>Introduction</vt:lpstr>
      <vt:lpstr>Scope</vt:lpstr>
      <vt:lpstr>Scope</vt:lpstr>
      <vt:lpstr>Scope</vt:lpstr>
      <vt:lpstr>Scope</vt:lpstr>
      <vt:lpstr>Objectives</vt:lpstr>
      <vt:lpstr>Advantages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Interface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mistry</dc:creator>
  <cp:lastModifiedBy>megha mistry</cp:lastModifiedBy>
  <cp:revision>40</cp:revision>
  <dcterms:created xsi:type="dcterms:W3CDTF">2019-06-10T10:33:42Z</dcterms:created>
  <dcterms:modified xsi:type="dcterms:W3CDTF">2019-06-13T06:07:26Z</dcterms:modified>
</cp:coreProperties>
</file>