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2" d="100"/>
          <a:sy n="142" d="100"/>
        </p:scale>
        <p:origin x="104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Megha.R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au510421205023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89</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Megz zz</cp:lastModifiedBy>
  <cp:revision>8</cp:revision>
  <dcterms:modified xsi:type="dcterms:W3CDTF">2024-04-11T08:43:13Z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