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96" r:id="rId5"/>
    <p:sldId id="259" r:id="rId6"/>
    <p:sldId id="299" r:id="rId7"/>
    <p:sldId id="301" r:id="rId8"/>
    <p:sldId id="302" r:id="rId9"/>
    <p:sldId id="304" r:id="rId10"/>
  </p:sldIdLst>
  <p:sldSz cx="9144000" cy="5143500"/>
  <p:notesSz cx="6858000" cy="9144000"/>
  <p:embeddedFontLst>
    <p:embeddedFont>
      <p:font typeface="Sora"/>
      <p:regular r:id="rId14"/>
    </p:embeddedFont>
    <p:embeddedFont>
      <p:font typeface="Cabin"/>
      <p:regular r:id="rId15"/>
    </p:embeddedFont>
    <p:embeddedFont>
      <p:font typeface="Arial Narrow" panose="020B060602020203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25d80b419_0_2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25d80b419_0_2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6" Type="http://schemas.openxmlformats.org/officeDocument/2006/relationships/image" Target="../media/image2.png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2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219700" y="972725"/>
            <a:ext cx="6704700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1730775" y="3578950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19;p2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20" name="Google Shape;20;p2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" name="Google Shape;21;p2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23" name="Google Shape;23;p2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" name="Google Shape;24;p2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1"/>
          <p:cNvSpPr txBox="1"/>
          <p:nvPr>
            <p:ph type="title" hasCustomPrompt="1"/>
          </p:nvPr>
        </p:nvSpPr>
        <p:spPr>
          <a:xfrm>
            <a:off x="1989175" y="1468600"/>
            <a:ext cx="5165700" cy="123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type="subTitle" idx="1"/>
          </p:nvPr>
        </p:nvSpPr>
        <p:spPr>
          <a:xfrm>
            <a:off x="1989175" y="2964950"/>
            <a:ext cx="51657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113" name="Google Shape;113;p1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1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1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1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1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9" name="Google Shape;119;p11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120" name="Google Shape;120;p11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1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122" name="Google Shape;122;p11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123" name="Google Shape;123;p11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" name="Google Shape;124;p11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type="title" idx="2" hasCustomPrompt="1"/>
          </p:nvPr>
        </p:nvSpPr>
        <p:spPr>
          <a:xfrm>
            <a:off x="145620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type="title" idx="3" hasCustomPrompt="1"/>
          </p:nvPr>
        </p:nvSpPr>
        <p:spPr>
          <a:xfrm>
            <a:off x="145620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type="title" idx="4" hasCustomPrompt="1"/>
          </p:nvPr>
        </p:nvSpPr>
        <p:spPr>
          <a:xfrm>
            <a:off x="4155475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type="title" idx="5" hasCustomPrompt="1"/>
          </p:nvPr>
        </p:nvSpPr>
        <p:spPr>
          <a:xfrm>
            <a:off x="4155475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type="title" idx="6" hasCustomPrompt="1"/>
          </p:nvPr>
        </p:nvSpPr>
        <p:spPr>
          <a:xfrm>
            <a:off x="6854750" y="1252725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type="title" idx="7" hasCustomPrompt="1"/>
          </p:nvPr>
        </p:nvSpPr>
        <p:spPr>
          <a:xfrm>
            <a:off x="6854750" y="2990946"/>
            <a:ext cx="8331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/>
          <p:nvPr>
            <p:ph type="subTitle" idx="1"/>
          </p:nvPr>
        </p:nvSpPr>
        <p:spPr>
          <a:xfrm>
            <a:off x="72000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type="subTitle" idx="8"/>
          </p:nvPr>
        </p:nvSpPr>
        <p:spPr>
          <a:xfrm>
            <a:off x="3419275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type="subTitle" idx="9"/>
          </p:nvPr>
        </p:nvSpPr>
        <p:spPr>
          <a:xfrm>
            <a:off x="6118550" y="1921925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type="subTitle" idx="13"/>
          </p:nvPr>
        </p:nvSpPr>
        <p:spPr>
          <a:xfrm>
            <a:off x="72000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type="subTitle" idx="14"/>
          </p:nvPr>
        </p:nvSpPr>
        <p:spPr>
          <a:xfrm>
            <a:off x="3419275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type="subTitle" idx="15"/>
          </p:nvPr>
        </p:nvSpPr>
        <p:spPr>
          <a:xfrm>
            <a:off x="6118550" y="3660200"/>
            <a:ext cx="23055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ra"/>
              <a:buNone/>
              <a:defRPr sz="2000" b="1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1" name="Google Shape;141;p13"/>
          <p:cNvGrpSpPr/>
          <p:nvPr/>
        </p:nvGrpSpPr>
        <p:grpSpPr>
          <a:xfrm>
            <a:off x="-277300" y="-1140000"/>
            <a:ext cx="9421288" cy="7165612"/>
            <a:chOff x="-277300" y="-1140000"/>
            <a:chExt cx="9421288" cy="7165612"/>
          </a:xfrm>
        </p:grpSpPr>
        <p:pic>
          <p:nvPicPr>
            <p:cNvPr id="142" name="Google Shape;142;p1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7420537" y="4023848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 flipH="1">
              <a:off x="-862975" y="-5543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4" name="Google Shape;144;p13"/>
            <p:cNvGrpSpPr/>
            <p:nvPr/>
          </p:nvGrpSpPr>
          <p:grpSpPr>
            <a:xfrm>
              <a:off x="7848191" y="-744375"/>
              <a:ext cx="1295797" cy="1644600"/>
              <a:chOff x="7848191" y="-744375"/>
              <a:chExt cx="1295797" cy="1644600"/>
            </a:xfrm>
          </p:grpSpPr>
          <p:pic>
            <p:nvPicPr>
              <p:cNvPr id="145" name="Google Shape;145;p13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48191" y="-744375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3"/>
              <p:cNvSpPr txBox="1"/>
              <p:nvPr/>
            </p:nvSpPr>
            <p:spPr>
              <a:xfrm>
                <a:off x="8377400" y="453825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4"/>
          <p:cNvSpPr txBox="1"/>
          <p:nvPr>
            <p:ph type="subTitle" idx="1"/>
          </p:nvPr>
        </p:nvSpPr>
        <p:spPr>
          <a:xfrm>
            <a:off x="4474350" y="2344425"/>
            <a:ext cx="3765000" cy="15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50" name="Google Shape;150;p14"/>
          <p:cNvSpPr txBox="1"/>
          <p:nvPr>
            <p:ph type="title"/>
          </p:nvPr>
        </p:nvSpPr>
        <p:spPr>
          <a:xfrm>
            <a:off x="4474350" y="1202175"/>
            <a:ext cx="3765000" cy="10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" name="Google Shape;151;p14"/>
          <p:cNvGrpSpPr/>
          <p:nvPr/>
        </p:nvGrpSpPr>
        <p:grpSpPr>
          <a:xfrm>
            <a:off x="-746025" y="-1534750"/>
            <a:ext cx="10810825" cy="7379975"/>
            <a:chOff x="-746025" y="-1534750"/>
            <a:chExt cx="10810825" cy="7379975"/>
          </a:xfrm>
        </p:grpSpPr>
        <p:pic>
          <p:nvPicPr>
            <p:cNvPr id="152" name="Google Shape;152;p1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891925" y="-1388850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896475" y="84475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1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7750750" y="38229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5"/>
          <p:cNvSpPr txBox="1"/>
          <p:nvPr>
            <p:ph type="subTitle" idx="1"/>
          </p:nvPr>
        </p:nvSpPr>
        <p:spPr>
          <a:xfrm>
            <a:off x="5759475" y="3946400"/>
            <a:ext cx="2651400" cy="6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type="title"/>
          </p:nvPr>
        </p:nvSpPr>
        <p:spPr>
          <a:xfrm>
            <a:off x="5759475" y="2468900"/>
            <a:ext cx="2651400" cy="14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" name="Google Shape;159;p15"/>
          <p:cNvSpPr/>
          <p:nvPr>
            <p:ph type="pic" idx="2"/>
          </p:nvPr>
        </p:nvSpPr>
        <p:spPr>
          <a:xfrm>
            <a:off x="715100" y="535000"/>
            <a:ext cx="2836800" cy="40734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5"/>
          <p:cNvSpPr/>
          <p:nvPr>
            <p:ph type="pic" idx="3"/>
          </p:nvPr>
        </p:nvSpPr>
        <p:spPr>
          <a:xfrm>
            <a:off x="3690375" y="535000"/>
            <a:ext cx="4738500" cy="16386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5"/>
          <p:cNvSpPr/>
          <p:nvPr>
            <p:ph type="pic" idx="4"/>
          </p:nvPr>
        </p:nvSpPr>
        <p:spPr>
          <a:xfrm>
            <a:off x="3690375" y="2336000"/>
            <a:ext cx="1749900" cy="2272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2" name="Google Shape;162;p15"/>
          <p:cNvGrpSpPr/>
          <p:nvPr/>
        </p:nvGrpSpPr>
        <p:grpSpPr>
          <a:xfrm>
            <a:off x="-746025" y="-1776949"/>
            <a:ext cx="11284275" cy="8419173"/>
            <a:chOff x="-746025" y="-1776949"/>
            <a:chExt cx="11284275" cy="8419173"/>
          </a:xfrm>
        </p:grpSpPr>
        <p:pic>
          <p:nvPicPr>
            <p:cNvPr id="163" name="Google Shape;163;p1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331475" y="-249400"/>
              <a:ext cx="922393" cy="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1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680625" y="348736"/>
              <a:ext cx="1713300" cy="372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15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8098101" y="-1612747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15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891925" y="4474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680625" y="46085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type="subTitle" idx="1"/>
          </p:nvPr>
        </p:nvSpPr>
        <p:spPr>
          <a:xfrm>
            <a:off x="720050" y="2480925"/>
            <a:ext cx="2490000" cy="4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6"/>
          <p:cNvSpPr txBox="1"/>
          <p:nvPr>
            <p:ph type="subTitle" idx="2"/>
          </p:nvPr>
        </p:nvSpPr>
        <p:spPr>
          <a:xfrm>
            <a:off x="720050" y="2977075"/>
            <a:ext cx="24900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16"/>
          <p:cNvSpPr txBox="1"/>
          <p:nvPr>
            <p:ph type="subTitle" idx="3"/>
          </p:nvPr>
        </p:nvSpPr>
        <p:spPr>
          <a:xfrm>
            <a:off x="3327021" y="2977075"/>
            <a:ext cx="24900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6"/>
          <p:cNvSpPr txBox="1"/>
          <p:nvPr>
            <p:ph type="subTitle" idx="4"/>
          </p:nvPr>
        </p:nvSpPr>
        <p:spPr>
          <a:xfrm>
            <a:off x="5933996" y="2977075"/>
            <a:ext cx="24900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6"/>
          <p:cNvSpPr txBox="1"/>
          <p:nvPr>
            <p:ph type="subTitle" idx="5"/>
          </p:nvPr>
        </p:nvSpPr>
        <p:spPr>
          <a:xfrm>
            <a:off x="3327023" y="2480925"/>
            <a:ext cx="2490000" cy="4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16"/>
          <p:cNvSpPr txBox="1"/>
          <p:nvPr>
            <p:ph type="subTitle" idx="6"/>
          </p:nvPr>
        </p:nvSpPr>
        <p:spPr>
          <a:xfrm>
            <a:off x="5934000" y="2480925"/>
            <a:ext cx="2490000" cy="49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77" name="Google Shape;177;p16"/>
          <p:cNvGrpSpPr/>
          <p:nvPr/>
        </p:nvGrpSpPr>
        <p:grpSpPr>
          <a:xfrm>
            <a:off x="-436800" y="-1299500"/>
            <a:ext cx="9687113" cy="7515187"/>
            <a:chOff x="-436800" y="-1299500"/>
            <a:chExt cx="9687113" cy="7515187"/>
          </a:xfrm>
        </p:grpSpPr>
        <p:pic>
          <p:nvPicPr>
            <p:cNvPr id="178" name="Google Shape;178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-1022475" y="-7138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" name="Google Shape;179;p16"/>
            <p:cNvGrpSpPr/>
            <p:nvPr/>
          </p:nvGrpSpPr>
          <p:grpSpPr>
            <a:xfrm>
              <a:off x="7954516" y="-983600"/>
              <a:ext cx="1295797" cy="1644600"/>
              <a:chOff x="7954516" y="-983600"/>
              <a:chExt cx="1295797" cy="1644600"/>
            </a:xfrm>
          </p:grpSpPr>
          <p:pic>
            <p:nvPicPr>
              <p:cNvPr id="180" name="Google Shape;180;p16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7954516" y="-9836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1" name="Google Shape;181;p16"/>
              <p:cNvSpPr txBox="1"/>
              <p:nvPr/>
            </p:nvSpPr>
            <p:spPr>
              <a:xfrm>
                <a:off x="8483725" y="21460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182" name="Google Shape;182;p16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7502362" y="4213923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type="subTitle" idx="1"/>
          </p:nvPr>
        </p:nvSpPr>
        <p:spPr>
          <a:xfrm>
            <a:off x="1303440" y="16563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type="subTitle" idx="2"/>
          </p:nvPr>
        </p:nvSpPr>
        <p:spPr>
          <a:xfrm>
            <a:off x="1303440" y="28760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type="subTitle" idx="3"/>
          </p:nvPr>
        </p:nvSpPr>
        <p:spPr>
          <a:xfrm>
            <a:off x="1303440" y="4095775"/>
            <a:ext cx="5340900" cy="52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17"/>
          <p:cNvSpPr txBox="1"/>
          <p:nvPr>
            <p:ph type="subTitle" idx="4"/>
          </p:nvPr>
        </p:nvSpPr>
        <p:spPr>
          <a:xfrm>
            <a:off x="1303440" y="128742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type="subTitle" idx="5"/>
          </p:nvPr>
        </p:nvSpPr>
        <p:spPr>
          <a:xfrm>
            <a:off x="1303438" y="250712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type="subTitle" idx="6"/>
          </p:nvPr>
        </p:nvSpPr>
        <p:spPr>
          <a:xfrm>
            <a:off x="1303440" y="3726835"/>
            <a:ext cx="53409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2" name="Google Shape;192;p17"/>
          <p:cNvGrpSpPr/>
          <p:nvPr/>
        </p:nvGrpSpPr>
        <p:grpSpPr>
          <a:xfrm>
            <a:off x="-746025" y="-1534750"/>
            <a:ext cx="11275975" cy="7334075"/>
            <a:chOff x="-746025" y="-1534750"/>
            <a:chExt cx="11275975" cy="7334075"/>
          </a:xfrm>
        </p:grpSpPr>
        <p:pic>
          <p:nvPicPr>
            <p:cNvPr id="193" name="Google Shape;193;p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891925" y="-1388850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680625" y="5350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8215900" y="3777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type="subTitle" idx="1"/>
          </p:nvPr>
        </p:nvSpPr>
        <p:spPr>
          <a:xfrm>
            <a:off x="936663" y="1306475"/>
            <a:ext cx="349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type="subTitle" idx="2"/>
          </p:nvPr>
        </p:nvSpPr>
        <p:spPr>
          <a:xfrm>
            <a:off x="936664" y="1832375"/>
            <a:ext cx="349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type="subTitle" idx="3"/>
          </p:nvPr>
        </p:nvSpPr>
        <p:spPr>
          <a:xfrm>
            <a:off x="4711734" y="1832375"/>
            <a:ext cx="349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type="subTitle" idx="4"/>
          </p:nvPr>
        </p:nvSpPr>
        <p:spPr>
          <a:xfrm>
            <a:off x="936664" y="3580700"/>
            <a:ext cx="349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type="subTitle" idx="5"/>
          </p:nvPr>
        </p:nvSpPr>
        <p:spPr>
          <a:xfrm>
            <a:off x="4711734" y="3580700"/>
            <a:ext cx="34956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type="subTitle" idx="6"/>
          </p:nvPr>
        </p:nvSpPr>
        <p:spPr>
          <a:xfrm>
            <a:off x="936663" y="3054800"/>
            <a:ext cx="349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type="subTitle" idx="7"/>
          </p:nvPr>
        </p:nvSpPr>
        <p:spPr>
          <a:xfrm>
            <a:off x="4711731" y="1306475"/>
            <a:ext cx="349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type="subTitle" idx="8"/>
          </p:nvPr>
        </p:nvSpPr>
        <p:spPr>
          <a:xfrm>
            <a:off x="4711731" y="3054800"/>
            <a:ext cx="349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7" name="Google Shape;207;p18"/>
          <p:cNvGrpSpPr/>
          <p:nvPr/>
        </p:nvGrpSpPr>
        <p:grpSpPr>
          <a:xfrm>
            <a:off x="-746025" y="-1698524"/>
            <a:ext cx="11164650" cy="8340748"/>
            <a:chOff x="-746025" y="-1698524"/>
            <a:chExt cx="11164650" cy="8340748"/>
          </a:xfrm>
        </p:grpSpPr>
        <p:pic>
          <p:nvPicPr>
            <p:cNvPr id="208" name="Google Shape;208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331475" y="-249400"/>
              <a:ext cx="922393" cy="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424000" y="255523"/>
              <a:ext cx="1713300" cy="372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1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7978476" y="-153432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891925" y="4474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8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680625" y="46085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type="subTitle" idx="1"/>
          </p:nvPr>
        </p:nvSpPr>
        <p:spPr>
          <a:xfrm>
            <a:off x="721133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type="subTitle" idx="2"/>
          </p:nvPr>
        </p:nvSpPr>
        <p:spPr>
          <a:xfrm>
            <a:off x="3342150" y="1811513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type="subTitle" idx="3"/>
          </p:nvPr>
        </p:nvSpPr>
        <p:spPr>
          <a:xfrm>
            <a:off x="5963167" y="1811513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type="subTitle" idx="4"/>
          </p:nvPr>
        </p:nvSpPr>
        <p:spPr>
          <a:xfrm>
            <a:off x="721133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type="subTitle" idx="5"/>
          </p:nvPr>
        </p:nvSpPr>
        <p:spPr>
          <a:xfrm>
            <a:off x="3342234" y="3512625"/>
            <a:ext cx="24591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type="subTitle" idx="6"/>
          </p:nvPr>
        </p:nvSpPr>
        <p:spPr>
          <a:xfrm>
            <a:off x="5963167" y="3512625"/>
            <a:ext cx="24597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19"/>
          <p:cNvSpPr txBox="1"/>
          <p:nvPr>
            <p:ph type="subTitle" idx="7"/>
          </p:nvPr>
        </p:nvSpPr>
        <p:spPr>
          <a:xfrm>
            <a:off x="721133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type="subTitle" idx="8"/>
          </p:nvPr>
        </p:nvSpPr>
        <p:spPr>
          <a:xfrm>
            <a:off x="3342150" y="12766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type="subTitle" idx="9"/>
          </p:nvPr>
        </p:nvSpPr>
        <p:spPr>
          <a:xfrm>
            <a:off x="5963167" y="1276675"/>
            <a:ext cx="24597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type="subTitle" idx="13"/>
          </p:nvPr>
        </p:nvSpPr>
        <p:spPr>
          <a:xfrm>
            <a:off x="721133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type="subTitle" idx="14"/>
          </p:nvPr>
        </p:nvSpPr>
        <p:spPr>
          <a:xfrm>
            <a:off x="3342234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type="subTitle" idx="15"/>
          </p:nvPr>
        </p:nvSpPr>
        <p:spPr>
          <a:xfrm>
            <a:off x="5963467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ra"/>
              <a:buNone/>
              <a:defRPr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" name="Google Shape;228;p19"/>
          <p:cNvGrpSpPr/>
          <p:nvPr/>
        </p:nvGrpSpPr>
        <p:grpSpPr>
          <a:xfrm>
            <a:off x="-746025" y="-1534750"/>
            <a:ext cx="11275975" cy="7334075"/>
            <a:chOff x="-746025" y="-1534750"/>
            <a:chExt cx="11275975" cy="7334075"/>
          </a:xfrm>
        </p:grpSpPr>
        <p:pic>
          <p:nvPicPr>
            <p:cNvPr id="229" name="Google Shape;229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891925" y="-1388850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9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680625" y="5350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8215900" y="3777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20"/>
          <p:cNvGrpSpPr/>
          <p:nvPr/>
        </p:nvGrpSpPr>
        <p:grpSpPr>
          <a:xfrm>
            <a:off x="-436800" y="-1299500"/>
            <a:ext cx="9687113" cy="7515187"/>
            <a:chOff x="-436800" y="-1299500"/>
            <a:chExt cx="9687113" cy="7515187"/>
          </a:xfrm>
        </p:grpSpPr>
        <p:pic>
          <p:nvPicPr>
            <p:cNvPr id="236" name="Google Shape;236;p2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-1022475" y="-7138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20"/>
            <p:cNvGrpSpPr/>
            <p:nvPr/>
          </p:nvGrpSpPr>
          <p:grpSpPr>
            <a:xfrm>
              <a:off x="7954516" y="-983600"/>
              <a:ext cx="1295797" cy="1644600"/>
              <a:chOff x="7954516" y="-983600"/>
              <a:chExt cx="1295797" cy="1644600"/>
            </a:xfrm>
          </p:grpSpPr>
          <p:pic>
            <p:nvPicPr>
              <p:cNvPr id="238" name="Google Shape;238;p20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7954516" y="-9836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9" name="Google Shape;239;p20"/>
              <p:cNvSpPr txBox="1"/>
              <p:nvPr/>
            </p:nvSpPr>
            <p:spPr>
              <a:xfrm>
                <a:off x="8483725" y="21460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240" name="Google Shape;240;p20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7502362" y="4213923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type="title"/>
          </p:nvPr>
        </p:nvSpPr>
        <p:spPr>
          <a:xfrm>
            <a:off x="2391900" y="2830800"/>
            <a:ext cx="4360200" cy="8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4027150" y="1451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9" name="Google Shape;29;p3"/>
          <p:cNvGrpSpPr/>
          <p:nvPr/>
        </p:nvGrpSpPr>
        <p:grpSpPr>
          <a:xfrm>
            <a:off x="-1239074" y="-900576"/>
            <a:ext cx="12318375" cy="5888798"/>
            <a:chOff x="-1239074" y="-900576"/>
            <a:chExt cx="12318375" cy="5888798"/>
          </a:xfrm>
        </p:grpSpPr>
        <p:pic>
          <p:nvPicPr>
            <p:cNvPr id="30" name="Google Shape;30;p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1325099" flipH="1">
              <a:off x="7529831" y="394411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7537679" flipH="1">
              <a:off x="8093619" y="20350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" name="Google Shape;32;p3"/>
            <p:cNvGrpSpPr/>
            <p:nvPr/>
          </p:nvGrpSpPr>
          <p:grpSpPr>
            <a:xfrm>
              <a:off x="7043266" y="-472000"/>
              <a:ext cx="1295797" cy="1644600"/>
              <a:chOff x="7848191" y="-744375"/>
              <a:chExt cx="1295797" cy="1644600"/>
            </a:xfrm>
          </p:grpSpPr>
          <p:pic>
            <p:nvPicPr>
              <p:cNvPr id="33" name="Google Shape;33;p3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7848191" y="-744375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" name="Google Shape;34;p3"/>
              <p:cNvSpPr txBox="1"/>
              <p:nvPr/>
            </p:nvSpPr>
            <p:spPr>
              <a:xfrm>
                <a:off x="8377400" y="453825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35" name="Google Shape;35;p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-1239074" y="1433777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Google Shape;36;p3"/>
            <p:cNvGrpSpPr/>
            <p:nvPr/>
          </p:nvGrpSpPr>
          <p:grpSpPr>
            <a:xfrm>
              <a:off x="481201" y="3249637"/>
              <a:ext cx="1515724" cy="1440024"/>
              <a:chOff x="7413076" y="-437912"/>
              <a:chExt cx="1515724" cy="1440024"/>
            </a:xfrm>
          </p:grpSpPr>
          <p:pic>
            <p:nvPicPr>
              <p:cNvPr id="37" name="Google Shape;37;p3"/>
              <p:cNvPicPr preferRelativeResize="0"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" name="Google Shape;38;p3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pic>
          <p:nvPicPr>
            <p:cNvPr id="39" name="Google Shape;39;p3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1455237" y="-900576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4" name="Google Shape;244;p21"/>
          <p:cNvGrpSpPr/>
          <p:nvPr/>
        </p:nvGrpSpPr>
        <p:grpSpPr>
          <a:xfrm>
            <a:off x="-746025" y="-1698524"/>
            <a:ext cx="11164650" cy="8340748"/>
            <a:chOff x="-746025" y="-1698524"/>
            <a:chExt cx="11164650" cy="8340748"/>
          </a:xfrm>
        </p:grpSpPr>
        <p:pic>
          <p:nvPicPr>
            <p:cNvPr id="245" name="Google Shape;245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331475" y="-249400"/>
              <a:ext cx="922393" cy="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2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424000" y="255523"/>
              <a:ext cx="1713300" cy="372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1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7978476" y="-153432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1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891925" y="4474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21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680625" y="46085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2"/>
          <p:cNvSpPr txBox="1"/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3" name="Google Shape;253;p22"/>
          <p:cNvSpPr txBox="1"/>
          <p:nvPr>
            <p:ph type="subTitle" idx="1"/>
          </p:nvPr>
        </p:nvSpPr>
        <p:spPr>
          <a:xfrm>
            <a:off x="2382350" y="1700400"/>
            <a:ext cx="43794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4" name="Google Shape;254;p22"/>
          <p:cNvSpPr txBox="1"/>
          <p:nvPr/>
        </p:nvSpPr>
        <p:spPr>
          <a:xfrm>
            <a:off x="2382325" y="35634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-GB" sz="10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3"/>
              </a:rPr>
              <a:t>Slidesgo</a:t>
            </a:r>
            <a:r>
              <a:rPr lang="en-GB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includes icons by </a:t>
            </a:r>
            <a:r>
              <a:rPr lang="en-GB" sz="10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Flaticon</a:t>
            </a:r>
            <a:r>
              <a:rPr lang="en-GB" sz="1000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</a:t>
            </a:r>
            <a:r>
              <a:rPr lang="en-GB" sz="1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-GB" sz="1000" b="1" u="sng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Freepik</a:t>
            </a:r>
            <a:endParaRPr sz="1000" b="1" u="sng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255" name="Google Shape;255;p22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256" name="Google Shape;256;p22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2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22"/>
            <p:cNvPicPr preferRelativeResize="0"/>
            <p:nvPr/>
          </p:nvPicPr>
          <p:blipFill>
            <a:blip r:embed="rId8"/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22"/>
            <p:cNvPicPr preferRelativeResize="0"/>
            <p:nvPr/>
          </p:nvPicPr>
          <p:blipFill>
            <a:blip r:embed="rId9"/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22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22"/>
            <p:cNvPicPr preferRelativeResize="0"/>
            <p:nvPr/>
          </p:nvPicPr>
          <p:blipFill>
            <a:blip r:embed="rId10"/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2" name="Google Shape;262;p22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263" name="Google Shape;263;p22"/>
              <p:cNvPicPr preferRelativeResize="0"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4" name="Google Shape;264;p22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265" name="Google Shape;265;p22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266" name="Google Shape;266;p22"/>
              <p:cNvPicPr preferRelativeResize="0"/>
              <p:nvPr/>
            </p:nvPicPr>
            <p:blipFill>
              <a:blip r:embed="rId12"/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7" name="Google Shape;267;p22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23"/>
          <p:cNvGrpSpPr/>
          <p:nvPr/>
        </p:nvGrpSpPr>
        <p:grpSpPr>
          <a:xfrm>
            <a:off x="-436800" y="-1299500"/>
            <a:ext cx="9687113" cy="7515187"/>
            <a:chOff x="-436800" y="-1299500"/>
            <a:chExt cx="9687113" cy="7515187"/>
          </a:xfrm>
        </p:grpSpPr>
        <p:pic>
          <p:nvPicPr>
            <p:cNvPr id="271" name="Google Shape;271;p2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-1022475" y="-7138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2" name="Google Shape;272;p23"/>
            <p:cNvGrpSpPr/>
            <p:nvPr/>
          </p:nvGrpSpPr>
          <p:grpSpPr>
            <a:xfrm>
              <a:off x="7954516" y="-983600"/>
              <a:ext cx="1295797" cy="1644600"/>
              <a:chOff x="7954516" y="-983600"/>
              <a:chExt cx="1295797" cy="1644600"/>
            </a:xfrm>
          </p:grpSpPr>
          <p:pic>
            <p:nvPicPr>
              <p:cNvPr id="273" name="Google Shape;273;p23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7954516" y="-9836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3"/>
              <p:cNvSpPr txBox="1"/>
              <p:nvPr/>
            </p:nvSpPr>
            <p:spPr>
              <a:xfrm>
                <a:off x="8483725" y="21460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275" name="Google Shape;275;p23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7502362" y="4213923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24"/>
          <p:cNvGrpSpPr/>
          <p:nvPr/>
        </p:nvGrpSpPr>
        <p:grpSpPr>
          <a:xfrm>
            <a:off x="-746025" y="-1698524"/>
            <a:ext cx="11164650" cy="8340748"/>
            <a:chOff x="-746025" y="-1698524"/>
            <a:chExt cx="11164650" cy="8340748"/>
          </a:xfrm>
        </p:grpSpPr>
        <p:pic>
          <p:nvPicPr>
            <p:cNvPr id="279" name="Google Shape;279;p2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331475" y="-249400"/>
              <a:ext cx="922393" cy="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2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424000" y="255523"/>
              <a:ext cx="1713300" cy="372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7978476" y="-153432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891925" y="4474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4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680625" y="46085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type="body" idx="1"/>
          </p:nvPr>
        </p:nvSpPr>
        <p:spPr>
          <a:xfrm>
            <a:off x="720000" y="1152475"/>
            <a:ext cx="7704000" cy="3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44" name="Google Shape;44;p4"/>
          <p:cNvGrpSpPr/>
          <p:nvPr/>
        </p:nvGrpSpPr>
        <p:grpSpPr>
          <a:xfrm>
            <a:off x="-746025" y="-1698524"/>
            <a:ext cx="11164650" cy="8340748"/>
            <a:chOff x="-746025" y="-1698524"/>
            <a:chExt cx="11164650" cy="8340748"/>
          </a:xfrm>
        </p:grpSpPr>
        <p:pic>
          <p:nvPicPr>
            <p:cNvPr id="45" name="Google Shape;45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331475" y="-249400"/>
              <a:ext cx="922393" cy="78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8424000" y="255523"/>
              <a:ext cx="1713300" cy="3725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7978476" y="-153432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4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-891925" y="4474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4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680625" y="46085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5"/>
          <p:cNvSpPr txBox="1"/>
          <p:nvPr>
            <p:ph type="subTitle" idx="1"/>
          </p:nvPr>
        </p:nvSpPr>
        <p:spPr>
          <a:xfrm>
            <a:off x="1072087" y="2320628"/>
            <a:ext cx="32799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type="subTitle" idx="2"/>
          </p:nvPr>
        </p:nvSpPr>
        <p:spPr>
          <a:xfrm>
            <a:off x="4792017" y="2320628"/>
            <a:ext cx="32799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type="subTitle" idx="3"/>
          </p:nvPr>
        </p:nvSpPr>
        <p:spPr>
          <a:xfrm>
            <a:off x="1072075" y="2780628"/>
            <a:ext cx="32799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type="subTitle" idx="4"/>
          </p:nvPr>
        </p:nvSpPr>
        <p:spPr>
          <a:xfrm>
            <a:off x="4792005" y="2780628"/>
            <a:ext cx="3279900" cy="13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7" name="Google Shape;57;p5"/>
          <p:cNvGrpSpPr/>
          <p:nvPr/>
        </p:nvGrpSpPr>
        <p:grpSpPr>
          <a:xfrm>
            <a:off x="-746025" y="-1534750"/>
            <a:ext cx="11275975" cy="7334075"/>
            <a:chOff x="-746025" y="-1534750"/>
            <a:chExt cx="11275975" cy="7334075"/>
          </a:xfrm>
        </p:grpSpPr>
        <p:pic>
          <p:nvPicPr>
            <p:cNvPr id="58" name="Google Shape;58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891925" y="-1388850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680625" y="5350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8215900" y="3777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4" name="Google Shape;64;p6"/>
          <p:cNvGrpSpPr/>
          <p:nvPr/>
        </p:nvGrpSpPr>
        <p:grpSpPr>
          <a:xfrm>
            <a:off x="-746025" y="-1534750"/>
            <a:ext cx="11275975" cy="7334075"/>
            <a:chOff x="-746025" y="-1534750"/>
            <a:chExt cx="11275975" cy="7334075"/>
          </a:xfrm>
        </p:grpSpPr>
        <p:pic>
          <p:nvPicPr>
            <p:cNvPr id="65" name="Google Shape;65;p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891925" y="-1388850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6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8680625" y="535000"/>
              <a:ext cx="819150" cy="72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8215900" y="3777075"/>
              <a:ext cx="2314050" cy="202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Sora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type="body" idx="1"/>
          </p:nvPr>
        </p:nvSpPr>
        <p:spPr>
          <a:xfrm>
            <a:off x="720000" y="195167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7"/>
          <p:cNvSpPr/>
          <p:nvPr>
            <p:ph type="pic" idx="2"/>
          </p:nvPr>
        </p:nvSpPr>
        <p:spPr>
          <a:xfrm>
            <a:off x="5631000" y="535000"/>
            <a:ext cx="2797800" cy="4073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3" name="Google Shape;73;p7"/>
          <p:cNvGrpSpPr/>
          <p:nvPr/>
        </p:nvGrpSpPr>
        <p:grpSpPr>
          <a:xfrm>
            <a:off x="163174" y="-885900"/>
            <a:ext cx="5229832" cy="6338851"/>
            <a:chOff x="163174" y="-885900"/>
            <a:chExt cx="5229832" cy="6338851"/>
          </a:xfrm>
        </p:grpSpPr>
        <p:pic>
          <p:nvPicPr>
            <p:cNvPr id="74" name="Google Shape;74;p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63174" y="4328926"/>
              <a:ext cx="1515875" cy="1124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1059800" y="12362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6" name="Google Shape;76;p7"/>
            <p:cNvGrpSpPr/>
            <p:nvPr/>
          </p:nvGrpSpPr>
          <p:grpSpPr>
            <a:xfrm>
              <a:off x="4136373" y="-885900"/>
              <a:ext cx="1256634" cy="1761606"/>
              <a:chOff x="4136373" y="-885900"/>
              <a:chExt cx="1256634" cy="1761606"/>
            </a:xfrm>
          </p:grpSpPr>
          <p:pic>
            <p:nvPicPr>
              <p:cNvPr id="77" name="Google Shape;77;p7"/>
              <p:cNvPicPr preferRelativeResize="0"/>
              <p:nvPr/>
            </p:nvPicPr>
            <p:blipFill>
              <a:blip r:embed="rId5"/>
              <a:stretch>
                <a:fillRect/>
              </a:stretch>
            </p:blipFill>
            <p:spPr>
              <a:xfrm rot="-5400000">
                <a:off x="3704498" y="-454025"/>
                <a:ext cx="1735025" cy="871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8" name="Google Shape;78;p7"/>
              <p:cNvSpPr txBox="1"/>
              <p:nvPr/>
            </p:nvSpPr>
            <p:spPr>
              <a:xfrm>
                <a:off x="4994006" y="429306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-2431156" y="-1854598"/>
            <a:ext cx="11999207" cy="8120423"/>
            <a:chOff x="-2431156" y="-1854598"/>
            <a:chExt cx="11999207" cy="8120423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248875" y="3946650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344262" y="-835651"/>
              <a:ext cx="1611175" cy="20017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8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325099">
              <a:off x="388381" y="3829268"/>
              <a:ext cx="653433" cy="956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>
            <a:blip r:embed="rId6"/>
            <a:stretch>
              <a:fillRect/>
            </a:stretch>
          </p:blipFill>
          <p:spPr>
            <a:xfrm>
              <a:off x="8428900" y="1457488"/>
              <a:ext cx="177925" cy="867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8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7537679">
              <a:off x="-2049824" y="1585452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6072751" y="-1854598"/>
              <a:ext cx="2604351" cy="22759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" name="Google Shape;89;p8"/>
            <p:cNvGrpSpPr/>
            <p:nvPr/>
          </p:nvGrpSpPr>
          <p:grpSpPr>
            <a:xfrm>
              <a:off x="7413076" y="-437912"/>
              <a:ext cx="1515724" cy="1440024"/>
              <a:chOff x="7413076" y="-437912"/>
              <a:chExt cx="1515724" cy="1440024"/>
            </a:xfrm>
          </p:grpSpPr>
          <p:pic>
            <p:nvPicPr>
              <p:cNvPr id="90" name="Google Shape;90;p8"/>
              <p:cNvPicPr preferRelativeResize="0"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13076" y="-437912"/>
                <a:ext cx="1186835" cy="14400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91;p8"/>
              <p:cNvSpPr txBox="1"/>
              <p:nvPr/>
            </p:nvSpPr>
            <p:spPr>
              <a:xfrm>
                <a:off x="8529800" y="377625"/>
                <a:ext cx="3990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9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+</a:t>
                </a:r>
                <a:endParaRPr sz="900"/>
              </a:p>
            </p:txBody>
          </p:sp>
        </p:grpSp>
        <p:grpSp>
          <p:nvGrpSpPr>
            <p:cNvPr id="92" name="Google Shape;92;p8"/>
            <p:cNvGrpSpPr/>
            <p:nvPr/>
          </p:nvGrpSpPr>
          <p:grpSpPr>
            <a:xfrm>
              <a:off x="1661691" y="4472750"/>
              <a:ext cx="1295797" cy="1575750"/>
              <a:chOff x="1661691" y="4472750"/>
              <a:chExt cx="1295797" cy="1575750"/>
            </a:xfrm>
          </p:grpSpPr>
          <p:pic>
            <p:nvPicPr>
              <p:cNvPr id="93" name="Google Shape;93;p8"/>
              <p:cNvPicPr preferRelativeResize="0"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1661691" y="46085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" name="Google Shape;94;p8"/>
              <p:cNvSpPr txBox="1"/>
              <p:nvPr/>
            </p:nvSpPr>
            <p:spPr>
              <a:xfrm>
                <a:off x="1976575" y="447275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" name="Google Shape;98;p9"/>
          <p:cNvSpPr txBox="1"/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9" name="Google Shape;99;p9"/>
          <p:cNvGrpSpPr/>
          <p:nvPr/>
        </p:nvGrpSpPr>
        <p:grpSpPr>
          <a:xfrm>
            <a:off x="-436800" y="-1299500"/>
            <a:ext cx="9687113" cy="7515187"/>
            <a:chOff x="-436800" y="-1299500"/>
            <a:chExt cx="9687113" cy="7515187"/>
          </a:xfrm>
        </p:grpSpPr>
        <p:pic>
          <p:nvPicPr>
            <p:cNvPr id="100" name="Google Shape;100;p9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-1022475" y="-713825"/>
              <a:ext cx="2904851" cy="17335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9"/>
            <p:cNvGrpSpPr/>
            <p:nvPr/>
          </p:nvGrpSpPr>
          <p:grpSpPr>
            <a:xfrm>
              <a:off x="7954516" y="-983600"/>
              <a:ext cx="1295797" cy="1644600"/>
              <a:chOff x="7954516" y="-983600"/>
              <a:chExt cx="1295797" cy="1644600"/>
            </a:xfrm>
          </p:grpSpPr>
          <p:pic>
            <p:nvPicPr>
              <p:cNvPr id="102" name="Google Shape;102;p9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7954516" y="-983600"/>
                <a:ext cx="1295797" cy="1440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3" name="Google Shape;103;p9"/>
              <p:cNvSpPr txBox="1"/>
              <p:nvPr/>
            </p:nvSpPr>
            <p:spPr>
              <a:xfrm>
                <a:off x="8483725" y="214600"/>
                <a:ext cx="3990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700" b="1">
                    <a:solidFill>
                      <a:schemeClr val="dk1"/>
                    </a:solidFill>
                    <a:latin typeface="Sora"/>
                    <a:ea typeface="Sora"/>
                    <a:cs typeface="Sora"/>
                    <a:sym typeface="Sora"/>
                  </a:rPr>
                  <a:t>2</a:t>
                </a:r>
                <a:endParaRPr sz="700"/>
              </a:p>
            </p:txBody>
          </p:sp>
        </p:grpSp>
        <p:pic>
          <p:nvPicPr>
            <p:cNvPr id="104" name="Google Shape;104;p9"/>
            <p:cNvPicPr preferRelativeResize="0"/>
            <p:nvPr/>
          </p:nvPicPr>
          <p:blipFill>
            <a:blip r:embed="rId5"/>
            <a:stretch>
              <a:fillRect/>
            </a:stretch>
          </p:blipFill>
          <p:spPr>
            <a:xfrm rot="10800000" flipH="1">
              <a:off x="7502362" y="4213923"/>
              <a:ext cx="1611176" cy="200176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138575" y="3918275"/>
            <a:ext cx="6867000" cy="690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ctrTitle"/>
          </p:nvPr>
        </p:nvSpPr>
        <p:spPr>
          <a:xfrm>
            <a:off x="1219700" y="1419765"/>
            <a:ext cx="6704700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br>
              <a:rPr lang="en-US" sz="3200"/>
            </a:b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Data Analytics with Cognos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3200"/>
              <a:t>WEBSITE TRAFFIC ANALYSIS</a:t>
            </a:r>
            <a:endParaRPr sz="3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500" b="0"/>
          </a:p>
        </p:txBody>
      </p:sp>
      <p:cxnSp>
        <p:nvCxnSpPr>
          <p:cNvPr id="296" name="Google Shape;296;p28"/>
          <p:cNvCxnSpPr/>
          <p:nvPr/>
        </p:nvCxnSpPr>
        <p:spPr>
          <a:xfrm>
            <a:off x="2342625" y="1419986"/>
            <a:ext cx="44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ctrTitle"/>
          </p:nvPr>
        </p:nvSpPr>
        <p:spPr>
          <a:xfrm>
            <a:off x="1219700" y="1419765"/>
            <a:ext cx="6704700" cy="231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200"/>
            </a:br>
            <a:br>
              <a:rPr lang="en-US" sz="3200"/>
            </a:b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Data Analytics with Cognos</a:t>
            </a: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r>
              <a:rPr lang="en-US" sz="2400">
                <a:latin typeface="Arial Narrow" panose="020B0606020202030204" charset="0"/>
                <a:cs typeface="Arial Narrow" panose="020B0606020202030204" charset="0"/>
              </a:rPr>
              <a:t>GROUP-X</a:t>
            </a: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1.S.SASI PRIYA</a:t>
            </a: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2.G.THIRISHA</a:t>
            </a:r>
            <a:br>
              <a:rPr lang="en-US" sz="2000">
                <a:latin typeface="Arial Narrow" panose="020B0606020202030204" charset="0"/>
                <a:cs typeface="Arial Narrow" panose="020B0606020202030204" charset="0"/>
              </a:rPr>
            </a:b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3.R.MEGHA</a:t>
            </a:r>
            <a:endParaRPr sz="2000">
              <a:latin typeface="Arial Narrow" panose="020B0606020202030204" charset="0"/>
              <a:cs typeface="Arial Narrow" panose="020B0606020202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 Narrow" panose="020B0606020202030204" charset="0"/>
                <a:cs typeface="Arial Narrow" panose="020B0606020202030204" charset="0"/>
              </a:rPr>
              <a:t>4.V.RAMYA</a:t>
            </a:r>
            <a:endParaRPr lang="en-US" sz="2000">
              <a:latin typeface="Arial Narrow" panose="020B0606020202030204" charset="0"/>
              <a:cs typeface="Arial Narrow" panose="020B0606020202030204" charset="0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>
            <a:off x="2343260" y="1780031"/>
            <a:ext cx="4458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720000" y="849125"/>
            <a:ext cx="4244400" cy="106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INTRODUCTION</a:t>
            </a:r>
            <a:endParaRPr lang="en-US" altLang="en-GB"/>
          </a:p>
        </p:txBody>
      </p:sp>
      <p:sp>
        <p:nvSpPr>
          <p:cNvPr id="335" name="Google Shape;335;p31"/>
          <p:cNvSpPr txBox="1"/>
          <p:nvPr>
            <p:ph type="body" idx="1"/>
          </p:nvPr>
        </p:nvSpPr>
        <p:spPr>
          <a:xfrm>
            <a:off x="720000" y="195167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Analyzing website traffic using data analytics involves examining the data collected from your website to gain insights, make data-driven decisions, and optimize its performance. Here's a step-by-step guide on how to perform website traffic analysis using data analytics: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 Collection,Data processing,Loading the dataset,Exploratory Data Analysis (EDA),Segmentation,Time Series Analysis,Conversion Funnel Analysis,Machine Learning,Data Visualization and Continuous Monitoring.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16475" y="58039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Picture Placeholder 2" descr="w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31180" y="1786255"/>
            <a:ext cx="279781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body" idx="1"/>
          </p:nvPr>
        </p:nvSpPr>
        <p:spPr>
          <a:xfrm>
            <a:off x="683170" y="113125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import pandas as pd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Define the dataset file path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dataset_path = 'your_dataset.csv'  # Replace with the actual file path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Function to load the dataset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def load_dataset(file_path):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try: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dataset = pd.read_csv(file_path)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return dataset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except FileNotFoundError: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    print(f"File not found: {file_path}")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endParaRPr lang="en-US"/>
          </a:p>
        </p:txBody>
      </p:sp>
      <p:sp>
        <p:nvSpPr>
          <p:cNvPr id="2" name="Title 1"/>
          <p:cNvSpPr/>
          <p:nvPr>
            <p:ph type="title"/>
          </p:nvPr>
        </p:nvSpPr>
        <p:spPr>
          <a:xfrm>
            <a:off x="611415" y="123320"/>
            <a:ext cx="4244400" cy="1068000"/>
          </a:xfrm>
        </p:spPr>
        <p:txBody>
          <a:bodyPr/>
          <a:p>
            <a:r>
              <a:rPr lang="en-US"/>
              <a:t>SOURCE CODE</a:t>
            </a:r>
            <a:endParaRPr lang="en-US"/>
          </a:p>
        </p:txBody>
      </p:sp>
      <p:pic>
        <p:nvPicPr>
          <p:cNvPr id="3" name="Picture Placeholder 2" descr="w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31180" y="1786255"/>
            <a:ext cx="279781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body" idx="1"/>
          </p:nvPr>
        </p:nvSpPr>
        <p:spPr>
          <a:xfrm>
            <a:off x="611415" y="534990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return None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except Exception as e: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    print(f"An error occurred while loading the dataset: {e}")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    return None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# Function to access the dataset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def access_dataset(dataset):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if dataset is not None: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    # Perform data access and analysis here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    # You can use pandas functions to explore the data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print(dataset.head())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def main():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ym typeface="+mn-ea"/>
              </a:rPr>
              <a:t>    # Load the dataset</a:t>
            </a:r>
            <a:endParaRPr lang="en-US">
              <a:sym typeface="+mn-e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816475" y="58039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Picture Placeholder 2" descr="w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31180" y="1786255"/>
            <a:ext cx="279781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1"/>
          <p:cNvSpPr txBox="1"/>
          <p:nvPr>
            <p:ph type="body" idx="1"/>
          </p:nvPr>
        </p:nvSpPr>
        <p:spPr>
          <a:xfrm>
            <a:off x="611415" y="627065"/>
            <a:ext cx="4244400" cy="23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dataset = load_dataset(dataset_path)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# Access and analyze the dataset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access_dataset(dataset)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__name__ == "__main__":</a:t>
            </a:r>
            <a:endParaRPr lang="en-US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main()</a:t>
            </a:r>
            <a:endParaRPr lang="en-US"/>
          </a:p>
        </p:txBody>
      </p:sp>
      <p:pic>
        <p:nvPicPr>
          <p:cNvPr id="3" name="Picture Placeholder 2" descr="we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5631180" y="1786255"/>
            <a:ext cx="2797810" cy="1569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0000" y="267465"/>
            <a:ext cx="4244400" cy="1068000"/>
          </a:xfrm>
        </p:spPr>
        <p:txBody>
          <a:bodyPr/>
          <a:p>
            <a:r>
              <a:rPr lang="en-US"/>
              <a:t>OUTPUT: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827405" y="1779270"/>
            <a:ext cx="4572000" cy="1383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en-US"/>
              <a:t>Website Traffic Analysis Report</a:t>
            </a:r>
            <a:endParaRPr lang="en-US"/>
          </a:p>
          <a:p>
            <a:r>
              <a:rPr lang="en-US"/>
              <a:t>-------------------------------</a:t>
            </a:r>
            <a:endParaRPr lang="en-US"/>
          </a:p>
          <a:p>
            <a:endParaRPr lang="en-US"/>
          </a:p>
          <a:p>
            <a:r>
              <a:rPr lang="en-US"/>
              <a:t>Total Page Views: 100,000</a:t>
            </a:r>
            <a:endParaRPr lang="en-US"/>
          </a:p>
          <a:p>
            <a:r>
              <a:rPr lang="en-US"/>
              <a:t>Average Session Duration: 2 minutes and 30 seconds</a:t>
            </a:r>
            <a:endParaRPr lang="en-US"/>
          </a:p>
          <a:p>
            <a:r>
              <a:rPr lang="en-US"/>
              <a:t>Bounce Rate: 45.20%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lecular Typography Social Media Strategy by Slidesgo">
  <a:themeElements>
    <a:clrScheme name="Simple Light">
      <a:dk1>
        <a:srgbClr val="F5F5F6"/>
      </a:dk1>
      <a:lt1>
        <a:srgbClr val="808194"/>
      </a:lt1>
      <a:dk2>
        <a:srgbClr val="000649"/>
      </a:dk2>
      <a:lt2>
        <a:srgbClr val="000C79"/>
      </a:lt2>
      <a:accent1>
        <a:srgbClr val="0011AC"/>
      </a:accent1>
      <a:accent2>
        <a:srgbClr val="001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5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1629</Words>
  <Application>WPS Presentation</Application>
  <PresentationFormat/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</vt:lpstr>
      <vt:lpstr>Sora</vt:lpstr>
      <vt:lpstr>Cabin</vt:lpstr>
      <vt:lpstr>Arial Narrow</vt:lpstr>
      <vt:lpstr>Microsoft YaHei</vt:lpstr>
      <vt:lpstr>Arial Unicode MS</vt:lpstr>
      <vt:lpstr>Molecular Typography Social Media Strategy by Slidesgo</vt:lpstr>
      <vt:lpstr>  Data Analytics with Cognos   INNOVATIVE DESIGNS IN WEBSITE TRAFFIC ANALYSIS</vt:lpstr>
      <vt:lpstr>4.V.RAMYA</vt:lpstr>
      <vt:lpstr>INTRODUCTION</vt:lpstr>
      <vt:lpstr>SOURCE CODE</vt:lpstr>
      <vt:lpstr>PowerPoint 演示文稿</vt:lpstr>
      <vt:lpstr>PowerPoint 演示文稿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 Data Analytics with Cognos   INNOVATIVE DESIGNS IN WEBSITE TRAFFIC ANALYSIS</dc:title>
  <dc:creator/>
  <cp:lastModifiedBy>SURESH KUMAR</cp:lastModifiedBy>
  <cp:revision>3</cp:revision>
  <dcterms:created xsi:type="dcterms:W3CDTF">2023-10-10T15:49:00Z</dcterms:created>
  <dcterms:modified xsi:type="dcterms:W3CDTF">2023-10-18T13:27:52Z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270237563C714E5DADA15F3BDCD0FE37_13</vt:lpwstr>
  </property>
  <property fmtid="{D5CDD505-2E9C-101B-9397-08002B2CF9AE}" pid="3" name="KSOProductBuildVer">
    <vt:lpwstr>1033-12.2.0.13266</vt:lpwstr>
  </property>
</Properties>
</file>