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8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9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7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4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8FA1-B5E5-3C4D-A5C5-84F602C3611E}" type="datetimeFigureOut">
              <a:rPr lang="en-US" smtClean="0"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B91B8-6659-E144-8DF3-BDFB6FFE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60436" y="1835501"/>
            <a:ext cx="578376" cy="5155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60436" y="2450171"/>
            <a:ext cx="578376" cy="5155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60436" y="3080830"/>
            <a:ext cx="578376" cy="5155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2869897" y="1835501"/>
            <a:ext cx="307779" cy="176089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agnetic Disk 15"/>
          <p:cNvSpPr/>
          <p:nvPr/>
        </p:nvSpPr>
        <p:spPr>
          <a:xfrm>
            <a:off x="5474355" y="2241930"/>
            <a:ext cx="716655" cy="91435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617490" y="2333379"/>
            <a:ext cx="1169377" cy="502993"/>
          </a:xfrm>
          <a:prstGeom prst="cube">
            <a:avLst>
              <a:gd name="adj" fmla="val 575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34113" y="3713958"/>
            <a:ext cx="118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Smart Meters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509525" y="2558317"/>
            <a:ext cx="102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RS-485 BUS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76164" y="3073179"/>
            <a:ext cx="109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Raspberry Pi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cxnSp>
        <p:nvCxnSpPr>
          <p:cNvPr id="23" name="Straight Connector 22"/>
          <p:cNvCxnSpPr>
            <a:stCxn id="4" idx="5"/>
            <a:endCxn id="20" idx="0"/>
          </p:cNvCxnSpPr>
          <p:nvPr/>
        </p:nvCxnSpPr>
        <p:spPr>
          <a:xfrm>
            <a:off x="2154111" y="2275567"/>
            <a:ext cx="715787" cy="436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6"/>
            <a:endCxn id="20" idx="0"/>
          </p:cNvCxnSpPr>
          <p:nvPr/>
        </p:nvCxnSpPr>
        <p:spPr>
          <a:xfrm>
            <a:off x="2238812" y="2707956"/>
            <a:ext cx="631086" cy="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</p:cNvCxnSpPr>
          <p:nvPr/>
        </p:nvCxnSpPr>
        <p:spPr>
          <a:xfrm flipV="1">
            <a:off x="2154111" y="2729487"/>
            <a:ext cx="715786" cy="426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7" idx="2"/>
          </p:cNvCxnSpPr>
          <p:nvPr/>
        </p:nvCxnSpPr>
        <p:spPr>
          <a:xfrm>
            <a:off x="3177675" y="2712206"/>
            <a:ext cx="439815" cy="17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4"/>
            <a:endCxn id="16" idx="2"/>
          </p:cNvCxnSpPr>
          <p:nvPr/>
        </p:nvCxnSpPr>
        <p:spPr>
          <a:xfrm flipV="1">
            <a:off x="4497646" y="2699107"/>
            <a:ext cx="976709" cy="303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31409" y="3265354"/>
            <a:ext cx="114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sMAP</a:t>
            </a:r>
            <a:endParaRPr lang="en-US" sz="1400" dirty="0" smtClean="0"/>
          </a:p>
          <a:p>
            <a:pPr algn="ctr"/>
            <a:r>
              <a:rPr lang="en-US" sz="1400" dirty="0" err="1" smtClean="0"/>
              <a:t>Archiver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713877" y="2137195"/>
            <a:ext cx="76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Network</a:t>
            </a:r>
            <a:endParaRPr lang="en-US" sz="1200" dirty="0"/>
          </a:p>
        </p:txBody>
      </p:sp>
      <p:sp>
        <p:nvSpPr>
          <p:cNvPr id="2" name="Up Arrow Callout 1"/>
          <p:cNvSpPr/>
          <p:nvPr/>
        </p:nvSpPr>
        <p:spPr>
          <a:xfrm>
            <a:off x="6648127" y="2344124"/>
            <a:ext cx="1043090" cy="1354468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93016" y="2995269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pic>
        <p:nvPicPr>
          <p:cNvPr id="10" name="Picture 9" descr="AA020732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25" y="1190521"/>
            <a:ext cx="1043090" cy="1067949"/>
          </a:xfrm>
          <a:prstGeom prst="rect">
            <a:avLst/>
          </a:prstGeom>
          <a:effectLst/>
        </p:spPr>
      </p:pic>
      <p:sp>
        <p:nvSpPr>
          <p:cNvPr id="14" name="Bent Arrow 13"/>
          <p:cNvSpPr/>
          <p:nvPr/>
        </p:nvSpPr>
        <p:spPr>
          <a:xfrm>
            <a:off x="5726220" y="1487879"/>
            <a:ext cx="852198" cy="663915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7013" y="836012"/>
            <a:ext cx="772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Analysis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3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 rot="5400000">
            <a:off x="3918735" y="1522926"/>
            <a:ext cx="401460" cy="928394"/>
          </a:xfrm>
          <a:prstGeom prst="can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 rot="5400000">
            <a:off x="3918735" y="2814084"/>
            <a:ext cx="401460" cy="928394"/>
          </a:xfrm>
          <a:prstGeom prst="can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6822" y="1826011"/>
            <a:ext cx="888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STREAM1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585914" y="3097104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STREAM2</a:t>
            </a:r>
            <a:endParaRPr lang="en-US" sz="1400" dirty="0"/>
          </a:p>
        </p:txBody>
      </p:sp>
      <p:sp>
        <p:nvSpPr>
          <p:cNvPr id="17" name="Alternate Process 16"/>
          <p:cNvSpPr/>
          <p:nvPr/>
        </p:nvSpPr>
        <p:spPr>
          <a:xfrm>
            <a:off x="4998865" y="1807137"/>
            <a:ext cx="731865" cy="359971"/>
          </a:xfrm>
          <a:prstGeom prst="flowChartAlternate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lternate Process 17"/>
          <p:cNvSpPr/>
          <p:nvPr/>
        </p:nvSpPr>
        <p:spPr>
          <a:xfrm>
            <a:off x="5002259" y="3077551"/>
            <a:ext cx="753342" cy="401459"/>
          </a:xfrm>
          <a:prstGeom prst="flowChartAlternate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20491" y="1826011"/>
            <a:ext cx="7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HMM 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47168" y="311943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HMM 2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7" idx="1"/>
            <a:endCxn id="17" idx="1"/>
          </p:cNvCxnSpPr>
          <p:nvPr/>
        </p:nvCxnSpPr>
        <p:spPr>
          <a:xfrm>
            <a:off x="4583662" y="1987123"/>
            <a:ext cx="41520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8" idx="1"/>
          </p:cNvCxnSpPr>
          <p:nvPr/>
        </p:nvCxnSpPr>
        <p:spPr>
          <a:xfrm>
            <a:off x="4583662" y="3278281"/>
            <a:ext cx="4185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38" idx="2"/>
          </p:cNvCxnSpPr>
          <p:nvPr/>
        </p:nvCxnSpPr>
        <p:spPr>
          <a:xfrm>
            <a:off x="5730730" y="1987123"/>
            <a:ext cx="445254" cy="6680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38" idx="2"/>
          </p:cNvCxnSpPr>
          <p:nvPr/>
        </p:nvCxnSpPr>
        <p:spPr>
          <a:xfrm flipV="1">
            <a:off x="5755601" y="2655165"/>
            <a:ext cx="420383" cy="6231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7135855" y="2309689"/>
            <a:ext cx="1039618" cy="659432"/>
          </a:xfrm>
          <a:prstGeom prst="flowChartAlternate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64833" y="24181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PoHMMs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175984" y="2418119"/>
            <a:ext cx="590950" cy="47409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  <a:endCxn id="36" idx="1"/>
          </p:cNvCxnSpPr>
          <p:nvPr/>
        </p:nvCxnSpPr>
        <p:spPr>
          <a:xfrm flipV="1">
            <a:off x="6766934" y="2639405"/>
            <a:ext cx="368921" cy="157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Multiply 41"/>
          <p:cNvSpPr/>
          <p:nvPr/>
        </p:nvSpPr>
        <p:spPr>
          <a:xfrm>
            <a:off x="6289144" y="2468420"/>
            <a:ext cx="377202" cy="369332"/>
          </a:xfrm>
          <a:prstGeom prst="mathMultiply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35" idx="6"/>
          </p:cNvCxnSpPr>
          <p:nvPr/>
        </p:nvCxnSpPr>
        <p:spPr>
          <a:xfrm flipH="1">
            <a:off x="3082198" y="1979900"/>
            <a:ext cx="573070" cy="675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35" idx="6"/>
          </p:cNvCxnSpPr>
          <p:nvPr/>
        </p:nvCxnSpPr>
        <p:spPr>
          <a:xfrm flipH="1" flipV="1">
            <a:off x="3082198" y="2655165"/>
            <a:ext cx="573070" cy="6231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491248" y="2418119"/>
            <a:ext cx="590950" cy="47409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2633037" y="2503231"/>
            <a:ext cx="309769" cy="319031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5" idx="2"/>
            <a:endCxn id="49" idx="3"/>
          </p:cNvCxnSpPr>
          <p:nvPr/>
        </p:nvCxnSpPr>
        <p:spPr>
          <a:xfrm flipH="1">
            <a:off x="2035093" y="2655165"/>
            <a:ext cx="456155" cy="11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lternate Process 48"/>
          <p:cNvSpPr/>
          <p:nvPr/>
        </p:nvSpPr>
        <p:spPr>
          <a:xfrm>
            <a:off x="1303228" y="2476290"/>
            <a:ext cx="731865" cy="359971"/>
          </a:xfrm>
          <a:prstGeom prst="flowChartAlternate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59670" y="2479674"/>
            <a:ext cx="6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HMM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713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24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IIIT Delhi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Gupta</dc:creator>
  <cp:lastModifiedBy>Megha Gupta</cp:lastModifiedBy>
  <cp:revision>15</cp:revision>
  <dcterms:created xsi:type="dcterms:W3CDTF">2015-06-30T14:22:22Z</dcterms:created>
  <dcterms:modified xsi:type="dcterms:W3CDTF">2015-07-23T15:04:11Z</dcterms:modified>
</cp:coreProperties>
</file>