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240054"/>
            <a:ext cx="1038987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spc="-157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Introduction to Map Reduce Programming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2037993" y="5406509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Hadoop Map-Reduce is a programming model for processing large data sets. It provides a scalable and fault-tolerant framework for parallel computation.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2037993" y="6367224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0C296E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120265" y="6471761"/>
            <a:ext cx="190738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152"/>
              </a:lnSpc>
              <a:buNone/>
            </a:pPr>
            <a:r>
              <a:rPr lang="en-US" sz="1152" spc="-35" kern="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2504480" y="6372701"/>
            <a:ext cx="263521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 Meghana Anantam</a:t>
            </a:r>
            <a:endParaRPr lang="en-US" sz="2187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280874"/>
            <a:ext cx="91984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Overview of Hadoop Map-Reduce framework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349103" y="2308503"/>
            <a:ext cx="44410" cy="4640223"/>
          </a:xfrm>
          <a:prstGeom prst="rect">
            <a:avLst/>
          </a:prstGeom>
          <a:solidFill>
            <a:srgbClr val="0D0D0D"/>
          </a:solidFill>
          <a:ln/>
        </p:spPr>
      </p:sp>
      <p:sp>
        <p:nvSpPr>
          <p:cNvPr id="8" name="Shape 5"/>
          <p:cNvSpPr/>
          <p:nvPr/>
        </p:nvSpPr>
        <p:spPr>
          <a:xfrm>
            <a:off x="2621220" y="2709803"/>
            <a:ext cx="777597" cy="44410"/>
          </a:xfrm>
          <a:prstGeom prst="rect">
            <a:avLst/>
          </a:prstGeom>
          <a:solidFill>
            <a:srgbClr val="0D0D0D"/>
          </a:solidFill>
          <a:ln/>
        </p:spPr>
      </p:sp>
      <p:sp>
        <p:nvSpPr>
          <p:cNvPr id="9" name="Shape 6"/>
          <p:cNvSpPr/>
          <p:nvPr/>
        </p:nvSpPr>
        <p:spPr>
          <a:xfrm>
            <a:off x="2121277" y="248209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/>
        </p:spPr>
      </p:sp>
      <p:sp>
        <p:nvSpPr>
          <p:cNvPr id="10" name="Text 7"/>
          <p:cNvSpPr/>
          <p:nvPr/>
        </p:nvSpPr>
        <p:spPr>
          <a:xfrm>
            <a:off x="2321064" y="2523768"/>
            <a:ext cx="10025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3593306" y="25306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Scalable Data Processing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3593306" y="3011091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framework is designed for processing large-scale data effectively and efficiently.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621220" y="4212134"/>
            <a:ext cx="777597" cy="44410"/>
          </a:xfrm>
          <a:prstGeom prst="rect">
            <a:avLst/>
          </a:prstGeom>
          <a:solidFill>
            <a:srgbClr val="0D0D0D"/>
          </a:solidFill>
          <a:ln/>
        </p:spPr>
      </p:sp>
      <p:sp>
        <p:nvSpPr>
          <p:cNvPr id="14" name="Shape 11"/>
          <p:cNvSpPr/>
          <p:nvPr/>
        </p:nvSpPr>
        <p:spPr>
          <a:xfrm>
            <a:off x="2121277" y="39844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/>
        </p:spPr>
      </p:sp>
      <p:sp>
        <p:nvSpPr>
          <p:cNvPr id="15" name="Text 12"/>
          <p:cNvSpPr/>
          <p:nvPr/>
        </p:nvSpPr>
        <p:spPr>
          <a:xfrm>
            <a:off x="2293799" y="4026098"/>
            <a:ext cx="15478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593306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Fault Tolerance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3593306" y="4513421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It provides fault tolerance, ensuring that data processing continues uninterrupted in case of failures.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2621220" y="6069866"/>
            <a:ext cx="777597" cy="44410"/>
          </a:xfrm>
          <a:prstGeom prst="rect">
            <a:avLst/>
          </a:prstGeom>
          <a:solidFill>
            <a:srgbClr val="0D0D0D"/>
          </a:solidFill>
          <a:ln/>
        </p:spPr>
      </p:sp>
      <p:sp>
        <p:nvSpPr>
          <p:cNvPr id="19" name="Shape 16"/>
          <p:cNvSpPr/>
          <p:nvPr/>
        </p:nvSpPr>
        <p:spPr>
          <a:xfrm>
            <a:off x="2121277" y="5842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/>
        </p:spPr>
      </p:sp>
      <p:sp>
        <p:nvSpPr>
          <p:cNvPr id="20" name="Text 17"/>
          <p:cNvSpPr/>
          <p:nvPr/>
        </p:nvSpPr>
        <p:spPr>
          <a:xfrm>
            <a:off x="2293799" y="5883831"/>
            <a:ext cx="15478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3593306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Distributed Computing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3593306" y="6371153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It enables distributed computing for parallel processing of data across a cluster of machines.</a:t>
            </a:r>
            <a:endParaRPr lang="en-US" sz="1750" dirty="0"/>
          </a:p>
        </p:txBody>
      </p:sp>
      <p:pic>
        <p:nvPicPr>
          <p:cNvPr id="2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351365"/>
            <a:ext cx="788384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Writing Map Reduce programs in Java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5525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/>
        </p:spPr>
      </p:sp>
      <p:sp>
        <p:nvSpPr>
          <p:cNvPr id="8" name="Text 5"/>
          <p:cNvSpPr/>
          <p:nvPr/>
        </p:nvSpPr>
        <p:spPr>
          <a:xfrm>
            <a:off x="2237780" y="3594259"/>
            <a:ext cx="10025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628906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Java Development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109323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Proficiency in Java is essential for creating Map Reduce programs using Hadoop.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5525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/>
        </p:spPr>
      </p:sp>
      <p:sp>
        <p:nvSpPr>
          <p:cNvPr id="12" name="Text 9"/>
          <p:cNvSpPr/>
          <p:nvPr/>
        </p:nvSpPr>
        <p:spPr>
          <a:xfrm>
            <a:off x="5802749" y="3594259"/>
            <a:ext cx="15478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628906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Understanding Map Reduce Logic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456509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Understanding the key principles and logic of Map Reduce is vital for effective programming.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5525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/>
        </p:spPr>
      </p:sp>
      <p:sp>
        <p:nvSpPr>
          <p:cNvPr id="16" name="Text 13"/>
          <p:cNvSpPr/>
          <p:nvPr/>
        </p:nvSpPr>
        <p:spPr>
          <a:xfrm>
            <a:off x="9394984" y="3594259"/>
            <a:ext cx="15478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628906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Testing and Debugging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109323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Tools for testing and debugging Map Reduce programs are critical for efficient development.</a:t>
            </a:r>
            <a:endParaRPr lang="en-US" sz="1750" dirty="0"/>
          </a:p>
        </p:txBody>
      </p:sp>
      <p:pic>
        <p:nvPicPr>
          <p:cNvPr id="1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49868"/>
            <a:ext cx="829377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Input and Output formats in Map Reduce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Input Formats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9023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Different input formats, such as text, key-value, and custom formats, can be used for data input.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99966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Output Formats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569023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Versatile output formats like text, sequence, and custom formats are available for data output.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38876"/>
            <a:ext cx="89175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Key concepts in Map Reduce programming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57759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Key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2451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Understanding the concept of keys and key-value pairs is fundamental to Map Reduce.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357759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Parallel Processing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72451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Understanding parallel processing is crucial for optimizing Map Reduce programs.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577590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Data Aggregation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2451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Aggregation of data using reduce operations is a core concept in Map Reduce.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783205"/>
            <a:ext cx="730567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Data processing using Map Reduce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810833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0D0D0D"/>
          </a:solidFill>
          <a:ln/>
        </p:spPr>
      </p:sp>
      <p:sp>
        <p:nvSpPr>
          <p:cNvPr id="8" name="Text 5"/>
          <p:cNvSpPr/>
          <p:nvPr/>
        </p:nvSpPr>
        <p:spPr>
          <a:xfrm>
            <a:off x="226016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Scalable Processing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60163" y="4513421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Map Reduce provides a scalable approach for processing large and complex data sets.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26285" y="3810833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0D0D0D"/>
          </a:solidFill>
          <a:ln/>
        </p:spPr>
      </p:sp>
      <p:sp>
        <p:nvSpPr>
          <p:cNvPr id="11" name="Text 8"/>
          <p:cNvSpPr/>
          <p:nvPr/>
        </p:nvSpPr>
        <p:spPr>
          <a:xfrm>
            <a:off x="7648456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Efficient Computation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7648456" y="4513421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Efficient computation of complex algorithms can be achieved through Map Reduce.</a:t>
            </a:r>
            <a:endParaRPr lang="en-US" sz="1750" dirty="0"/>
          </a:p>
        </p:txBody>
      </p:sp>
      <p:pic>
        <p:nvPicPr>
          <p:cNvPr id="1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9347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Map Reduce job execution</a:t>
            </a:r>
            <a:endParaRPr lang="en-US" sz="4374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1962388"/>
            <a:ext cx="1110972" cy="177748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482221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Job Submission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3482221" y="2664976"/>
            <a:ext cx="911018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process of submitting Map Reduce jobs for execution.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739872"/>
            <a:ext cx="1110972" cy="1777484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3482221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Processing Phases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3482221" y="4442460"/>
            <a:ext cx="911018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Map, shuffle, sort, and reduce phases involved in job execution.</a:t>
            </a:r>
            <a:endParaRPr lang="en-US" sz="17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5517356"/>
            <a:ext cx="1110972" cy="1777484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3482221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Output Generation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3482221" y="6219944"/>
            <a:ext cx="911018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Generation of final output after the completion of the reduce phase.</a:t>
            </a:r>
            <a:endParaRPr lang="en-US" sz="1750" dirty="0"/>
          </a:p>
        </p:txBody>
      </p:sp>
      <p:pic>
        <p:nvPicPr>
          <p:cNvPr id="16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9726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Best practices and tips for Map Reduce programming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41433"/>
            <a:ext cx="3295888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spc="-157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2297192" y="47855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Optimize Performance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5266015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Utilize optimization techniques to enhance the performance of Map Reduce programs.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667137" y="3841433"/>
            <a:ext cx="329600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spc="-157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5</a:t>
            </a:r>
            <a:endParaRPr lang="en-US" sz="5249" dirty="0"/>
          </a:p>
        </p:txBody>
      </p:sp>
      <p:sp>
        <p:nvSpPr>
          <p:cNvPr id="9" name="Text 7"/>
          <p:cNvSpPr/>
          <p:nvPr/>
        </p:nvSpPr>
        <p:spPr>
          <a:xfrm>
            <a:off x="5926336" y="47855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Data Partitioning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667137" y="526601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Effective data partitioning can greatly impact the efficiency of Map Reduce operations.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296400" y="3841433"/>
            <a:ext cx="329600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spc="-157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2K</a:t>
            </a:r>
            <a:endParaRPr lang="en-US" sz="5249" dirty="0"/>
          </a:p>
        </p:txBody>
      </p:sp>
      <p:sp>
        <p:nvSpPr>
          <p:cNvPr id="12" name="Text 10"/>
          <p:cNvSpPr/>
          <p:nvPr/>
        </p:nvSpPr>
        <p:spPr>
          <a:xfrm>
            <a:off x="9555599" y="47855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Cluster Configuration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296400" y="526601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Understanding cluster configurations is crucial for successful Map Reduce execution.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2024-03-04T07:24:09Z</dcterms:created>
  <dcterms:modified xsi:type="dcterms:W3CDTF">2024-03-04T07:24:09Z</dcterms:modified>
</cp:coreProperties>
</file>