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570778-3D40-44E1-A603-B9B5DFF7AAA7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9FBF6F-AB88-4CD3-8C88-FF58C9C37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36370" y="1722545"/>
          <a:ext cx="2983430" cy="2316055"/>
        </p:xfrm>
        <a:graphic>
          <a:graphicData uri="http://schemas.openxmlformats.org/presentationml/2006/ole">
            <p:oleObj spid="_x0000_s1027" name="Bitmap Image" r:id="rId3" imgW="1895238" imgH="1419048" progId="PBrush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3810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ook Antiqua" pitchFamily="18" charset="0"/>
              </a:rPr>
              <a:t>LANGUAGE  TRANSLATOR</a:t>
            </a:r>
            <a:endParaRPr lang="en-US" sz="4400" b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45030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IT011 - Butani Megha Lal (17ITUOS056)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IT012 - Chandibhamar Jenil (17ITUOS104)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Description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language formulated is for ‘Imperial Conversion’ of common used units such has miles to km,gallons to litres,acres to hectares,pound to kg.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input is given in float data type by the user of which data he/she wants to convert it into specific units.</a:t>
            </a:r>
          </a:p>
          <a:p>
            <a:r>
              <a:rPr lang="en-US" sz="2800" dirty="0" smtClean="0"/>
              <a:t>I/P :Result of 9.5 Miles to Km</a:t>
            </a:r>
          </a:p>
          <a:p>
            <a:r>
              <a:rPr lang="en-US" sz="2800" dirty="0" smtClean="0"/>
              <a:t>O/P : Result of 9.5 Miles to Km is 15.2855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compiling the Lex/</a:t>
            </a:r>
            <a:r>
              <a:rPr lang="en-US" sz="2800" dirty="0" err="1" smtClean="0"/>
              <a:t>Yacc</a:t>
            </a:r>
            <a:r>
              <a:rPr lang="en-US" sz="2800" dirty="0" smtClean="0"/>
              <a:t> file we have used flex </a:t>
            </a:r>
            <a:r>
              <a:rPr lang="en-US" sz="2800" dirty="0" smtClean="0"/>
              <a:t>and </a:t>
            </a:r>
            <a:r>
              <a:rPr lang="en-US" sz="2800" dirty="0" err="1" smtClean="0"/>
              <a:t>yacc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Lt.l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84677"/>
            <a:ext cx="83058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y.tab.h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[0-9]+	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yylval.integer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return NUMBER;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[0-9]*\.[0-9]+ 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yylval.real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=(float)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	return FLOAT;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Result 	{return Result;}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of 	{return of;}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to 	{return to;}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is 	{return is;}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Miles 	{return Miles;}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Km 	{return Km;}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Gallon 	{return Gallon;}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	{return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Acres 	{return Acres;}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Hectares 	{return Hectares;}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Pound 	{return Pound;}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Kg 	{return Kg;}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[\n] 	{return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[/t] 	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yywrap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(){return 1;}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22086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Lt.y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8382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define A 1.609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#define B 3.785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#define C 0.405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#define D 0.454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%union{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integer;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float real;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%token &lt;integer&gt; NUMBER &lt;real&gt; FLOAT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%token Result of is to Miles Km Gallon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Acres Hectares Pound Kg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%type &lt;real&gt; S T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S: Result of T {$$=$3;};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T: FLOAT Miles to Km 	{$$=A*$1;printf("Result of %f Miles to Km is %f\n",$1,$$);}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|FLOAT Gallon to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	{$$=B*$1;printf("Result of %f Gallon to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Litres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is %f\n",$1,$$);}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|FLOAT Acres to Hectares 	{$$=C*$1;printf("Result of %f Acres to Hectares is %f\n",$1,$$);}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|FLOAT Pound to Kg 	{$$=D*$1;printf("Result of %f Pound to Kg is %f\n",$1,$$);}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yyerror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(char *s){}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yyparse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Steps to Compile</a:t>
            </a:r>
            <a:endParaRPr lang="en-US" sz="4000" b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42878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 a prompt, cd to the directory where your ".l" and ".y" are, and compile them with: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1.yacc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–dy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Lt.y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2.lex Lt.l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3.cc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lex.yy.c y.tab.c –o Lt.exe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itchFamily="18" charset="0"/>
              </a:rPr>
              <a:t>Output</a:t>
            </a:r>
            <a:endParaRPr lang="en-US" sz="4000" b="1" dirty="0">
              <a:latin typeface="Book Antiqua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27708" t="56444" r="45625" b="28889"/>
          <a:stretch>
            <a:fillRect/>
          </a:stretch>
        </p:blipFill>
        <p:spPr bwMode="auto">
          <a:xfrm>
            <a:off x="558800" y="2209800"/>
            <a:ext cx="812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232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Oriel</vt:lpstr>
      <vt:lpstr>Bitmap Image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17</cp:revision>
  <dcterms:created xsi:type="dcterms:W3CDTF">2020-05-25T03:30:17Z</dcterms:created>
  <dcterms:modified xsi:type="dcterms:W3CDTF">2020-06-08T12:09:35Z</dcterms:modified>
</cp:coreProperties>
</file>