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5" r:id="rId6"/>
    <p:sldId id="261" r:id="rId7"/>
    <p:sldId id="262" r:id="rId8"/>
    <p:sldId id="263" r:id="rId9"/>
    <p:sldId id="259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Lato Light" panose="020F0502020204030203" pitchFamily="34" charset="0"/>
      <p:regular r:id="rId16"/>
      <p:bold r:id="rId17"/>
      <p:italic r:id="rId18"/>
      <p:boldItalic r:id="rId19"/>
    </p:embeddedFont>
    <p:embeddedFont>
      <p:font typeface="Open Sans Light" panose="020B0306030504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i1cQPFufBHLzN1VkEuWPd0HZQR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38DA01-910C-4F67-8F4C-1AB0842C9A11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1F509C28-A947-47CA-8A99-BD9D97778C95}">
      <dgm:prSet phldrT="[Text]"/>
      <dgm:spPr/>
      <dgm:t>
        <a:bodyPr/>
        <a:lstStyle/>
        <a:p>
          <a:endParaRPr lang="en-US" dirty="0"/>
        </a:p>
      </dgm:t>
    </dgm:pt>
    <dgm:pt modelId="{EFF1BE0F-A095-4288-8C31-33B819D0E92F}" type="parTrans" cxnId="{2CD58504-DF9F-4799-964E-4CFF7DD038EB}">
      <dgm:prSet/>
      <dgm:spPr/>
      <dgm:t>
        <a:bodyPr/>
        <a:lstStyle/>
        <a:p>
          <a:endParaRPr lang="en-US"/>
        </a:p>
      </dgm:t>
    </dgm:pt>
    <dgm:pt modelId="{DFF43879-D981-462E-AB7F-956CAECE5422}" type="sibTrans" cxnId="{2CD58504-DF9F-4799-964E-4CFF7DD038EB}">
      <dgm:prSet/>
      <dgm:spPr/>
      <dgm:t>
        <a:bodyPr/>
        <a:lstStyle/>
        <a:p>
          <a:endParaRPr lang="en-US"/>
        </a:p>
      </dgm:t>
    </dgm:pt>
    <dgm:pt modelId="{C87B26CF-F228-45FA-A438-5763759C94C4}" type="pres">
      <dgm:prSet presAssocID="{B738DA01-910C-4F67-8F4C-1AB0842C9A11}" presName="Name0" presStyleCnt="0">
        <dgm:presLayoutVars>
          <dgm:dir/>
          <dgm:animLvl val="lvl"/>
          <dgm:resizeHandles val="exact"/>
        </dgm:presLayoutVars>
      </dgm:prSet>
      <dgm:spPr/>
    </dgm:pt>
    <dgm:pt modelId="{F5F20B80-B2DB-48EC-A354-08374449A544}" type="pres">
      <dgm:prSet presAssocID="{B738DA01-910C-4F67-8F4C-1AB0842C9A11}" presName="dummy" presStyleCnt="0"/>
      <dgm:spPr/>
    </dgm:pt>
    <dgm:pt modelId="{E0ACC896-7985-4E26-93CE-D516CB8A4299}" type="pres">
      <dgm:prSet presAssocID="{B738DA01-910C-4F67-8F4C-1AB0842C9A11}" presName="linH" presStyleCnt="0"/>
      <dgm:spPr/>
    </dgm:pt>
    <dgm:pt modelId="{EEBD6E96-1AF1-497D-9363-8D55534DEEF3}" type="pres">
      <dgm:prSet presAssocID="{B738DA01-910C-4F67-8F4C-1AB0842C9A11}" presName="padding1" presStyleCnt="0"/>
      <dgm:spPr/>
    </dgm:pt>
    <dgm:pt modelId="{A657CBA0-4F3C-4D31-94C8-A79A26ECD471}" type="pres">
      <dgm:prSet presAssocID="{1F509C28-A947-47CA-8A99-BD9D97778C95}" presName="linV" presStyleCnt="0"/>
      <dgm:spPr/>
    </dgm:pt>
    <dgm:pt modelId="{988B7782-3D52-407E-8E12-663FBA240575}" type="pres">
      <dgm:prSet presAssocID="{1F509C28-A947-47CA-8A99-BD9D97778C95}" presName="spVertical1" presStyleCnt="0"/>
      <dgm:spPr/>
    </dgm:pt>
    <dgm:pt modelId="{983C7FF8-8AB7-4DA9-B23B-496325CFC171}" type="pres">
      <dgm:prSet presAssocID="{1F509C28-A947-47CA-8A99-BD9D97778C95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03E76A4A-D66D-46F4-9DD3-4D5A76038A2F}" type="pres">
      <dgm:prSet presAssocID="{1F509C28-A947-47CA-8A99-BD9D97778C95}" presName="spVertical2" presStyleCnt="0"/>
      <dgm:spPr/>
    </dgm:pt>
    <dgm:pt modelId="{908F2E97-997B-4638-8C4B-789E6060C9E9}" type="pres">
      <dgm:prSet presAssocID="{1F509C28-A947-47CA-8A99-BD9D97778C95}" presName="spVertical3" presStyleCnt="0"/>
      <dgm:spPr/>
    </dgm:pt>
    <dgm:pt modelId="{CA0DF063-D539-4C80-A00F-AFB1CE535965}" type="pres">
      <dgm:prSet presAssocID="{B738DA01-910C-4F67-8F4C-1AB0842C9A11}" presName="padding2" presStyleCnt="0"/>
      <dgm:spPr/>
    </dgm:pt>
    <dgm:pt modelId="{CBD0E3FC-23CE-4D24-ABA3-B36002DF8CD2}" type="pres">
      <dgm:prSet presAssocID="{B738DA01-910C-4F67-8F4C-1AB0842C9A11}" presName="negArrow" presStyleCnt="0"/>
      <dgm:spPr/>
    </dgm:pt>
    <dgm:pt modelId="{060C25A5-D052-4A41-AD72-654892D8ECC7}" type="pres">
      <dgm:prSet presAssocID="{B738DA01-910C-4F67-8F4C-1AB0842C9A11}" presName="backgroundArrow" presStyleLbl="node1" presStyleIdx="0" presStyleCnt="1"/>
      <dgm:spPr/>
    </dgm:pt>
  </dgm:ptLst>
  <dgm:cxnLst>
    <dgm:cxn modelId="{2CD58504-DF9F-4799-964E-4CFF7DD038EB}" srcId="{B738DA01-910C-4F67-8F4C-1AB0842C9A11}" destId="{1F509C28-A947-47CA-8A99-BD9D97778C95}" srcOrd="0" destOrd="0" parTransId="{EFF1BE0F-A095-4288-8C31-33B819D0E92F}" sibTransId="{DFF43879-D981-462E-AB7F-956CAECE5422}"/>
    <dgm:cxn modelId="{F48F7040-270F-4DA9-9961-9F6F9BFAD2A5}" type="presOf" srcId="{1F509C28-A947-47CA-8A99-BD9D97778C95}" destId="{983C7FF8-8AB7-4DA9-B23B-496325CFC171}" srcOrd="0" destOrd="0" presId="urn:microsoft.com/office/officeart/2005/8/layout/hProcess3"/>
    <dgm:cxn modelId="{D374DEEF-8297-4F32-B15E-30F5E7F3BDBB}" type="presOf" srcId="{B738DA01-910C-4F67-8F4C-1AB0842C9A11}" destId="{C87B26CF-F228-45FA-A438-5763759C94C4}" srcOrd="0" destOrd="0" presId="urn:microsoft.com/office/officeart/2005/8/layout/hProcess3"/>
    <dgm:cxn modelId="{92F5EBA7-B5BB-40AD-A488-4D4360CD6AAB}" type="presParOf" srcId="{C87B26CF-F228-45FA-A438-5763759C94C4}" destId="{F5F20B80-B2DB-48EC-A354-08374449A544}" srcOrd="0" destOrd="0" presId="urn:microsoft.com/office/officeart/2005/8/layout/hProcess3"/>
    <dgm:cxn modelId="{3A24932B-3BC1-4A78-8E79-DE025B7177BD}" type="presParOf" srcId="{C87B26CF-F228-45FA-A438-5763759C94C4}" destId="{E0ACC896-7985-4E26-93CE-D516CB8A4299}" srcOrd="1" destOrd="0" presId="urn:microsoft.com/office/officeart/2005/8/layout/hProcess3"/>
    <dgm:cxn modelId="{5127A939-D5CB-488D-96F9-1C4049DD289D}" type="presParOf" srcId="{E0ACC896-7985-4E26-93CE-D516CB8A4299}" destId="{EEBD6E96-1AF1-497D-9363-8D55534DEEF3}" srcOrd="0" destOrd="0" presId="urn:microsoft.com/office/officeart/2005/8/layout/hProcess3"/>
    <dgm:cxn modelId="{51511413-7389-4E5F-B746-B7C1DCBBBBD0}" type="presParOf" srcId="{E0ACC896-7985-4E26-93CE-D516CB8A4299}" destId="{A657CBA0-4F3C-4D31-94C8-A79A26ECD471}" srcOrd="1" destOrd="0" presId="urn:microsoft.com/office/officeart/2005/8/layout/hProcess3"/>
    <dgm:cxn modelId="{BEF260C5-69CA-4467-AA69-320DCB216878}" type="presParOf" srcId="{A657CBA0-4F3C-4D31-94C8-A79A26ECD471}" destId="{988B7782-3D52-407E-8E12-663FBA240575}" srcOrd="0" destOrd="0" presId="urn:microsoft.com/office/officeart/2005/8/layout/hProcess3"/>
    <dgm:cxn modelId="{53C24994-B1F4-488D-A59F-1E6CA5F1D809}" type="presParOf" srcId="{A657CBA0-4F3C-4D31-94C8-A79A26ECD471}" destId="{983C7FF8-8AB7-4DA9-B23B-496325CFC171}" srcOrd="1" destOrd="0" presId="urn:microsoft.com/office/officeart/2005/8/layout/hProcess3"/>
    <dgm:cxn modelId="{658A2737-0937-408B-A519-0B48E911D980}" type="presParOf" srcId="{A657CBA0-4F3C-4D31-94C8-A79A26ECD471}" destId="{03E76A4A-D66D-46F4-9DD3-4D5A76038A2F}" srcOrd="2" destOrd="0" presId="urn:microsoft.com/office/officeart/2005/8/layout/hProcess3"/>
    <dgm:cxn modelId="{B31C16A3-8379-4832-8575-AC7237476EAE}" type="presParOf" srcId="{A657CBA0-4F3C-4D31-94C8-A79A26ECD471}" destId="{908F2E97-997B-4638-8C4B-789E6060C9E9}" srcOrd="3" destOrd="0" presId="urn:microsoft.com/office/officeart/2005/8/layout/hProcess3"/>
    <dgm:cxn modelId="{692F6C48-1F63-4886-A0CB-092E84FE9270}" type="presParOf" srcId="{E0ACC896-7985-4E26-93CE-D516CB8A4299}" destId="{CA0DF063-D539-4C80-A00F-AFB1CE535965}" srcOrd="2" destOrd="0" presId="urn:microsoft.com/office/officeart/2005/8/layout/hProcess3"/>
    <dgm:cxn modelId="{C420DAEE-6584-4197-AE84-DADAC07A31B6}" type="presParOf" srcId="{E0ACC896-7985-4E26-93CE-D516CB8A4299}" destId="{CBD0E3FC-23CE-4D24-ABA3-B36002DF8CD2}" srcOrd="3" destOrd="0" presId="urn:microsoft.com/office/officeart/2005/8/layout/hProcess3"/>
    <dgm:cxn modelId="{7FD4A5B2-1797-4674-9C1B-38C9D1A8AA52}" type="presParOf" srcId="{E0ACC896-7985-4E26-93CE-D516CB8A4299}" destId="{060C25A5-D052-4A41-AD72-654892D8ECC7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38DA01-910C-4F67-8F4C-1AB0842C9A11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1F509C28-A947-47CA-8A99-BD9D97778C95}">
      <dgm:prSet phldrT="[Text]"/>
      <dgm:spPr/>
      <dgm:t>
        <a:bodyPr/>
        <a:lstStyle/>
        <a:p>
          <a:endParaRPr lang="en-US" dirty="0"/>
        </a:p>
      </dgm:t>
    </dgm:pt>
    <dgm:pt modelId="{EFF1BE0F-A095-4288-8C31-33B819D0E92F}" type="parTrans" cxnId="{2CD58504-DF9F-4799-964E-4CFF7DD038EB}">
      <dgm:prSet/>
      <dgm:spPr/>
      <dgm:t>
        <a:bodyPr/>
        <a:lstStyle/>
        <a:p>
          <a:endParaRPr lang="en-US"/>
        </a:p>
      </dgm:t>
    </dgm:pt>
    <dgm:pt modelId="{DFF43879-D981-462E-AB7F-956CAECE5422}" type="sibTrans" cxnId="{2CD58504-DF9F-4799-964E-4CFF7DD038EB}">
      <dgm:prSet/>
      <dgm:spPr/>
      <dgm:t>
        <a:bodyPr/>
        <a:lstStyle/>
        <a:p>
          <a:endParaRPr lang="en-US"/>
        </a:p>
      </dgm:t>
    </dgm:pt>
    <dgm:pt modelId="{C87B26CF-F228-45FA-A438-5763759C94C4}" type="pres">
      <dgm:prSet presAssocID="{B738DA01-910C-4F67-8F4C-1AB0842C9A11}" presName="Name0" presStyleCnt="0">
        <dgm:presLayoutVars>
          <dgm:dir/>
          <dgm:animLvl val="lvl"/>
          <dgm:resizeHandles val="exact"/>
        </dgm:presLayoutVars>
      </dgm:prSet>
      <dgm:spPr/>
    </dgm:pt>
    <dgm:pt modelId="{F5F20B80-B2DB-48EC-A354-08374449A544}" type="pres">
      <dgm:prSet presAssocID="{B738DA01-910C-4F67-8F4C-1AB0842C9A11}" presName="dummy" presStyleCnt="0"/>
      <dgm:spPr/>
    </dgm:pt>
    <dgm:pt modelId="{E0ACC896-7985-4E26-93CE-D516CB8A4299}" type="pres">
      <dgm:prSet presAssocID="{B738DA01-910C-4F67-8F4C-1AB0842C9A11}" presName="linH" presStyleCnt="0"/>
      <dgm:spPr/>
    </dgm:pt>
    <dgm:pt modelId="{EEBD6E96-1AF1-497D-9363-8D55534DEEF3}" type="pres">
      <dgm:prSet presAssocID="{B738DA01-910C-4F67-8F4C-1AB0842C9A11}" presName="padding1" presStyleCnt="0"/>
      <dgm:spPr/>
    </dgm:pt>
    <dgm:pt modelId="{A657CBA0-4F3C-4D31-94C8-A79A26ECD471}" type="pres">
      <dgm:prSet presAssocID="{1F509C28-A947-47CA-8A99-BD9D97778C95}" presName="linV" presStyleCnt="0"/>
      <dgm:spPr/>
    </dgm:pt>
    <dgm:pt modelId="{988B7782-3D52-407E-8E12-663FBA240575}" type="pres">
      <dgm:prSet presAssocID="{1F509C28-A947-47CA-8A99-BD9D97778C95}" presName="spVertical1" presStyleCnt="0"/>
      <dgm:spPr/>
    </dgm:pt>
    <dgm:pt modelId="{983C7FF8-8AB7-4DA9-B23B-496325CFC171}" type="pres">
      <dgm:prSet presAssocID="{1F509C28-A947-47CA-8A99-BD9D97778C95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03E76A4A-D66D-46F4-9DD3-4D5A76038A2F}" type="pres">
      <dgm:prSet presAssocID="{1F509C28-A947-47CA-8A99-BD9D97778C95}" presName="spVertical2" presStyleCnt="0"/>
      <dgm:spPr/>
    </dgm:pt>
    <dgm:pt modelId="{908F2E97-997B-4638-8C4B-789E6060C9E9}" type="pres">
      <dgm:prSet presAssocID="{1F509C28-A947-47CA-8A99-BD9D97778C95}" presName="spVertical3" presStyleCnt="0"/>
      <dgm:spPr/>
    </dgm:pt>
    <dgm:pt modelId="{CA0DF063-D539-4C80-A00F-AFB1CE535965}" type="pres">
      <dgm:prSet presAssocID="{B738DA01-910C-4F67-8F4C-1AB0842C9A11}" presName="padding2" presStyleCnt="0"/>
      <dgm:spPr/>
    </dgm:pt>
    <dgm:pt modelId="{CBD0E3FC-23CE-4D24-ABA3-B36002DF8CD2}" type="pres">
      <dgm:prSet presAssocID="{B738DA01-910C-4F67-8F4C-1AB0842C9A11}" presName="negArrow" presStyleCnt="0"/>
      <dgm:spPr/>
    </dgm:pt>
    <dgm:pt modelId="{060C25A5-D052-4A41-AD72-654892D8ECC7}" type="pres">
      <dgm:prSet presAssocID="{B738DA01-910C-4F67-8F4C-1AB0842C9A11}" presName="backgroundArrow" presStyleLbl="node1" presStyleIdx="0" presStyleCnt="1"/>
      <dgm:spPr/>
    </dgm:pt>
  </dgm:ptLst>
  <dgm:cxnLst>
    <dgm:cxn modelId="{2CD58504-DF9F-4799-964E-4CFF7DD038EB}" srcId="{B738DA01-910C-4F67-8F4C-1AB0842C9A11}" destId="{1F509C28-A947-47CA-8A99-BD9D97778C95}" srcOrd="0" destOrd="0" parTransId="{EFF1BE0F-A095-4288-8C31-33B819D0E92F}" sibTransId="{DFF43879-D981-462E-AB7F-956CAECE5422}"/>
    <dgm:cxn modelId="{F48F7040-270F-4DA9-9961-9F6F9BFAD2A5}" type="presOf" srcId="{1F509C28-A947-47CA-8A99-BD9D97778C95}" destId="{983C7FF8-8AB7-4DA9-B23B-496325CFC171}" srcOrd="0" destOrd="0" presId="urn:microsoft.com/office/officeart/2005/8/layout/hProcess3"/>
    <dgm:cxn modelId="{D374DEEF-8297-4F32-B15E-30F5E7F3BDBB}" type="presOf" srcId="{B738DA01-910C-4F67-8F4C-1AB0842C9A11}" destId="{C87B26CF-F228-45FA-A438-5763759C94C4}" srcOrd="0" destOrd="0" presId="urn:microsoft.com/office/officeart/2005/8/layout/hProcess3"/>
    <dgm:cxn modelId="{92F5EBA7-B5BB-40AD-A488-4D4360CD6AAB}" type="presParOf" srcId="{C87B26CF-F228-45FA-A438-5763759C94C4}" destId="{F5F20B80-B2DB-48EC-A354-08374449A544}" srcOrd="0" destOrd="0" presId="urn:microsoft.com/office/officeart/2005/8/layout/hProcess3"/>
    <dgm:cxn modelId="{3A24932B-3BC1-4A78-8E79-DE025B7177BD}" type="presParOf" srcId="{C87B26CF-F228-45FA-A438-5763759C94C4}" destId="{E0ACC896-7985-4E26-93CE-D516CB8A4299}" srcOrd="1" destOrd="0" presId="urn:microsoft.com/office/officeart/2005/8/layout/hProcess3"/>
    <dgm:cxn modelId="{5127A939-D5CB-488D-96F9-1C4049DD289D}" type="presParOf" srcId="{E0ACC896-7985-4E26-93CE-D516CB8A4299}" destId="{EEBD6E96-1AF1-497D-9363-8D55534DEEF3}" srcOrd="0" destOrd="0" presId="urn:microsoft.com/office/officeart/2005/8/layout/hProcess3"/>
    <dgm:cxn modelId="{51511413-7389-4E5F-B746-B7C1DCBBBBD0}" type="presParOf" srcId="{E0ACC896-7985-4E26-93CE-D516CB8A4299}" destId="{A657CBA0-4F3C-4D31-94C8-A79A26ECD471}" srcOrd="1" destOrd="0" presId="urn:microsoft.com/office/officeart/2005/8/layout/hProcess3"/>
    <dgm:cxn modelId="{BEF260C5-69CA-4467-AA69-320DCB216878}" type="presParOf" srcId="{A657CBA0-4F3C-4D31-94C8-A79A26ECD471}" destId="{988B7782-3D52-407E-8E12-663FBA240575}" srcOrd="0" destOrd="0" presId="urn:microsoft.com/office/officeart/2005/8/layout/hProcess3"/>
    <dgm:cxn modelId="{53C24994-B1F4-488D-A59F-1E6CA5F1D809}" type="presParOf" srcId="{A657CBA0-4F3C-4D31-94C8-A79A26ECD471}" destId="{983C7FF8-8AB7-4DA9-B23B-496325CFC171}" srcOrd="1" destOrd="0" presId="urn:microsoft.com/office/officeart/2005/8/layout/hProcess3"/>
    <dgm:cxn modelId="{658A2737-0937-408B-A519-0B48E911D980}" type="presParOf" srcId="{A657CBA0-4F3C-4D31-94C8-A79A26ECD471}" destId="{03E76A4A-D66D-46F4-9DD3-4D5A76038A2F}" srcOrd="2" destOrd="0" presId="urn:microsoft.com/office/officeart/2005/8/layout/hProcess3"/>
    <dgm:cxn modelId="{B31C16A3-8379-4832-8575-AC7237476EAE}" type="presParOf" srcId="{A657CBA0-4F3C-4D31-94C8-A79A26ECD471}" destId="{908F2E97-997B-4638-8C4B-789E6060C9E9}" srcOrd="3" destOrd="0" presId="urn:microsoft.com/office/officeart/2005/8/layout/hProcess3"/>
    <dgm:cxn modelId="{692F6C48-1F63-4886-A0CB-092E84FE9270}" type="presParOf" srcId="{E0ACC896-7985-4E26-93CE-D516CB8A4299}" destId="{CA0DF063-D539-4C80-A00F-AFB1CE535965}" srcOrd="2" destOrd="0" presId="urn:microsoft.com/office/officeart/2005/8/layout/hProcess3"/>
    <dgm:cxn modelId="{C420DAEE-6584-4197-AE84-DADAC07A31B6}" type="presParOf" srcId="{E0ACC896-7985-4E26-93CE-D516CB8A4299}" destId="{CBD0E3FC-23CE-4D24-ABA3-B36002DF8CD2}" srcOrd="3" destOrd="0" presId="urn:microsoft.com/office/officeart/2005/8/layout/hProcess3"/>
    <dgm:cxn modelId="{7FD4A5B2-1797-4674-9C1B-38C9D1A8AA52}" type="presParOf" srcId="{E0ACC896-7985-4E26-93CE-D516CB8A4299}" destId="{060C25A5-D052-4A41-AD72-654892D8ECC7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38DA01-910C-4F67-8F4C-1AB0842C9A11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1F509C28-A947-47CA-8A99-BD9D97778C95}">
      <dgm:prSet phldrT="[Text]"/>
      <dgm:spPr/>
      <dgm:t>
        <a:bodyPr/>
        <a:lstStyle/>
        <a:p>
          <a:endParaRPr lang="en-US" dirty="0"/>
        </a:p>
      </dgm:t>
    </dgm:pt>
    <dgm:pt modelId="{EFF1BE0F-A095-4288-8C31-33B819D0E92F}" type="parTrans" cxnId="{2CD58504-DF9F-4799-964E-4CFF7DD038EB}">
      <dgm:prSet/>
      <dgm:spPr/>
      <dgm:t>
        <a:bodyPr/>
        <a:lstStyle/>
        <a:p>
          <a:endParaRPr lang="en-US"/>
        </a:p>
      </dgm:t>
    </dgm:pt>
    <dgm:pt modelId="{DFF43879-D981-462E-AB7F-956CAECE5422}" type="sibTrans" cxnId="{2CD58504-DF9F-4799-964E-4CFF7DD038EB}">
      <dgm:prSet/>
      <dgm:spPr/>
      <dgm:t>
        <a:bodyPr/>
        <a:lstStyle/>
        <a:p>
          <a:endParaRPr lang="en-US"/>
        </a:p>
      </dgm:t>
    </dgm:pt>
    <dgm:pt modelId="{C87B26CF-F228-45FA-A438-5763759C94C4}" type="pres">
      <dgm:prSet presAssocID="{B738DA01-910C-4F67-8F4C-1AB0842C9A11}" presName="Name0" presStyleCnt="0">
        <dgm:presLayoutVars>
          <dgm:dir/>
          <dgm:animLvl val="lvl"/>
          <dgm:resizeHandles val="exact"/>
        </dgm:presLayoutVars>
      </dgm:prSet>
      <dgm:spPr/>
    </dgm:pt>
    <dgm:pt modelId="{F5F20B80-B2DB-48EC-A354-08374449A544}" type="pres">
      <dgm:prSet presAssocID="{B738DA01-910C-4F67-8F4C-1AB0842C9A11}" presName="dummy" presStyleCnt="0"/>
      <dgm:spPr/>
    </dgm:pt>
    <dgm:pt modelId="{E0ACC896-7985-4E26-93CE-D516CB8A4299}" type="pres">
      <dgm:prSet presAssocID="{B738DA01-910C-4F67-8F4C-1AB0842C9A11}" presName="linH" presStyleCnt="0"/>
      <dgm:spPr/>
    </dgm:pt>
    <dgm:pt modelId="{EEBD6E96-1AF1-497D-9363-8D55534DEEF3}" type="pres">
      <dgm:prSet presAssocID="{B738DA01-910C-4F67-8F4C-1AB0842C9A11}" presName="padding1" presStyleCnt="0"/>
      <dgm:spPr/>
    </dgm:pt>
    <dgm:pt modelId="{A657CBA0-4F3C-4D31-94C8-A79A26ECD471}" type="pres">
      <dgm:prSet presAssocID="{1F509C28-A947-47CA-8A99-BD9D97778C95}" presName="linV" presStyleCnt="0"/>
      <dgm:spPr/>
    </dgm:pt>
    <dgm:pt modelId="{988B7782-3D52-407E-8E12-663FBA240575}" type="pres">
      <dgm:prSet presAssocID="{1F509C28-A947-47CA-8A99-BD9D97778C95}" presName="spVertical1" presStyleCnt="0"/>
      <dgm:spPr/>
    </dgm:pt>
    <dgm:pt modelId="{983C7FF8-8AB7-4DA9-B23B-496325CFC171}" type="pres">
      <dgm:prSet presAssocID="{1F509C28-A947-47CA-8A99-BD9D97778C95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03E76A4A-D66D-46F4-9DD3-4D5A76038A2F}" type="pres">
      <dgm:prSet presAssocID="{1F509C28-A947-47CA-8A99-BD9D97778C95}" presName="spVertical2" presStyleCnt="0"/>
      <dgm:spPr/>
    </dgm:pt>
    <dgm:pt modelId="{908F2E97-997B-4638-8C4B-789E6060C9E9}" type="pres">
      <dgm:prSet presAssocID="{1F509C28-A947-47CA-8A99-BD9D97778C95}" presName="spVertical3" presStyleCnt="0"/>
      <dgm:spPr/>
    </dgm:pt>
    <dgm:pt modelId="{CA0DF063-D539-4C80-A00F-AFB1CE535965}" type="pres">
      <dgm:prSet presAssocID="{B738DA01-910C-4F67-8F4C-1AB0842C9A11}" presName="padding2" presStyleCnt="0"/>
      <dgm:spPr/>
    </dgm:pt>
    <dgm:pt modelId="{CBD0E3FC-23CE-4D24-ABA3-B36002DF8CD2}" type="pres">
      <dgm:prSet presAssocID="{B738DA01-910C-4F67-8F4C-1AB0842C9A11}" presName="negArrow" presStyleCnt="0"/>
      <dgm:spPr/>
    </dgm:pt>
    <dgm:pt modelId="{060C25A5-D052-4A41-AD72-654892D8ECC7}" type="pres">
      <dgm:prSet presAssocID="{B738DA01-910C-4F67-8F4C-1AB0842C9A11}" presName="backgroundArrow" presStyleLbl="node1" presStyleIdx="0" presStyleCnt="1"/>
      <dgm:spPr/>
    </dgm:pt>
  </dgm:ptLst>
  <dgm:cxnLst>
    <dgm:cxn modelId="{2CD58504-DF9F-4799-964E-4CFF7DD038EB}" srcId="{B738DA01-910C-4F67-8F4C-1AB0842C9A11}" destId="{1F509C28-A947-47CA-8A99-BD9D97778C95}" srcOrd="0" destOrd="0" parTransId="{EFF1BE0F-A095-4288-8C31-33B819D0E92F}" sibTransId="{DFF43879-D981-462E-AB7F-956CAECE5422}"/>
    <dgm:cxn modelId="{F48F7040-270F-4DA9-9961-9F6F9BFAD2A5}" type="presOf" srcId="{1F509C28-A947-47CA-8A99-BD9D97778C95}" destId="{983C7FF8-8AB7-4DA9-B23B-496325CFC171}" srcOrd="0" destOrd="0" presId="urn:microsoft.com/office/officeart/2005/8/layout/hProcess3"/>
    <dgm:cxn modelId="{D374DEEF-8297-4F32-B15E-30F5E7F3BDBB}" type="presOf" srcId="{B738DA01-910C-4F67-8F4C-1AB0842C9A11}" destId="{C87B26CF-F228-45FA-A438-5763759C94C4}" srcOrd="0" destOrd="0" presId="urn:microsoft.com/office/officeart/2005/8/layout/hProcess3"/>
    <dgm:cxn modelId="{92F5EBA7-B5BB-40AD-A488-4D4360CD6AAB}" type="presParOf" srcId="{C87B26CF-F228-45FA-A438-5763759C94C4}" destId="{F5F20B80-B2DB-48EC-A354-08374449A544}" srcOrd="0" destOrd="0" presId="urn:microsoft.com/office/officeart/2005/8/layout/hProcess3"/>
    <dgm:cxn modelId="{3A24932B-3BC1-4A78-8E79-DE025B7177BD}" type="presParOf" srcId="{C87B26CF-F228-45FA-A438-5763759C94C4}" destId="{E0ACC896-7985-4E26-93CE-D516CB8A4299}" srcOrd="1" destOrd="0" presId="urn:microsoft.com/office/officeart/2005/8/layout/hProcess3"/>
    <dgm:cxn modelId="{5127A939-D5CB-488D-96F9-1C4049DD289D}" type="presParOf" srcId="{E0ACC896-7985-4E26-93CE-D516CB8A4299}" destId="{EEBD6E96-1AF1-497D-9363-8D55534DEEF3}" srcOrd="0" destOrd="0" presId="urn:microsoft.com/office/officeart/2005/8/layout/hProcess3"/>
    <dgm:cxn modelId="{51511413-7389-4E5F-B746-B7C1DCBBBBD0}" type="presParOf" srcId="{E0ACC896-7985-4E26-93CE-D516CB8A4299}" destId="{A657CBA0-4F3C-4D31-94C8-A79A26ECD471}" srcOrd="1" destOrd="0" presId="urn:microsoft.com/office/officeart/2005/8/layout/hProcess3"/>
    <dgm:cxn modelId="{BEF260C5-69CA-4467-AA69-320DCB216878}" type="presParOf" srcId="{A657CBA0-4F3C-4D31-94C8-A79A26ECD471}" destId="{988B7782-3D52-407E-8E12-663FBA240575}" srcOrd="0" destOrd="0" presId="urn:microsoft.com/office/officeart/2005/8/layout/hProcess3"/>
    <dgm:cxn modelId="{53C24994-B1F4-488D-A59F-1E6CA5F1D809}" type="presParOf" srcId="{A657CBA0-4F3C-4D31-94C8-A79A26ECD471}" destId="{983C7FF8-8AB7-4DA9-B23B-496325CFC171}" srcOrd="1" destOrd="0" presId="urn:microsoft.com/office/officeart/2005/8/layout/hProcess3"/>
    <dgm:cxn modelId="{658A2737-0937-408B-A519-0B48E911D980}" type="presParOf" srcId="{A657CBA0-4F3C-4D31-94C8-A79A26ECD471}" destId="{03E76A4A-D66D-46F4-9DD3-4D5A76038A2F}" srcOrd="2" destOrd="0" presId="urn:microsoft.com/office/officeart/2005/8/layout/hProcess3"/>
    <dgm:cxn modelId="{B31C16A3-8379-4832-8575-AC7237476EAE}" type="presParOf" srcId="{A657CBA0-4F3C-4D31-94C8-A79A26ECD471}" destId="{908F2E97-997B-4638-8C4B-789E6060C9E9}" srcOrd="3" destOrd="0" presId="urn:microsoft.com/office/officeart/2005/8/layout/hProcess3"/>
    <dgm:cxn modelId="{692F6C48-1F63-4886-A0CB-092E84FE9270}" type="presParOf" srcId="{E0ACC896-7985-4E26-93CE-D516CB8A4299}" destId="{CA0DF063-D539-4C80-A00F-AFB1CE535965}" srcOrd="2" destOrd="0" presId="urn:microsoft.com/office/officeart/2005/8/layout/hProcess3"/>
    <dgm:cxn modelId="{C420DAEE-6584-4197-AE84-DADAC07A31B6}" type="presParOf" srcId="{E0ACC896-7985-4E26-93CE-D516CB8A4299}" destId="{CBD0E3FC-23CE-4D24-ABA3-B36002DF8CD2}" srcOrd="3" destOrd="0" presId="urn:microsoft.com/office/officeart/2005/8/layout/hProcess3"/>
    <dgm:cxn modelId="{7FD4A5B2-1797-4674-9C1B-38C9D1A8AA52}" type="presParOf" srcId="{E0ACC896-7985-4E26-93CE-D516CB8A4299}" destId="{060C25A5-D052-4A41-AD72-654892D8ECC7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38DA01-910C-4F67-8F4C-1AB0842C9A11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1F509C28-A947-47CA-8A99-BD9D97778C95}">
      <dgm:prSet phldrT="[Text]"/>
      <dgm:spPr/>
      <dgm:t>
        <a:bodyPr/>
        <a:lstStyle/>
        <a:p>
          <a:endParaRPr lang="en-US" dirty="0"/>
        </a:p>
      </dgm:t>
    </dgm:pt>
    <dgm:pt modelId="{EFF1BE0F-A095-4288-8C31-33B819D0E92F}" type="parTrans" cxnId="{2CD58504-DF9F-4799-964E-4CFF7DD038EB}">
      <dgm:prSet/>
      <dgm:spPr/>
      <dgm:t>
        <a:bodyPr/>
        <a:lstStyle/>
        <a:p>
          <a:endParaRPr lang="en-US"/>
        </a:p>
      </dgm:t>
    </dgm:pt>
    <dgm:pt modelId="{DFF43879-D981-462E-AB7F-956CAECE5422}" type="sibTrans" cxnId="{2CD58504-DF9F-4799-964E-4CFF7DD038EB}">
      <dgm:prSet/>
      <dgm:spPr/>
      <dgm:t>
        <a:bodyPr/>
        <a:lstStyle/>
        <a:p>
          <a:endParaRPr lang="en-US"/>
        </a:p>
      </dgm:t>
    </dgm:pt>
    <dgm:pt modelId="{C87B26CF-F228-45FA-A438-5763759C94C4}" type="pres">
      <dgm:prSet presAssocID="{B738DA01-910C-4F67-8F4C-1AB0842C9A11}" presName="Name0" presStyleCnt="0">
        <dgm:presLayoutVars>
          <dgm:dir/>
          <dgm:animLvl val="lvl"/>
          <dgm:resizeHandles val="exact"/>
        </dgm:presLayoutVars>
      </dgm:prSet>
      <dgm:spPr/>
    </dgm:pt>
    <dgm:pt modelId="{F5F20B80-B2DB-48EC-A354-08374449A544}" type="pres">
      <dgm:prSet presAssocID="{B738DA01-910C-4F67-8F4C-1AB0842C9A11}" presName="dummy" presStyleCnt="0"/>
      <dgm:spPr/>
    </dgm:pt>
    <dgm:pt modelId="{E0ACC896-7985-4E26-93CE-D516CB8A4299}" type="pres">
      <dgm:prSet presAssocID="{B738DA01-910C-4F67-8F4C-1AB0842C9A11}" presName="linH" presStyleCnt="0"/>
      <dgm:spPr/>
    </dgm:pt>
    <dgm:pt modelId="{EEBD6E96-1AF1-497D-9363-8D55534DEEF3}" type="pres">
      <dgm:prSet presAssocID="{B738DA01-910C-4F67-8F4C-1AB0842C9A11}" presName="padding1" presStyleCnt="0"/>
      <dgm:spPr/>
    </dgm:pt>
    <dgm:pt modelId="{A657CBA0-4F3C-4D31-94C8-A79A26ECD471}" type="pres">
      <dgm:prSet presAssocID="{1F509C28-A947-47CA-8A99-BD9D97778C95}" presName="linV" presStyleCnt="0"/>
      <dgm:spPr/>
    </dgm:pt>
    <dgm:pt modelId="{988B7782-3D52-407E-8E12-663FBA240575}" type="pres">
      <dgm:prSet presAssocID="{1F509C28-A947-47CA-8A99-BD9D97778C95}" presName="spVertical1" presStyleCnt="0"/>
      <dgm:spPr/>
    </dgm:pt>
    <dgm:pt modelId="{983C7FF8-8AB7-4DA9-B23B-496325CFC171}" type="pres">
      <dgm:prSet presAssocID="{1F509C28-A947-47CA-8A99-BD9D97778C95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03E76A4A-D66D-46F4-9DD3-4D5A76038A2F}" type="pres">
      <dgm:prSet presAssocID="{1F509C28-A947-47CA-8A99-BD9D97778C95}" presName="spVertical2" presStyleCnt="0"/>
      <dgm:spPr/>
    </dgm:pt>
    <dgm:pt modelId="{908F2E97-997B-4638-8C4B-789E6060C9E9}" type="pres">
      <dgm:prSet presAssocID="{1F509C28-A947-47CA-8A99-BD9D97778C95}" presName="spVertical3" presStyleCnt="0"/>
      <dgm:spPr/>
    </dgm:pt>
    <dgm:pt modelId="{CA0DF063-D539-4C80-A00F-AFB1CE535965}" type="pres">
      <dgm:prSet presAssocID="{B738DA01-910C-4F67-8F4C-1AB0842C9A11}" presName="padding2" presStyleCnt="0"/>
      <dgm:spPr/>
    </dgm:pt>
    <dgm:pt modelId="{CBD0E3FC-23CE-4D24-ABA3-B36002DF8CD2}" type="pres">
      <dgm:prSet presAssocID="{B738DA01-910C-4F67-8F4C-1AB0842C9A11}" presName="negArrow" presStyleCnt="0"/>
      <dgm:spPr/>
    </dgm:pt>
    <dgm:pt modelId="{060C25A5-D052-4A41-AD72-654892D8ECC7}" type="pres">
      <dgm:prSet presAssocID="{B738DA01-910C-4F67-8F4C-1AB0842C9A11}" presName="backgroundArrow" presStyleLbl="node1" presStyleIdx="0" presStyleCnt="1" custLinFactNeighborY="0"/>
      <dgm:spPr/>
    </dgm:pt>
  </dgm:ptLst>
  <dgm:cxnLst>
    <dgm:cxn modelId="{2CD58504-DF9F-4799-964E-4CFF7DD038EB}" srcId="{B738DA01-910C-4F67-8F4C-1AB0842C9A11}" destId="{1F509C28-A947-47CA-8A99-BD9D97778C95}" srcOrd="0" destOrd="0" parTransId="{EFF1BE0F-A095-4288-8C31-33B819D0E92F}" sibTransId="{DFF43879-D981-462E-AB7F-956CAECE5422}"/>
    <dgm:cxn modelId="{F48F7040-270F-4DA9-9961-9F6F9BFAD2A5}" type="presOf" srcId="{1F509C28-A947-47CA-8A99-BD9D97778C95}" destId="{983C7FF8-8AB7-4DA9-B23B-496325CFC171}" srcOrd="0" destOrd="0" presId="urn:microsoft.com/office/officeart/2005/8/layout/hProcess3"/>
    <dgm:cxn modelId="{D374DEEF-8297-4F32-B15E-30F5E7F3BDBB}" type="presOf" srcId="{B738DA01-910C-4F67-8F4C-1AB0842C9A11}" destId="{C87B26CF-F228-45FA-A438-5763759C94C4}" srcOrd="0" destOrd="0" presId="urn:microsoft.com/office/officeart/2005/8/layout/hProcess3"/>
    <dgm:cxn modelId="{92F5EBA7-B5BB-40AD-A488-4D4360CD6AAB}" type="presParOf" srcId="{C87B26CF-F228-45FA-A438-5763759C94C4}" destId="{F5F20B80-B2DB-48EC-A354-08374449A544}" srcOrd="0" destOrd="0" presId="urn:microsoft.com/office/officeart/2005/8/layout/hProcess3"/>
    <dgm:cxn modelId="{3A24932B-3BC1-4A78-8E79-DE025B7177BD}" type="presParOf" srcId="{C87B26CF-F228-45FA-A438-5763759C94C4}" destId="{E0ACC896-7985-4E26-93CE-D516CB8A4299}" srcOrd="1" destOrd="0" presId="urn:microsoft.com/office/officeart/2005/8/layout/hProcess3"/>
    <dgm:cxn modelId="{5127A939-D5CB-488D-96F9-1C4049DD289D}" type="presParOf" srcId="{E0ACC896-7985-4E26-93CE-D516CB8A4299}" destId="{EEBD6E96-1AF1-497D-9363-8D55534DEEF3}" srcOrd="0" destOrd="0" presId="urn:microsoft.com/office/officeart/2005/8/layout/hProcess3"/>
    <dgm:cxn modelId="{51511413-7389-4E5F-B746-B7C1DCBBBBD0}" type="presParOf" srcId="{E0ACC896-7985-4E26-93CE-D516CB8A4299}" destId="{A657CBA0-4F3C-4D31-94C8-A79A26ECD471}" srcOrd="1" destOrd="0" presId="urn:microsoft.com/office/officeart/2005/8/layout/hProcess3"/>
    <dgm:cxn modelId="{BEF260C5-69CA-4467-AA69-320DCB216878}" type="presParOf" srcId="{A657CBA0-4F3C-4D31-94C8-A79A26ECD471}" destId="{988B7782-3D52-407E-8E12-663FBA240575}" srcOrd="0" destOrd="0" presId="urn:microsoft.com/office/officeart/2005/8/layout/hProcess3"/>
    <dgm:cxn modelId="{53C24994-B1F4-488D-A59F-1E6CA5F1D809}" type="presParOf" srcId="{A657CBA0-4F3C-4D31-94C8-A79A26ECD471}" destId="{983C7FF8-8AB7-4DA9-B23B-496325CFC171}" srcOrd="1" destOrd="0" presId="urn:microsoft.com/office/officeart/2005/8/layout/hProcess3"/>
    <dgm:cxn modelId="{658A2737-0937-408B-A519-0B48E911D980}" type="presParOf" srcId="{A657CBA0-4F3C-4D31-94C8-A79A26ECD471}" destId="{03E76A4A-D66D-46F4-9DD3-4D5A76038A2F}" srcOrd="2" destOrd="0" presId="urn:microsoft.com/office/officeart/2005/8/layout/hProcess3"/>
    <dgm:cxn modelId="{B31C16A3-8379-4832-8575-AC7237476EAE}" type="presParOf" srcId="{A657CBA0-4F3C-4D31-94C8-A79A26ECD471}" destId="{908F2E97-997B-4638-8C4B-789E6060C9E9}" srcOrd="3" destOrd="0" presId="urn:microsoft.com/office/officeart/2005/8/layout/hProcess3"/>
    <dgm:cxn modelId="{692F6C48-1F63-4886-A0CB-092E84FE9270}" type="presParOf" srcId="{E0ACC896-7985-4E26-93CE-D516CB8A4299}" destId="{CA0DF063-D539-4C80-A00F-AFB1CE535965}" srcOrd="2" destOrd="0" presId="urn:microsoft.com/office/officeart/2005/8/layout/hProcess3"/>
    <dgm:cxn modelId="{C420DAEE-6584-4197-AE84-DADAC07A31B6}" type="presParOf" srcId="{E0ACC896-7985-4E26-93CE-D516CB8A4299}" destId="{CBD0E3FC-23CE-4D24-ABA3-B36002DF8CD2}" srcOrd="3" destOrd="0" presId="urn:microsoft.com/office/officeart/2005/8/layout/hProcess3"/>
    <dgm:cxn modelId="{7FD4A5B2-1797-4674-9C1B-38C9D1A8AA52}" type="presParOf" srcId="{E0ACC896-7985-4E26-93CE-D516CB8A4299}" destId="{060C25A5-D052-4A41-AD72-654892D8ECC7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738DA01-910C-4F67-8F4C-1AB0842C9A11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1F509C28-A947-47CA-8A99-BD9D97778C95}">
      <dgm:prSet phldrT="[Text]"/>
      <dgm:spPr/>
      <dgm:t>
        <a:bodyPr/>
        <a:lstStyle/>
        <a:p>
          <a:endParaRPr lang="en-US" dirty="0"/>
        </a:p>
      </dgm:t>
    </dgm:pt>
    <dgm:pt modelId="{EFF1BE0F-A095-4288-8C31-33B819D0E92F}" type="parTrans" cxnId="{2CD58504-DF9F-4799-964E-4CFF7DD038EB}">
      <dgm:prSet/>
      <dgm:spPr/>
      <dgm:t>
        <a:bodyPr/>
        <a:lstStyle/>
        <a:p>
          <a:endParaRPr lang="en-US"/>
        </a:p>
      </dgm:t>
    </dgm:pt>
    <dgm:pt modelId="{DFF43879-D981-462E-AB7F-956CAECE5422}" type="sibTrans" cxnId="{2CD58504-DF9F-4799-964E-4CFF7DD038EB}">
      <dgm:prSet/>
      <dgm:spPr/>
      <dgm:t>
        <a:bodyPr/>
        <a:lstStyle/>
        <a:p>
          <a:endParaRPr lang="en-US"/>
        </a:p>
      </dgm:t>
    </dgm:pt>
    <dgm:pt modelId="{C87B26CF-F228-45FA-A438-5763759C94C4}" type="pres">
      <dgm:prSet presAssocID="{B738DA01-910C-4F67-8F4C-1AB0842C9A11}" presName="Name0" presStyleCnt="0">
        <dgm:presLayoutVars>
          <dgm:dir/>
          <dgm:animLvl val="lvl"/>
          <dgm:resizeHandles val="exact"/>
        </dgm:presLayoutVars>
      </dgm:prSet>
      <dgm:spPr/>
    </dgm:pt>
    <dgm:pt modelId="{F5F20B80-B2DB-48EC-A354-08374449A544}" type="pres">
      <dgm:prSet presAssocID="{B738DA01-910C-4F67-8F4C-1AB0842C9A11}" presName="dummy" presStyleCnt="0"/>
      <dgm:spPr/>
    </dgm:pt>
    <dgm:pt modelId="{E0ACC896-7985-4E26-93CE-D516CB8A4299}" type="pres">
      <dgm:prSet presAssocID="{B738DA01-910C-4F67-8F4C-1AB0842C9A11}" presName="linH" presStyleCnt="0"/>
      <dgm:spPr/>
    </dgm:pt>
    <dgm:pt modelId="{EEBD6E96-1AF1-497D-9363-8D55534DEEF3}" type="pres">
      <dgm:prSet presAssocID="{B738DA01-910C-4F67-8F4C-1AB0842C9A11}" presName="padding1" presStyleCnt="0"/>
      <dgm:spPr/>
    </dgm:pt>
    <dgm:pt modelId="{A657CBA0-4F3C-4D31-94C8-A79A26ECD471}" type="pres">
      <dgm:prSet presAssocID="{1F509C28-A947-47CA-8A99-BD9D97778C95}" presName="linV" presStyleCnt="0"/>
      <dgm:spPr/>
    </dgm:pt>
    <dgm:pt modelId="{988B7782-3D52-407E-8E12-663FBA240575}" type="pres">
      <dgm:prSet presAssocID="{1F509C28-A947-47CA-8A99-BD9D97778C95}" presName="spVertical1" presStyleCnt="0"/>
      <dgm:spPr/>
    </dgm:pt>
    <dgm:pt modelId="{983C7FF8-8AB7-4DA9-B23B-496325CFC171}" type="pres">
      <dgm:prSet presAssocID="{1F509C28-A947-47CA-8A99-BD9D97778C95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03E76A4A-D66D-46F4-9DD3-4D5A76038A2F}" type="pres">
      <dgm:prSet presAssocID="{1F509C28-A947-47CA-8A99-BD9D97778C95}" presName="spVertical2" presStyleCnt="0"/>
      <dgm:spPr/>
    </dgm:pt>
    <dgm:pt modelId="{908F2E97-997B-4638-8C4B-789E6060C9E9}" type="pres">
      <dgm:prSet presAssocID="{1F509C28-A947-47CA-8A99-BD9D97778C95}" presName="spVertical3" presStyleCnt="0"/>
      <dgm:spPr/>
    </dgm:pt>
    <dgm:pt modelId="{CA0DF063-D539-4C80-A00F-AFB1CE535965}" type="pres">
      <dgm:prSet presAssocID="{B738DA01-910C-4F67-8F4C-1AB0842C9A11}" presName="padding2" presStyleCnt="0"/>
      <dgm:spPr/>
    </dgm:pt>
    <dgm:pt modelId="{CBD0E3FC-23CE-4D24-ABA3-B36002DF8CD2}" type="pres">
      <dgm:prSet presAssocID="{B738DA01-910C-4F67-8F4C-1AB0842C9A11}" presName="negArrow" presStyleCnt="0"/>
      <dgm:spPr/>
    </dgm:pt>
    <dgm:pt modelId="{060C25A5-D052-4A41-AD72-654892D8ECC7}" type="pres">
      <dgm:prSet presAssocID="{B738DA01-910C-4F67-8F4C-1AB0842C9A11}" presName="backgroundArrow" presStyleLbl="node1" presStyleIdx="0" presStyleCnt="1" custLinFactNeighborY="0"/>
      <dgm:spPr/>
    </dgm:pt>
  </dgm:ptLst>
  <dgm:cxnLst>
    <dgm:cxn modelId="{2CD58504-DF9F-4799-964E-4CFF7DD038EB}" srcId="{B738DA01-910C-4F67-8F4C-1AB0842C9A11}" destId="{1F509C28-A947-47CA-8A99-BD9D97778C95}" srcOrd="0" destOrd="0" parTransId="{EFF1BE0F-A095-4288-8C31-33B819D0E92F}" sibTransId="{DFF43879-D981-462E-AB7F-956CAECE5422}"/>
    <dgm:cxn modelId="{F48F7040-270F-4DA9-9961-9F6F9BFAD2A5}" type="presOf" srcId="{1F509C28-A947-47CA-8A99-BD9D97778C95}" destId="{983C7FF8-8AB7-4DA9-B23B-496325CFC171}" srcOrd="0" destOrd="0" presId="urn:microsoft.com/office/officeart/2005/8/layout/hProcess3"/>
    <dgm:cxn modelId="{D374DEEF-8297-4F32-B15E-30F5E7F3BDBB}" type="presOf" srcId="{B738DA01-910C-4F67-8F4C-1AB0842C9A11}" destId="{C87B26CF-F228-45FA-A438-5763759C94C4}" srcOrd="0" destOrd="0" presId="urn:microsoft.com/office/officeart/2005/8/layout/hProcess3"/>
    <dgm:cxn modelId="{92F5EBA7-B5BB-40AD-A488-4D4360CD6AAB}" type="presParOf" srcId="{C87B26CF-F228-45FA-A438-5763759C94C4}" destId="{F5F20B80-B2DB-48EC-A354-08374449A544}" srcOrd="0" destOrd="0" presId="urn:microsoft.com/office/officeart/2005/8/layout/hProcess3"/>
    <dgm:cxn modelId="{3A24932B-3BC1-4A78-8E79-DE025B7177BD}" type="presParOf" srcId="{C87B26CF-F228-45FA-A438-5763759C94C4}" destId="{E0ACC896-7985-4E26-93CE-D516CB8A4299}" srcOrd="1" destOrd="0" presId="urn:microsoft.com/office/officeart/2005/8/layout/hProcess3"/>
    <dgm:cxn modelId="{5127A939-D5CB-488D-96F9-1C4049DD289D}" type="presParOf" srcId="{E0ACC896-7985-4E26-93CE-D516CB8A4299}" destId="{EEBD6E96-1AF1-497D-9363-8D55534DEEF3}" srcOrd="0" destOrd="0" presId="urn:microsoft.com/office/officeart/2005/8/layout/hProcess3"/>
    <dgm:cxn modelId="{51511413-7389-4E5F-B746-B7C1DCBBBBD0}" type="presParOf" srcId="{E0ACC896-7985-4E26-93CE-D516CB8A4299}" destId="{A657CBA0-4F3C-4D31-94C8-A79A26ECD471}" srcOrd="1" destOrd="0" presId="urn:microsoft.com/office/officeart/2005/8/layout/hProcess3"/>
    <dgm:cxn modelId="{BEF260C5-69CA-4467-AA69-320DCB216878}" type="presParOf" srcId="{A657CBA0-4F3C-4D31-94C8-A79A26ECD471}" destId="{988B7782-3D52-407E-8E12-663FBA240575}" srcOrd="0" destOrd="0" presId="urn:microsoft.com/office/officeart/2005/8/layout/hProcess3"/>
    <dgm:cxn modelId="{53C24994-B1F4-488D-A59F-1E6CA5F1D809}" type="presParOf" srcId="{A657CBA0-4F3C-4D31-94C8-A79A26ECD471}" destId="{983C7FF8-8AB7-4DA9-B23B-496325CFC171}" srcOrd="1" destOrd="0" presId="urn:microsoft.com/office/officeart/2005/8/layout/hProcess3"/>
    <dgm:cxn modelId="{658A2737-0937-408B-A519-0B48E911D980}" type="presParOf" srcId="{A657CBA0-4F3C-4D31-94C8-A79A26ECD471}" destId="{03E76A4A-D66D-46F4-9DD3-4D5A76038A2F}" srcOrd="2" destOrd="0" presId="urn:microsoft.com/office/officeart/2005/8/layout/hProcess3"/>
    <dgm:cxn modelId="{B31C16A3-8379-4832-8575-AC7237476EAE}" type="presParOf" srcId="{A657CBA0-4F3C-4D31-94C8-A79A26ECD471}" destId="{908F2E97-997B-4638-8C4B-789E6060C9E9}" srcOrd="3" destOrd="0" presId="urn:microsoft.com/office/officeart/2005/8/layout/hProcess3"/>
    <dgm:cxn modelId="{692F6C48-1F63-4886-A0CB-092E84FE9270}" type="presParOf" srcId="{E0ACC896-7985-4E26-93CE-D516CB8A4299}" destId="{CA0DF063-D539-4C80-A00F-AFB1CE535965}" srcOrd="2" destOrd="0" presId="urn:microsoft.com/office/officeart/2005/8/layout/hProcess3"/>
    <dgm:cxn modelId="{C420DAEE-6584-4197-AE84-DADAC07A31B6}" type="presParOf" srcId="{E0ACC896-7985-4E26-93CE-D516CB8A4299}" destId="{CBD0E3FC-23CE-4D24-ABA3-B36002DF8CD2}" srcOrd="3" destOrd="0" presId="urn:microsoft.com/office/officeart/2005/8/layout/hProcess3"/>
    <dgm:cxn modelId="{7FD4A5B2-1797-4674-9C1B-38C9D1A8AA52}" type="presParOf" srcId="{E0ACC896-7985-4E26-93CE-D516CB8A4299}" destId="{060C25A5-D052-4A41-AD72-654892D8ECC7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738DA01-910C-4F67-8F4C-1AB0842C9A11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1F509C28-A947-47CA-8A99-BD9D97778C95}">
      <dgm:prSet phldrT="[Text]"/>
      <dgm:spPr/>
      <dgm:t>
        <a:bodyPr/>
        <a:lstStyle/>
        <a:p>
          <a:endParaRPr lang="en-US" dirty="0"/>
        </a:p>
      </dgm:t>
    </dgm:pt>
    <dgm:pt modelId="{EFF1BE0F-A095-4288-8C31-33B819D0E92F}" type="parTrans" cxnId="{2CD58504-DF9F-4799-964E-4CFF7DD038EB}">
      <dgm:prSet/>
      <dgm:spPr/>
      <dgm:t>
        <a:bodyPr/>
        <a:lstStyle/>
        <a:p>
          <a:endParaRPr lang="en-US"/>
        </a:p>
      </dgm:t>
    </dgm:pt>
    <dgm:pt modelId="{DFF43879-D981-462E-AB7F-956CAECE5422}" type="sibTrans" cxnId="{2CD58504-DF9F-4799-964E-4CFF7DD038EB}">
      <dgm:prSet/>
      <dgm:spPr/>
      <dgm:t>
        <a:bodyPr/>
        <a:lstStyle/>
        <a:p>
          <a:endParaRPr lang="en-US"/>
        </a:p>
      </dgm:t>
    </dgm:pt>
    <dgm:pt modelId="{C87B26CF-F228-45FA-A438-5763759C94C4}" type="pres">
      <dgm:prSet presAssocID="{B738DA01-910C-4F67-8F4C-1AB0842C9A11}" presName="Name0" presStyleCnt="0">
        <dgm:presLayoutVars>
          <dgm:dir/>
          <dgm:animLvl val="lvl"/>
          <dgm:resizeHandles val="exact"/>
        </dgm:presLayoutVars>
      </dgm:prSet>
      <dgm:spPr/>
    </dgm:pt>
    <dgm:pt modelId="{F5F20B80-B2DB-48EC-A354-08374449A544}" type="pres">
      <dgm:prSet presAssocID="{B738DA01-910C-4F67-8F4C-1AB0842C9A11}" presName="dummy" presStyleCnt="0"/>
      <dgm:spPr/>
    </dgm:pt>
    <dgm:pt modelId="{E0ACC896-7985-4E26-93CE-D516CB8A4299}" type="pres">
      <dgm:prSet presAssocID="{B738DA01-910C-4F67-8F4C-1AB0842C9A11}" presName="linH" presStyleCnt="0"/>
      <dgm:spPr/>
    </dgm:pt>
    <dgm:pt modelId="{EEBD6E96-1AF1-497D-9363-8D55534DEEF3}" type="pres">
      <dgm:prSet presAssocID="{B738DA01-910C-4F67-8F4C-1AB0842C9A11}" presName="padding1" presStyleCnt="0"/>
      <dgm:spPr/>
    </dgm:pt>
    <dgm:pt modelId="{A657CBA0-4F3C-4D31-94C8-A79A26ECD471}" type="pres">
      <dgm:prSet presAssocID="{1F509C28-A947-47CA-8A99-BD9D97778C95}" presName="linV" presStyleCnt="0"/>
      <dgm:spPr/>
    </dgm:pt>
    <dgm:pt modelId="{988B7782-3D52-407E-8E12-663FBA240575}" type="pres">
      <dgm:prSet presAssocID="{1F509C28-A947-47CA-8A99-BD9D97778C95}" presName="spVertical1" presStyleCnt="0"/>
      <dgm:spPr/>
    </dgm:pt>
    <dgm:pt modelId="{983C7FF8-8AB7-4DA9-B23B-496325CFC171}" type="pres">
      <dgm:prSet presAssocID="{1F509C28-A947-47CA-8A99-BD9D97778C95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03E76A4A-D66D-46F4-9DD3-4D5A76038A2F}" type="pres">
      <dgm:prSet presAssocID="{1F509C28-A947-47CA-8A99-BD9D97778C95}" presName="spVertical2" presStyleCnt="0"/>
      <dgm:spPr/>
    </dgm:pt>
    <dgm:pt modelId="{908F2E97-997B-4638-8C4B-789E6060C9E9}" type="pres">
      <dgm:prSet presAssocID="{1F509C28-A947-47CA-8A99-BD9D97778C95}" presName="spVertical3" presStyleCnt="0"/>
      <dgm:spPr/>
    </dgm:pt>
    <dgm:pt modelId="{CA0DF063-D539-4C80-A00F-AFB1CE535965}" type="pres">
      <dgm:prSet presAssocID="{B738DA01-910C-4F67-8F4C-1AB0842C9A11}" presName="padding2" presStyleCnt="0"/>
      <dgm:spPr/>
    </dgm:pt>
    <dgm:pt modelId="{CBD0E3FC-23CE-4D24-ABA3-B36002DF8CD2}" type="pres">
      <dgm:prSet presAssocID="{B738DA01-910C-4F67-8F4C-1AB0842C9A11}" presName="negArrow" presStyleCnt="0"/>
      <dgm:spPr/>
    </dgm:pt>
    <dgm:pt modelId="{060C25A5-D052-4A41-AD72-654892D8ECC7}" type="pres">
      <dgm:prSet presAssocID="{B738DA01-910C-4F67-8F4C-1AB0842C9A11}" presName="backgroundArrow" presStyleLbl="node1" presStyleIdx="0" presStyleCnt="1" custLinFactNeighborY="0"/>
      <dgm:spPr/>
    </dgm:pt>
  </dgm:ptLst>
  <dgm:cxnLst>
    <dgm:cxn modelId="{2CD58504-DF9F-4799-964E-4CFF7DD038EB}" srcId="{B738DA01-910C-4F67-8F4C-1AB0842C9A11}" destId="{1F509C28-A947-47CA-8A99-BD9D97778C95}" srcOrd="0" destOrd="0" parTransId="{EFF1BE0F-A095-4288-8C31-33B819D0E92F}" sibTransId="{DFF43879-D981-462E-AB7F-956CAECE5422}"/>
    <dgm:cxn modelId="{F48F7040-270F-4DA9-9961-9F6F9BFAD2A5}" type="presOf" srcId="{1F509C28-A947-47CA-8A99-BD9D97778C95}" destId="{983C7FF8-8AB7-4DA9-B23B-496325CFC171}" srcOrd="0" destOrd="0" presId="urn:microsoft.com/office/officeart/2005/8/layout/hProcess3"/>
    <dgm:cxn modelId="{D374DEEF-8297-4F32-B15E-30F5E7F3BDBB}" type="presOf" srcId="{B738DA01-910C-4F67-8F4C-1AB0842C9A11}" destId="{C87B26CF-F228-45FA-A438-5763759C94C4}" srcOrd="0" destOrd="0" presId="urn:microsoft.com/office/officeart/2005/8/layout/hProcess3"/>
    <dgm:cxn modelId="{92F5EBA7-B5BB-40AD-A488-4D4360CD6AAB}" type="presParOf" srcId="{C87B26CF-F228-45FA-A438-5763759C94C4}" destId="{F5F20B80-B2DB-48EC-A354-08374449A544}" srcOrd="0" destOrd="0" presId="urn:microsoft.com/office/officeart/2005/8/layout/hProcess3"/>
    <dgm:cxn modelId="{3A24932B-3BC1-4A78-8E79-DE025B7177BD}" type="presParOf" srcId="{C87B26CF-F228-45FA-A438-5763759C94C4}" destId="{E0ACC896-7985-4E26-93CE-D516CB8A4299}" srcOrd="1" destOrd="0" presId="urn:microsoft.com/office/officeart/2005/8/layout/hProcess3"/>
    <dgm:cxn modelId="{5127A939-D5CB-488D-96F9-1C4049DD289D}" type="presParOf" srcId="{E0ACC896-7985-4E26-93CE-D516CB8A4299}" destId="{EEBD6E96-1AF1-497D-9363-8D55534DEEF3}" srcOrd="0" destOrd="0" presId="urn:microsoft.com/office/officeart/2005/8/layout/hProcess3"/>
    <dgm:cxn modelId="{51511413-7389-4E5F-B746-B7C1DCBBBBD0}" type="presParOf" srcId="{E0ACC896-7985-4E26-93CE-D516CB8A4299}" destId="{A657CBA0-4F3C-4D31-94C8-A79A26ECD471}" srcOrd="1" destOrd="0" presId="urn:microsoft.com/office/officeart/2005/8/layout/hProcess3"/>
    <dgm:cxn modelId="{BEF260C5-69CA-4467-AA69-320DCB216878}" type="presParOf" srcId="{A657CBA0-4F3C-4D31-94C8-A79A26ECD471}" destId="{988B7782-3D52-407E-8E12-663FBA240575}" srcOrd="0" destOrd="0" presId="urn:microsoft.com/office/officeart/2005/8/layout/hProcess3"/>
    <dgm:cxn modelId="{53C24994-B1F4-488D-A59F-1E6CA5F1D809}" type="presParOf" srcId="{A657CBA0-4F3C-4D31-94C8-A79A26ECD471}" destId="{983C7FF8-8AB7-4DA9-B23B-496325CFC171}" srcOrd="1" destOrd="0" presId="urn:microsoft.com/office/officeart/2005/8/layout/hProcess3"/>
    <dgm:cxn modelId="{658A2737-0937-408B-A519-0B48E911D980}" type="presParOf" srcId="{A657CBA0-4F3C-4D31-94C8-A79A26ECD471}" destId="{03E76A4A-D66D-46F4-9DD3-4D5A76038A2F}" srcOrd="2" destOrd="0" presId="urn:microsoft.com/office/officeart/2005/8/layout/hProcess3"/>
    <dgm:cxn modelId="{B31C16A3-8379-4832-8575-AC7237476EAE}" type="presParOf" srcId="{A657CBA0-4F3C-4D31-94C8-A79A26ECD471}" destId="{908F2E97-997B-4638-8C4B-789E6060C9E9}" srcOrd="3" destOrd="0" presId="urn:microsoft.com/office/officeart/2005/8/layout/hProcess3"/>
    <dgm:cxn modelId="{692F6C48-1F63-4886-A0CB-092E84FE9270}" type="presParOf" srcId="{E0ACC896-7985-4E26-93CE-D516CB8A4299}" destId="{CA0DF063-D539-4C80-A00F-AFB1CE535965}" srcOrd="2" destOrd="0" presId="urn:microsoft.com/office/officeart/2005/8/layout/hProcess3"/>
    <dgm:cxn modelId="{C420DAEE-6584-4197-AE84-DADAC07A31B6}" type="presParOf" srcId="{E0ACC896-7985-4E26-93CE-D516CB8A4299}" destId="{CBD0E3FC-23CE-4D24-ABA3-B36002DF8CD2}" srcOrd="3" destOrd="0" presId="urn:microsoft.com/office/officeart/2005/8/layout/hProcess3"/>
    <dgm:cxn modelId="{7FD4A5B2-1797-4674-9C1B-38C9D1A8AA52}" type="presParOf" srcId="{E0ACC896-7985-4E26-93CE-D516CB8A4299}" destId="{060C25A5-D052-4A41-AD72-654892D8ECC7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738DA01-910C-4F67-8F4C-1AB0842C9A11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1F509C28-A947-47CA-8A99-BD9D97778C95}">
      <dgm:prSet phldrT="[Text]"/>
      <dgm:spPr/>
      <dgm:t>
        <a:bodyPr/>
        <a:lstStyle/>
        <a:p>
          <a:endParaRPr lang="en-US" dirty="0"/>
        </a:p>
      </dgm:t>
    </dgm:pt>
    <dgm:pt modelId="{EFF1BE0F-A095-4288-8C31-33B819D0E92F}" type="parTrans" cxnId="{2CD58504-DF9F-4799-964E-4CFF7DD038EB}">
      <dgm:prSet/>
      <dgm:spPr/>
      <dgm:t>
        <a:bodyPr/>
        <a:lstStyle/>
        <a:p>
          <a:endParaRPr lang="en-US"/>
        </a:p>
      </dgm:t>
    </dgm:pt>
    <dgm:pt modelId="{DFF43879-D981-462E-AB7F-956CAECE5422}" type="sibTrans" cxnId="{2CD58504-DF9F-4799-964E-4CFF7DD038EB}">
      <dgm:prSet/>
      <dgm:spPr/>
      <dgm:t>
        <a:bodyPr/>
        <a:lstStyle/>
        <a:p>
          <a:endParaRPr lang="en-US"/>
        </a:p>
      </dgm:t>
    </dgm:pt>
    <dgm:pt modelId="{C87B26CF-F228-45FA-A438-5763759C94C4}" type="pres">
      <dgm:prSet presAssocID="{B738DA01-910C-4F67-8F4C-1AB0842C9A11}" presName="Name0" presStyleCnt="0">
        <dgm:presLayoutVars>
          <dgm:dir/>
          <dgm:animLvl val="lvl"/>
          <dgm:resizeHandles val="exact"/>
        </dgm:presLayoutVars>
      </dgm:prSet>
      <dgm:spPr/>
    </dgm:pt>
    <dgm:pt modelId="{F5F20B80-B2DB-48EC-A354-08374449A544}" type="pres">
      <dgm:prSet presAssocID="{B738DA01-910C-4F67-8F4C-1AB0842C9A11}" presName="dummy" presStyleCnt="0"/>
      <dgm:spPr/>
    </dgm:pt>
    <dgm:pt modelId="{E0ACC896-7985-4E26-93CE-D516CB8A4299}" type="pres">
      <dgm:prSet presAssocID="{B738DA01-910C-4F67-8F4C-1AB0842C9A11}" presName="linH" presStyleCnt="0"/>
      <dgm:spPr/>
    </dgm:pt>
    <dgm:pt modelId="{EEBD6E96-1AF1-497D-9363-8D55534DEEF3}" type="pres">
      <dgm:prSet presAssocID="{B738DA01-910C-4F67-8F4C-1AB0842C9A11}" presName="padding1" presStyleCnt="0"/>
      <dgm:spPr/>
    </dgm:pt>
    <dgm:pt modelId="{A657CBA0-4F3C-4D31-94C8-A79A26ECD471}" type="pres">
      <dgm:prSet presAssocID="{1F509C28-A947-47CA-8A99-BD9D97778C95}" presName="linV" presStyleCnt="0"/>
      <dgm:spPr/>
    </dgm:pt>
    <dgm:pt modelId="{988B7782-3D52-407E-8E12-663FBA240575}" type="pres">
      <dgm:prSet presAssocID="{1F509C28-A947-47CA-8A99-BD9D97778C95}" presName="spVertical1" presStyleCnt="0"/>
      <dgm:spPr/>
    </dgm:pt>
    <dgm:pt modelId="{983C7FF8-8AB7-4DA9-B23B-496325CFC171}" type="pres">
      <dgm:prSet presAssocID="{1F509C28-A947-47CA-8A99-BD9D97778C95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03E76A4A-D66D-46F4-9DD3-4D5A76038A2F}" type="pres">
      <dgm:prSet presAssocID="{1F509C28-A947-47CA-8A99-BD9D97778C95}" presName="spVertical2" presStyleCnt="0"/>
      <dgm:spPr/>
    </dgm:pt>
    <dgm:pt modelId="{908F2E97-997B-4638-8C4B-789E6060C9E9}" type="pres">
      <dgm:prSet presAssocID="{1F509C28-A947-47CA-8A99-BD9D97778C95}" presName="spVertical3" presStyleCnt="0"/>
      <dgm:spPr/>
    </dgm:pt>
    <dgm:pt modelId="{CA0DF063-D539-4C80-A00F-AFB1CE535965}" type="pres">
      <dgm:prSet presAssocID="{B738DA01-910C-4F67-8F4C-1AB0842C9A11}" presName="padding2" presStyleCnt="0"/>
      <dgm:spPr/>
    </dgm:pt>
    <dgm:pt modelId="{CBD0E3FC-23CE-4D24-ABA3-B36002DF8CD2}" type="pres">
      <dgm:prSet presAssocID="{B738DA01-910C-4F67-8F4C-1AB0842C9A11}" presName="negArrow" presStyleCnt="0"/>
      <dgm:spPr/>
    </dgm:pt>
    <dgm:pt modelId="{060C25A5-D052-4A41-AD72-654892D8ECC7}" type="pres">
      <dgm:prSet presAssocID="{B738DA01-910C-4F67-8F4C-1AB0842C9A11}" presName="backgroundArrow" presStyleLbl="node1" presStyleIdx="0" presStyleCnt="1" custLinFactNeighborY="0"/>
      <dgm:spPr/>
    </dgm:pt>
  </dgm:ptLst>
  <dgm:cxnLst>
    <dgm:cxn modelId="{2CD58504-DF9F-4799-964E-4CFF7DD038EB}" srcId="{B738DA01-910C-4F67-8F4C-1AB0842C9A11}" destId="{1F509C28-A947-47CA-8A99-BD9D97778C95}" srcOrd="0" destOrd="0" parTransId="{EFF1BE0F-A095-4288-8C31-33B819D0E92F}" sibTransId="{DFF43879-D981-462E-AB7F-956CAECE5422}"/>
    <dgm:cxn modelId="{F48F7040-270F-4DA9-9961-9F6F9BFAD2A5}" type="presOf" srcId="{1F509C28-A947-47CA-8A99-BD9D97778C95}" destId="{983C7FF8-8AB7-4DA9-B23B-496325CFC171}" srcOrd="0" destOrd="0" presId="urn:microsoft.com/office/officeart/2005/8/layout/hProcess3"/>
    <dgm:cxn modelId="{D374DEEF-8297-4F32-B15E-30F5E7F3BDBB}" type="presOf" srcId="{B738DA01-910C-4F67-8F4C-1AB0842C9A11}" destId="{C87B26CF-F228-45FA-A438-5763759C94C4}" srcOrd="0" destOrd="0" presId="urn:microsoft.com/office/officeart/2005/8/layout/hProcess3"/>
    <dgm:cxn modelId="{92F5EBA7-B5BB-40AD-A488-4D4360CD6AAB}" type="presParOf" srcId="{C87B26CF-F228-45FA-A438-5763759C94C4}" destId="{F5F20B80-B2DB-48EC-A354-08374449A544}" srcOrd="0" destOrd="0" presId="urn:microsoft.com/office/officeart/2005/8/layout/hProcess3"/>
    <dgm:cxn modelId="{3A24932B-3BC1-4A78-8E79-DE025B7177BD}" type="presParOf" srcId="{C87B26CF-F228-45FA-A438-5763759C94C4}" destId="{E0ACC896-7985-4E26-93CE-D516CB8A4299}" srcOrd="1" destOrd="0" presId="urn:microsoft.com/office/officeart/2005/8/layout/hProcess3"/>
    <dgm:cxn modelId="{5127A939-D5CB-488D-96F9-1C4049DD289D}" type="presParOf" srcId="{E0ACC896-7985-4E26-93CE-D516CB8A4299}" destId="{EEBD6E96-1AF1-497D-9363-8D55534DEEF3}" srcOrd="0" destOrd="0" presId="urn:microsoft.com/office/officeart/2005/8/layout/hProcess3"/>
    <dgm:cxn modelId="{51511413-7389-4E5F-B746-B7C1DCBBBBD0}" type="presParOf" srcId="{E0ACC896-7985-4E26-93CE-D516CB8A4299}" destId="{A657CBA0-4F3C-4D31-94C8-A79A26ECD471}" srcOrd="1" destOrd="0" presId="urn:microsoft.com/office/officeart/2005/8/layout/hProcess3"/>
    <dgm:cxn modelId="{BEF260C5-69CA-4467-AA69-320DCB216878}" type="presParOf" srcId="{A657CBA0-4F3C-4D31-94C8-A79A26ECD471}" destId="{988B7782-3D52-407E-8E12-663FBA240575}" srcOrd="0" destOrd="0" presId="urn:microsoft.com/office/officeart/2005/8/layout/hProcess3"/>
    <dgm:cxn modelId="{53C24994-B1F4-488D-A59F-1E6CA5F1D809}" type="presParOf" srcId="{A657CBA0-4F3C-4D31-94C8-A79A26ECD471}" destId="{983C7FF8-8AB7-4DA9-B23B-496325CFC171}" srcOrd="1" destOrd="0" presId="urn:microsoft.com/office/officeart/2005/8/layout/hProcess3"/>
    <dgm:cxn modelId="{658A2737-0937-408B-A519-0B48E911D980}" type="presParOf" srcId="{A657CBA0-4F3C-4D31-94C8-A79A26ECD471}" destId="{03E76A4A-D66D-46F4-9DD3-4D5A76038A2F}" srcOrd="2" destOrd="0" presId="urn:microsoft.com/office/officeart/2005/8/layout/hProcess3"/>
    <dgm:cxn modelId="{B31C16A3-8379-4832-8575-AC7237476EAE}" type="presParOf" srcId="{A657CBA0-4F3C-4D31-94C8-A79A26ECD471}" destId="{908F2E97-997B-4638-8C4B-789E6060C9E9}" srcOrd="3" destOrd="0" presId="urn:microsoft.com/office/officeart/2005/8/layout/hProcess3"/>
    <dgm:cxn modelId="{692F6C48-1F63-4886-A0CB-092E84FE9270}" type="presParOf" srcId="{E0ACC896-7985-4E26-93CE-D516CB8A4299}" destId="{CA0DF063-D539-4C80-A00F-AFB1CE535965}" srcOrd="2" destOrd="0" presId="urn:microsoft.com/office/officeart/2005/8/layout/hProcess3"/>
    <dgm:cxn modelId="{C420DAEE-6584-4197-AE84-DADAC07A31B6}" type="presParOf" srcId="{E0ACC896-7985-4E26-93CE-D516CB8A4299}" destId="{CBD0E3FC-23CE-4D24-ABA3-B36002DF8CD2}" srcOrd="3" destOrd="0" presId="urn:microsoft.com/office/officeart/2005/8/layout/hProcess3"/>
    <dgm:cxn modelId="{7FD4A5B2-1797-4674-9C1B-38C9D1A8AA52}" type="presParOf" srcId="{E0ACC896-7985-4E26-93CE-D516CB8A4299}" destId="{060C25A5-D052-4A41-AD72-654892D8ECC7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4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0C25A5-D052-4A41-AD72-654892D8ECC7}">
      <dsp:nvSpPr>
        <dsp:cNvPr id="0" name=""/>
        <dsp:cNvSpPr/>
      </dsp:nvSpPr>
      <dsp:spPr>
        <a:xfrm>
          <a:off x="0" y="25179"/>
          <a:ext cx="1008531" cy="432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3C7FF8-8AB7-4DA9-B23B-496325CFC171}">
      <dsp:nvSpPr>
        <dsp:cNvPr id="0" name=""/>
        <dsp:cNvSpPr/>
      </dsp:nvSpPr>
      <dsp:spPr>
        <a:xfrm>
          <a:off x="81352" y="133179"/>
          <a:ext cx="826325" cy="2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0960" rIns="0" bIns="609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 dirty="0"/>
        </a:p>
      </dsp:txBody>
      <dsp:txXfrm>
        <a:off x="81352" y="133179"/>
        <a:ext cx="826325" cy="216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0C25A5-D052-4A41-AD72-654892D8ECC7}">
      <dsp:nvSpPr>
        <dsp:cNvPr id="0" name=""/>
        <dsp:cNvSpPr/>
      </dsp:nvSpPr>
      <dsp:spPr>
        <a:xfrm>
          <a:off x="0" y="25179"/>
          <a:ext cx="1008531" cy="432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3C7FF8-8AB7-4DA9-B23B-496325CFC171}">
      <dsp:nvSpPr>
        <dsp:cNvPr id="0" name=""/>
        <dsp:cNvSpPr/>
      </dsp:nvSpPr>
      <dsp:spPr>
        <a:xfrm>
          <a:off x="81352" y="133179"/>
          <a:ext cx="826325" cy="2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0960" rIns="0" bIns="609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 dirty="0"/>
        </a:p>
      </dsp:txBody>
      <dsp:txXfrm>
        <a:off x="81352" y="133179"/>
        <a:ext cx="826325" cy="216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0C25A5-D052-4A41-AD72-654892D8ECC7}">
      <dsp:nvSpPr>
        <dsp:cNvPr id="0" name=""/>
        <dsp:cNvSpPr/>
      </dsp:nvSpPr>
      <dsp:spPr>
        <a:xfrm>
          <a:off x="0" y="25179"/>
          <a:ext cx="1008531" cy="432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3C7FF8-8AB7-4DA9-B23B-496325CFC171}">
      <dsp:nvSpPr>
        <dsp:cNvPr id="0" name=""/>
        <dsp:cNvSpPr/>
      </dsp:nvSpPr>
      <dsp:spPr>
        <a:xfrm>
          <a:off x="81352" y="133179"/>
          <a:ext cx="826325" cy="2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0960" rIns="0" bIns="609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 dirty="0"/>
        </a:p>
      </dsp:txBody>
      <dsp:txXfrm>
        <a:off x="81352" y="133179"/>
        <a:ext cx="826325" cy="216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0C25A5-D052-4A41-AD72-654892D8ECC7}">
      <dsp:nvSpPr>
        <dsp:cNvPr id="0" name=""/>
        <dsp:cNvSpPr/>
      </dsp:nvSpPr>
      <dsp:spPr>
        <a:xfrm>
          <a:off x="0" y="25179"/>
          <a:ext cx="1008531" cy="432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3C7FF8-8AB7-4DA9-B23B-496325CFC171}">
      <dsp:nvSpPr>
        <dsp:cNvPr id="0" name=""/>
        <dsp:cNvSpPr/>
      </dsp:nvSpPr>
      <dsp:spPr>
        <a:xfrm>
          <a:off x="81352" y="133179"/>
          <a:ext cx="826325" cy="2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0960" rIns="0" bIns="609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 dirty="0"/>
        </a:p>
      </dsp:txBody>
      <dsp:txXfrm>
        <a:off x="81352" y="133179"/>
        <a:ext cx="826325" cy="216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0C25A5-D052-4A41-AD72-654892D8ECC7}">
      <dsp:nvSpPr>
        <dsp:cNvPr id="0" name=""/>
        <dsp:cNvSpPr/>
      </dsp:nvSpPr>
      <dsp:spPr>
        <a:xfrm>
          <a:off x="0" y="25179"/>
          <a:ext cx="1008531" cy="432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3C7FF8-8AB7-4DA9-B23B-496325CFC171}">
      <dsp:nvSpPr>
        <dsp:cNvPr id="0" name=""/>
        <dsp:cNvSpPr/>
      </dsp:nvSpPr>
      <dsp:spPr>
        <a:xfrm>
          <a:off x="81352" y="133179"/>
          <a:ext cx="826325" cy="2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0960" rIns="0" bIns="609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 dirty="0"/>
        </a:p>
      </dsp:txBody>
      <dsp:txXfrm>
        <a:off x="81352" y="133179"/>
        <a:ext cx="826325" cy="216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0C25A5-D052-4A41-AD72-654892D8ECC7}">
      <dsp:nvSpPr>
        <dsp:cNvPr id="0" name=""/>
        <dsp:cNvSpPr/>
      </dsp:nvSpPr>
      <dsp:spPr>
        <a:xfrm>
          <a:off x="0" y="25179"/>
          <a:ext cx="1008531" cy="432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3C7FF8-8AB7-4DA9-B23B-496325CFC171}">
      <dsp:nvSpPr>
        <dsp:cNvPr id="0" name=""/>
        <dsp:cNvSpPr/>
      </dsp:nvSpPr>
      <dsp:spPr>
        <a:xfrm>
          <a:off x="81352" y="133179"/>
          <a:ext cx="826325" cy="2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0960" rIns="0" bIns="609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 dirty="0"/>
        </a:p>
      </dsp:txBody>
      <dsp:txXfrm>
        <a:off x="81352" y="133179"/>
        <a:ext cx="826325" cy="216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0C25A5-D052-4A41-AD72-654892D8ECC7}">
      <dsp:nvSpPr>
        <dsp:cNvPr id="0" name=""/>
        <dsp:cNvSpPr/>
      </dsp:nvSpPr>
      <dsp:spPr>
        <a:xfrm>
          <a:off x="0" y="25179"/>
          <a:ext cx="1008531" cy="432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3C7FF8-8AB7-4DA9-B23B-496325CFC171}">
      <dsp:nvSpPr>
        <dsp:cNvPr id="0" name=""/>
        <dsp:cNvSpPr/>
      </dsp:nvSpPr>
      <dsp:spPr>
        <a:xfrm>
          <a:off x="81352" y="133179"/>
          <a:ext cx="826325" cy="2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0960" rIns="0" bIns="609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 dirty="0"/>
        </a:p>
      </dsp:txBody>
      <dsp:txXfrm>
        <a:off x="81352" y="133179"/>
        <a:ext cx="826325" cy="216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98" y="685800"/>
            <a:ext cx="6095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9" name="Google Shape;5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/>
              <a:t>First step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/>
              <a:t>Have an idea of the industry</a:t>
            </a:r>
            <a:endParaRPr/>
          </a:p>
          <a:p>
            <a:pPr marL="3429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/>
          </a:p>
        </p:txBody>
      </p:sp>
      <p:sp>
        <p:nvSpPr>
          <p:cNvPr id="68" name="Google Shape;6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9" name="Google Shape;7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9" name="Google Shape;7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8825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9" name="Google Shape;7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7196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9" name="Google Shape;7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2660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9" name="Google Shape;7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2981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9" name="Google Shape;7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5982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ภาพนิ่งชื่อเรื่อง">
  <p:cSld name="5_ภาพนิ่งชื่อเรื่อง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>
            <a:spLocks noGrp="1"/>
          </p:cNvSpPr>
          <p:nvPr>
            <p:ph type="pic" idx="2"/>
          </p:nvPr>
        </p:nvSpPr>
        <p:spPr>
          <a:xfrm>
            <a:off x="3512103" y="506665"/>
            <a:ext cx="2225400" cy="18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50" tIns="17175" rIns="34350" bIns="171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D8D8D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2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_ภาพนิ่งชื่อเรื่อง">
  <p:cSld name="21_ภาพนิ่งชื่อเรื่อง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>
            <a:spLocks noGrp="1"/>
          </p:cNvSpPr>
          <p:nvPr>
            <p:ph type="pic" idx="2"/>
          </p:nvPr>
        </p:nvSpPr>
        <p:spPr>
          <a:xfrm>
            <a:off x="647516" y="1010261"/>
            <a:ext cx="2346000" cy="31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50" tIns="17175" rIns="34350" bIns="171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D8D8D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>
            <a:spLocks noGrp="1"/>
          </p:cNvSpPr>
          <p:nvPr>
            <p:ph type="pic" idx="3"/>
          </p:nvPr>
        </p:nvSpPr>
        <p:spPr>
          <a:xfrm>
            <a:off x="2619519" y="628650"/>
            <a:ext cx="2869200" cy="3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50" tIns="17175" rIns="34350" bIns="171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D8D8D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ภาพนิ่งชื่อเรื่อง">
  <p:cSld name="4_ภาพนิ่งชื่อเรื่อง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2.xml"/><Relationship Id="rId18" Type="http://schemas.openxmlformats.org/officeDocument/2006/relationships/diagramLayout" Target="../diagrams/layout3.xml"/><Relationship Id="rId26" Type="http://schemas.microsoft.com/office/2007/relationships/diagramDrawing" Target="../diagrams/drawing4.xml"/><Relationship Id="rId39" Type="http://schemas.openxmlformats.org/officeDocument/2006/relationships/diagramQuickStyle" Target="../diagrams/quickStyle7.xml"/><Relationship Id="rId21" Type="http://schemas.microsoft.com/office/2007/relationships/diagramDrawing" Target="../diagrams/drawing3.xml"/><Relationship Id="rId34" Type="http://schemas.openxmlformats.org/officeDocument/2006/relationships/diagramQuickStyle" Target="../diagrams/quickStyle6.xml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5.xml"/><Relationship Id="rId16" Type="http://schemas.microsoft.com/office/2007/relationships/diagramDrawing" Target="../diagrams/drawing2.xml"/><Relationship Id="rId20" Type="http://schemas.openxmlformats.org/officeDocument/2006/relationships/diagramColors" Target="../diagrams/colors3.xml"/><Relationship Id="rId29" Type="http://schemas.openxmlformats.org/officeDocument/2006/relationships/diagramQuickStyle" Target="../diagrams/quickStyle5.xml"/><Relationship Id="rId41" Type="http://schemas.microsoft.com/office/2007/relationships/diagramDrawing" Target="../diagrams/drawing7.xml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6.svg"/><Relationship Id="rId24" Type="http://schemas.openxmlformats.org/officeDocument/2006/relationships/diagramQuickStyle" Target="../diagrams/quickStyle4.xml"/><Relationship Id="rId32" Type="http://schemas.openxmlformats.org/officeDocument/2006/relationships/diagramData" Target="../diagrams/data6.xml"/><Relationship Id="rId37" Type="http://schemas.openxmlformats.org/officeDocument/2006/relationships/diagramData" Target="../diagrams/data7.xml"/><Relationship Id="rId40" Type="http://schemas.openxmlformats.org/officeDocument/2006/relationships/diagramColors" Target="../diagrams/colors7.xml"/><Relationship Id="rId5" Type="http://schemas.openxmlformats.org/officeDocument/2006/relationships/diagramData" Target="../diagrams/data1.xml"/><Relationship Id="rId15" Type="http://schemas.openxmlformats.org/officeDocument/2006/relationships/diagramColors" Target="../diagrams/colors2.xml"/><Relationship Id="rId23" Type="http://schemas.openxmlformats.org/officeDocument/2006/relationships/diagramLayout" Target="../diagrams/layout4.xml"/><Relationship Id="rId28" Type="http://schemas.openxmlformats.org/officeDocument/2006/relationships/diagramLayout" Target="../diagrams/layout5.xml"/><Relationship Id="rId36" Type="http://schemas.microsoft.com/office/2007/relationships/diagramDrawing" Target="../diagrams/drawing6.xml"/><Relationship Id="rId10" Type="http://schemas.openxmlformats.org/officeDocument/2006/relationships/image" Target="../media/image5.png"/><Relationship Id="rId19" Type="http://schemas.openxmlformats.org/officeDocument/2006/relationships/diagramQuickStyle" Target="../diagrams/quickStyle3.xml"/><Relationship Id="rId31" Type="http://schemas.microsoft.com/office/2007/relationships/diagramDrawing" Target="../diagrams/drawing5.xml"/><Relationship Id="rId4" Type="http://schemas.openxmlformats.org/officeDocument/2006/relationships/image" Target="../media/image4.png"/><Relationship Id="rId9" Type="http://schemas.microsoft.com/office/2007/relationships/diagramDrawing" Target="../diagrams/drawing1.xml"/><Relationship Id="rId14" Type="http://schemas.openxmlformats.org/officeDocument/2006/relationships/diagramQuickStyle" Target="../diagrams/quickStyle2.xml"/><Relationship Id="rId22" Type="http://schemas.openxmlformats.org/officeDocument/2006/relationships/diagramData" Target="../diagrams/data4.xml"/><Relationship Id="rId27" Type="http://schemas.openxmlformats.org/officeDocument/2006/relationships/diagramData" Target="../diagrams/data5.xml"/><Relationship Id="rId30" Type="http://schemas.openxmlformats.org/officeDocument/2006/relationships/diagramColors" Target="../diagrams/colors5.xml"/><Relationship Id="rId35" Type="http://schemas.openxmlformats.org/officeDocument/2006/relationships/diagramColors" Target="../diagrams/colors6.xml"/><Relationship Id="rId8" Type="http://schemas.openxmlformats.org/officeDocument/2006/relationships/diagramColors" Target="../diagrams/colors1.xml"/><Relationship Id="rId3" Type="http://schemas.openxmlformats.org/officeDocument/2006/relationships/image" Target="../media/image1.jpg"/><Relationship Id="rId12" Type="http://schemas.openxmlformats.org/officeDocument/2006/relationships/diagramData" Target="../diagrams/data2.xml"/><Relationship Id="rId17" Type="http://schemas.openxmlformats.org/officeDocument/2006/relationships/diagramData" Target="../diagrams/data3.xml"/><Relationship Id="rId25" Type="http://schemas.openxmlformats.org/officeDocument/2006/relationships/diagramColors" Target="../diagrams/colors4.xml"/><Relationship Id="rId33" Type="http://schemas.openxmlformats.org/officeDocument/2006/relationships/diagramLayout" Target="../diagrams/layout6.xml"/><Relationship Id="rId38" Type="http://schemas.openxmlformats.org/officeDocument/2006/relationships/diagramLayout" Target="../diagrams/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"/>
          <p:cNvPicPr preferRelativeResize="0"/>
          <p:nvPr/>
        </p:nvPicPr>
        <p:blipFill rotWithShape="1">
          <a:blip r:embed="rId3">
            <a:alphaModFix/>
          </a:blip>
          <a:srcRect t="24207"/>
          <a:stretch/>
        </p:blipFill>
        <p:spPr>
          <a:xfrm>
            <a:off x="-56575" y="-87175"/>
            <a:ext cx="9297450" cy="5285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44425" y="573875"/>
            <a:ext cx="2542350" cy="21009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"/>
          <p:cNvSpPr txBox="1"/>
          <p:nvPr/>
        </p:nvSpPr>
        <p:spPr>
          <a:xfrm>
            <a:off x="1377350" y="2942063"/>
            <a:ext cx="6676500" cy="8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4800" b="1" i="0" u="none" strike="noStrike" cap="none">
                <a:solidFill>
                  <a:srgbClr val="A50F2E"/>
                </a:solidFill>
                <a:latin typeface="Calibri"/>
                <a:ea typeface="Calibri"/>
                <a:cs typeface="Calibri"/>
                <a:sym typeface="Calibri"/>
              </a:rPr>
              <a:t>10X Academy</a:t>
            </a:r>
            <a:endParaRPr sz="4800" b="1" i="0" u="none" strike="noStrike" cap="none">
              <a:solidFill>
                <a:srgbClr val="A50F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"/>
          <p:cNvSpPr txBox="1"/>
          <p:nvPr/>
        </p:nvSpPr>
        <p:spPr>
          <a:xfrm>
            <a:off x="3134600" y="3811225"/>
            <a:ext cx="31620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0" i="0" u="none" strike="noStrike" cap="non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      Bootcamp</a:t>
            </a:r>
            <a:endParaRPr sz="3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"/>
          <p:cNvPicPr preferRelativeResize="0"/>
          <p:nvPr/>
        </p:nvPicPr>
        <p:blipFill rotWithShape="1">
          <a:blip r:embed="rId3">
            <a:alphaModFix/>
          </a:blip>
          <a:srcRect t="24207"/>
          <a:stretch/>
        </p:blipFill>
        <p:spPr>
          <a:xfrm>
            <a:off x="-76725" y="-70837"/>
            <a:ext cx="9297450" cy="528517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"/>
          <p:cNvSpPr/>
          <p:nvPr/>
        </p:nvSpPr>
        <p:spPr>
          <a:xfrm rot="5400000">
            <a:off x="4658483" y="2538265"/>
            <a:ext cx="867825" cy="670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C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5341090" y="2353665"/>
            <a:ext cx="25860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50" tIns="17175" rIns="34350" bIns="171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Complexity</a:t>
            </a:r>
            <a:endParaRPr sz="3000" b="1" i="0" u="none" strike="noStrike" cap="none" dirty="0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2"/>
          <p:cNvSpPr/>
          <p:nvPr/>
        </p:nvSpPr>
        <p:spPr>
          <a:xfrm>
            <a:off x="0" y="5143500"/>
            <a:ext cx="7579800" cy="85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34350" tIns="17175" rIns="34350" bIns="17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Google Shape;74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3468" y="925215"/>
            <a:ext cx="3609830" cy="308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07250" y="217300"/>
            <a:ext cx="540000" cy="44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3"/>
          <p:cNvPicPr preferRelativeResize="0"/>
          <p:nvPr/>
        </p:nvPicPr>
        <p:blipFill rotWithShape="1">
          <a:blip r:embed="rId3">
            <a:alphaModFix/>
          </a:blip>
          <a:srcRect t="24207"/>
          <a:stretch/>
        </p:blipFill>
        <p:spPr>
          <a:xfrm>
            <a:off x="-56575" y="-87175"/>
            <a:ext cx="9297450" cy="528517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3"/>
          <p:cNvSpPr/>
          <p:nvPr/>
        </p:nvSpPr>
        <p:spPr>
          <a:xfrm>
            <a:off x="0" y="5143500"/>
            <a:ext cx="7579800" cy="85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34350" tIns="17175" rIns="34350" bIns="17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" name="Google Shape;8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07250" y="217300"/>
            <a:ext cx="540000" cy="4465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3"/>
          <p:cNvSpPr txBox="1"/>
          <p:nvPr/>
        </p:nvSpPr>
        <p:spPr>
          <a:xfrm>
            <a:off x="810749" y="474300"/>
            <a:ext cx="5348003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i="0" u="none" strike="noStrike" cap="none" dirty="0">
                <a:solidFill>
                  <a:srgbClr val="A50F2E"/>
                </a:solidFill>
                <a:latin typeface="Calibri"/>
                <a:ea typeface="Calibri"/>
                <a:cs typeface="Calibri"/>
                <a:sym typeface="Calibri"/>
              </a:rPr>
              <a:t>What is Complexity Analysis</a:t>
            </a:r>
            <a:endParaRPr sz="3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3"/>
          <p:cNvSpPr txBox="1"/>
          <p:nvPr/>
        </p:nvSpPr>
        <p:spPr>
          <a:xfrm>
            <a:off x="813625" y="992975"/>
            <a:ext cx="75798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4472C4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Any problem can have multiple solutions</a:t>
            </a:r>
          </a:p>
          <a:p>
            <a:pPr marL="457200" marR="0" lvl="0" indent="-3810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4472C4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Complexity analysis is to figure out the performance of any system or solution</a:t>
            </a:r>
          </a:p>
          <a:p>
            <a:pPr marL="457200" marR="0" lvl="0" indent="-3810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4472C4"/>
              </a:buClr>
              <a:buSzPts val="2400"/>
              <a:buFont typeface="Calibri"/>
              <a:buChar char="●"/>
            </a:pPr>
            <a:endParaRPr sz="2400" b="1" i="0" u="none" strike="noStrike" cap="none" dirty="0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3"/>
          <p:cNvSpPr txBox="1"/>
          <p:nvPr/>
        </p:nvSpPr>
        <p:spPr>
          <a:xfrm>
            <a:off x="813625" y="2059775"/>
            <a:ext cx="4818300" cy="8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3"/>
          <p:cNvPicPr preferRelativeResize="0"/>
          <p:nvPr/>
        </p:nvPicPr>
        <p:blipFill rotWithShape="1">
          <a:blip r:embed="rId3">
            <a:alphaModFix/>
          </a:blip>
          <a:srcRect t="24207"/>
          <a:stretch/>
        </p:blipFill>
        <p:spPr>
          <a:xfrm>
            <a:off x="-56575" y="-87175"/>
            <a:ext cx="9297450" cy="528517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3"/>
          <p:cNvSpPr/>
          <p:nvPr/>
        </p:nvSpPr>
        <p:spPr>
          <a:xfrm>
            <a:off x="0" y="5143500"/>
            <a:ext cx="7579800" cy="85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34350" tIns="17175" rIns="34350" bIns="17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" name="Google Shape;8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07250" y="217300"/>
            <a:ext cx="540000" cy="4465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3"/>
          <p:cNvSpPr txBox="1"/>
          <p:nvPr/>
        </p:nvSpPr>
        <p:spPr>
          <a:xfrm>
            <a:off x="810749" y="474300"/>
            <a:ext cx="5946398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A50F2E"/>
                </a:solidFill>
                <a:latin typeface="Calibri"/>
                <a:ea typeface="Calibri"/>
                <a:cs typeface="Calibri"/>
                <a:sym typeface="Calibri"/>
              </a:rPr>
              <a:t>Why do we do Complexity Analysis</a:t>
            </a:r>
            <a:endParaRPr lang="en-US" sz="3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3"/>
          <p:cNvSpPr txBox="1"/>
          <p:nvPr/>
        </p:nvSpPr>
        <p:spPr>
          <a:xfrm>
            <a:off x="813625" y="992975"/>
            <a:ext cx="6972222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4472C4"/>
              </a:buClr>
              <a:buSzPts val="2400"/>
              <a:buFont typeface="Calibri"/>
              <a:buChar char="●"/>
            </a:pPr>
            <a:r>
              <a:rPr lang="en-US" sz="2400" b="1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To measure the performance of the solution</a:t>
            </a:r>
          </a:p>
          <a:p>
            <a:pPr marL="457200" marR="0" lvl="0" indent="-3810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4472C4"/>
              </a:buClr>
              <a:buSzPts val="2400"/>
              <a:buFont typeface="Calibri"/>
              <a:buChar char="●"/>
            </a:pPr>
            <a:r>
              <a:rPr lang="en-US" sz="2400" b="1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To choose best suitable solution among given solutions</a:t>
            </a:r>
          </a:p>
          <a:p>
            <a:pPr marL="457200" marR="0" lvl="0" indent="-3810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4472C4"/>
              </a:buClr>
              <a:buSzPts val="2400"/>
              <a:buFont typeface="Calibri"/>
              <a:buChar char="●"/>
            </a:pPr>
            <a:endParaRPr sz="2400" b="1" i="0" u="none" strike="noStrike" cap="none" dirty="0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3"/>
          <p:cNvSpPr txBox="1"/>
          <p:nvPr/>
        </p:nvSpPr>
        <p:spPr>
          <a:xfrm>
            <a:off x="771725" y="2593175"/>
            <a:ext cx="4818300" cy="8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3"/>
          <p:cNvSpPr txBox="1"/>
          <p:nvPr/>
        </p:nvSpPr>
        <p:spPr>
          <a:xfrm>
            <a:off x="-153650" y="3141925"/>
            <a:ext cx="4818300" cy="8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20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3"/>
          <p:cNvPicPr preferRelativeResize="0"/>
          <p:nvPr/>
        </p:nvPicPr>
        <p:blipFill rotWithShape="1">
          <a:blip r:embed="rId3">
            <a:alphaModFix/>
          </a:blip>
          <a:srcRect t="24207"/>
          <a:stretch/>
        </p:blipFill>
        <p:spPr>
          <a:xfrm>
            <a:off x="-76725" y="-98774"/>
            <a:ext cx="9297450" cy="528517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3"/>
          <p:cNvSpPr/>
          <p:nvPr/>
        </p:nvSpPr>
        <p:spPr>
          <a:xfrm>
            <a:off x="0" y="5143500"/>
            <a:ext cx="7579800" cy="85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34350" tIns="17175" rIns="34350" bIns="17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" name="Google Shape;8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07250" y="217300"/>
            <a:ext cx="540000" cy="4465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3"/>
          <p:cNvSpPr txBox="1"/>
          <p:nvPr/>
        </p:nvSpPr>
        <p:spPr>
          <a:xfrm>
            <a:off x="816701" y="371475"/>
            <a:ext cx="5946398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A50F2E"/>
                </a:solidFill>
                <a:latin typeface="Calibri"/>
                <a:ea typeface="Calibri"/>
                <a:cs typeface="Calibri"/>
                <a:sym typeface="Calibri"/>
              </a:rPr>
              <a:t>What is a</a:t>
            </a:r>
            <a:r>
              <a:rPr lang="en-US" sz="3000" b="1" dirty="0">
                <a:solidFill>
                  <a:srgbClr val="A50F2E"/>
                </a:solidFill>
                <a:latin typeface="Calibri"/>
                <a:ea typeface="Calibri"/>
                <a:cs typeface="Calibri"/>
                <a:sym typeface="Calibri"/>
              </a:rPr>
              <a:t> algorithm</a:t>
            </a:r>
            <a:endParaRPr lang="en-US" sz="3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3"/>
          <p:cNvSpPr txBox="1"/>
          <p:nvPr/>
        </p:nvSpPr>
        <p:spPr>
          <a:xfrm>
            <a:off x="771725" y="2593175"/>
            <a:ext cx="4818300" cy="8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3"/>
          <p:cNvSpPr txBox="1"/>
          <p:nvPr/>
        </p:nvSpPr>
        <p:spPr>
          <a:xfrm>
            <a:off x="813625" y="3659975"/>
            <a:ext cx="4818300" cy="8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85;p3">
            <a:extLst>
              <a:ext uri="{FF2B5EF4-FFF2-40B4-BE49-F238E27FC236}">
                <a16:creationId xmlns:a16="http://schemas.microsoft.com/office/drawing/2014/main" id="{8F104CD0-7C25-45E1-AC1C-AD7E8A73A7F7}"/>
              </a:ext>
            </a:extLst>
          </p:cNvPr>
          <p:cNvSpPr txBox="1"/>
          <p:nvPr/>
        </p:nvSpPr>
        <p:spPr>
          <a:xfrm>
            <a:off x="886578" y="873188"/>
            <a:ext cx="6972222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4472C4"/>
              </a:buClr>
              <a:buSzPts val="2400"/>
              <a:buFont typeface="Calibri"/>
              <a:buChar char="●"/>
            </a:pPr>
            <a:r>
              <a:rPr lang="en-US" sz="2400" b="1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Algorithm is a solution for a specific problem</a:t>
            </a:r>
          </a:p>
          <a:p>
            <a:pPr marL="457200" marR="0" lvl="0" indent="-3810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4472C4"/>
              </a:buClr>
              <a:buSzPts val="2400"/>
              <a:buFont typeface="Calibri"/>
              <a:buChar char="●"/>
            </a:pPr>
            <a:endParaRPr lang="en-US" sz="2400" b="1" dirty="0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342148E-E4D1-43A9-B206-993514E99613}"/>
              </a:ext>
            </a:extLst>
          </p:cNvPr>
          <p:cNvSpPr/>
          <p:nvPr/>
        </p:nvSpPr>
        <p:spPr>
          <a:xfrm rot="5400000">
            <a:off x="3781459" y="3261022"/>
            <a:ext cx="652290" cy="258895"/>
          </a:xfrm>
          <a:prstGeom prst="right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0ED6181-9E7F-4600-87ED-305240A87C6A}"/>
              </a:ext>
            </a:extLst>
          </p:cNvPr>
          <p:cNvSpPr/>
          <p:nvPr/>
        </p:nvSpPr>
        <p:spPr>
          <a:xfrm rot="5400000">
            <a:off x="3781459" y="2296876"/>
            <a:ext cx="652290" cy="258895"/>
          </a:xfrm>
          <a:prstGeom prst="right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274DC8F4-4A57-4481-BB49-943F57F38D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3471220"/>
              </p:ext>
            </p:extLst>
          </p:nvPr>
        </p:nvGraphicFramePr>
        <p:xfrm>
          <a:off x="4771312" y="4087467"/>
          <a:ext cx="1008531" cy="482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22" name="Graphic 21" descr="Processor with solid fill">
            <a:extLst>
              <a:ext uri="{FF2B5EF4-FFF2-40B4-BE49-F238E27FC236}">
                <a16:creationId xmlns:a16="http://schemas.microsoft.com/office/drawing/2014/main" id="{B695211A-29FE-449E-BB7D-F0FECDB01D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50407" y="3829111"/>
            <a:ext cx="914400" cy="914400"/>
          </a:xfrm>
          <a:prstGeom prst="rect">
            <a:avLst/>
          </a:prstGeom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BEAA94F9-2C90-45A4-9344-64479A17A5B8}"/>
              </a:ext>
            </a:extLst>
          </p:cNvPr>
          <p:cNvSpPr/>
          <p:nvPr/>
        </p:nvSpPr>
        <p:spPr>
          <a:xfrm>
            <a:off x="2317197" y="4093392"/>
            <a:ext cx="1008531" cy="432000"/>
          </a:xfrm>
          <a:prstGeom prst="right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1F35C7-06F8-49E6-85C3-A8E91DE9978E}"/>
              </a:ext>
            </a:extLst>
          </p:cNvPr>
          <p:cNvSpPr txBox="1"/>
          <p:nvPr/>
        </p:nvSpPr>
        <p:spPr>
          <a:xfrm>
            <a:off x="3667234" y="2749580"/>
            <a:ext cx="1139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Algorithm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BEEF3D-AC26-4455-B1E9-88132B9978B3}"/>
              </a:ext>
            </a:extLst>
          </p:cNvPr>
          <p:cNvSpPr txBox="1"/>
          <p:nvPr/>
        </p:nvSpPr>
        <p:spPr>
          <a:xfrm>
            <a:off x="1723388" y="4151576"/>
            <a:ext cx="1139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F02925-C312-4126-A728-DE8CBAFD71A3}"/>
              </a:ext>
            </a:extLst>
          </p:cNvPr>
          <p:cNvSpPr txBox="1"/>
          <p:nvPr/>
        </p:nvSpPr>
        <p:spPr>
          <a:xfrm>
            <a:off x="5812598" y="4151575"/>
            <a:ext cx="1139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pic>
        <p:nvPicPr>
          <p:cNvPr id="28" name="Graphic 27" descr="Processor with solid fill">
            <a:extLst>
              <a:ext uri="{FF2B5EF4-FFF2-40B4-BE49-F238E27FC236}">
                <a16:creationId xmlns:a16="http://schemas.microsoft.com/office/drawing/2014/main" id="{69A42602-01A7-48F5-BA6A-FD008788A7D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68006" y="3826813"/>
            <a:ext cx="914400" cy="914400"/>
          </a:xfrm>
          <a:prstGeom prst="rect">
            <a:avLst/>
          </a:prstGeom>
        </p:spPr>
      </p:pic>
      <p:sp>
        <p:nvSpPr>
          <p:cNvPr id="29" name="Arrow: Right 28">
            <a:extLst>
              <a:ext uri="{FF2B5EF4-FFF2-40B4-BE49-F238E27FC236}">
                <a16:creationId xmlns:a16="http://schemas.microsoft.com/office/drawing/2014/main" id="{4CC03E8B-D766-4CA9-B09F-E23F7BD437CA}"/>
              </a:ext>
            </a:extLst>
          </p:cNvPr>
          <p:cNvSpPr/>
          <p:nvPr/>
        </p:nvSpPr>
        <p:spPr>
          <a:xfrm>
            <a:off x="2334796" y="4091094"/>
            <a:ext cx="1008531" cy="432000"/>
          </a:xfrm>
          <a:prstGeom prst="right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aphicFrame>
        <p:nvGraphicFramePr>
          <p:cNvPr id="30" name="Diagram 29">
            <a:extLst>
              <a:ext uri="{FF2B5EF4-FFF2-40B4-BE49-F238E27FC236}">
                <a16:creationId xmlns:a16="http://schemas.microsoft.com/office/drawing/2014/main" id="{C564058B-D6D4-4758-A061-2403435AED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3126132"/>
              </p:ext>
            </p:extLst>
          </p:nvPr>
        </p:nvGraphicFramePr>
        <p:xfrm>
          <a:off x="4771312" y="4087466"/>
          <a:ext cx="1008531" cy="482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2AC89E75-3A65-420D-8FA1-B8E5850B00BA}"/>
              </a:ext>
            </a:extLst>
          </p:cNvPr>
          <p:cNvSpPr txBox="1"/>
          <p:nvPr/>
        </p:nvSpPr>
        <p:spPr>
          <a:xfrm>
            <a:off x="1723388" y="4151575"/>
            <a:ext cx="1139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37D9BC-526E-4217-B447-83F519F5339A}"/>
              </a:ext>
            </a:extLst>
          </p:cNvPr>
          <p:cNvSpPr txBox="1"/>
          <p:nvPr/>
        </p:nvSpPr>
        <p:spPr>
          <a:xfrm>
            <a:off x="5812598" y="4151574"/>
            <a:ext cx="1139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pic>
        <p:nvPicPr>
          <p:cNvPr id="33" name="Graphic 32" descr="Processor with solid fill">
            <a:extLst>
              <a:ext uri="{FF2B5EF4-FFF2-40B4-BE49-F238E27FC236}">
                <a16:creationId xmlns:a16="http://schemas.microsoft.com/office/drawing/2014/main" id="{0061E70D-9662-4342-B70A-485E65FAAE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68006" y="3826812"/>
            <a:ext cx="914400" cy="914400"/>
          </a:xfrm>
          <a:prstGeom prst="rect">
            <a:avLst/>
          </a:prstGeom>
        </p:spPr>
      </p:pic>
      <p:sp>
        <p:nvSpPr>
          <p:cNvPr id="34" name="Arrow: Right 33">
            <a:extLst>
              <a:ext uri="{FF2B5EF4-FFF2-40B4-BE49-F238E27FC236}">
                <a16:creationId xmlns:a16="http://schemas.microsoft.com/office/drawing/2014/main" id="{0970E628-E79B-48B0-923D-2C2AC12AE26B}"/>
              </a:ext>
            </a:extLst>
          </p:cNvPr>
          <p:cNvSpPr/>
          <p:nvPr/>
        </p:nvSpPr>
        <p:spPr>
          <a:xfrm>
            <a:off x="2334796" y="4091093"/>
            <a:ext cx="1008531" cy="432000"/>
          </a:xfrm>
          <a:prstGeom prst="right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D0110ADA-E8D1-4442-9AF2-C3920CFD7D63}"/>
              </a:ext>
            </a:extLst>
          </p:cNvPr>
          <p:cNvSpPr/>
          <p:nvPr/>
        </p:nvSpPr>
        <p:spPr>
          <a:xfrm rot="5400000">
            <a:off x="3781459" y="3261023"/>
            <a:ext cx="652290" cy="258895"/>
          </a:xfrm>
          <a:prstGeom prst="right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aphicFrame>
        <p:nvGraphicFramePr>
          <p:cNvPr id="36" name="Diagram 35">
            <a:extLst>
              <a:ext uri="{FF2B5EF4-FFF2-40B4-BE49-F238E27FC236}">
                <a16:creationId xmlns:a16="http://schemas.microsoft.com/office/drawing/2014/main" id="{315BD39F-4556-4EFD-B91B-EC1FF44C06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6662746"/>
              </p:ext>
            </p:extLst>
          </p:nvPr>
        </p:nvGraphicFramePr>
        <p:xfrm>
          <a:off x="4771312" y="4087467"/>
          <a:ext cx="1008531" cy="482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B98275A9-DC77-4EC3-807C-EAC78D2580EE}"/>
              </a:ext>
            </a:extLst>
          </p:cNvPr>
          <p:cNvSpPr txBox="1"/>
          <p:nvPr/>
        </p:nvSpPr>
        <p:spPr>
          <a:xfrm>
            <a:off x="1723388" y="4151576"/>
            <a:ext cx="1139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7B6106-0828-470A-BA50-DFF369073A33}"/>
              </a:ext>
            </a:extLst>
          </p:cNvPr>
          <p:cNvSpPr txBox="1"/>
          <p:nvPr/>
        </p:nvSpPr>
        <p:spPr>
          <a:xfrm>
            <a:off x="5812598" y="4151575"/>
            <a:ext cx="1139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pic>
        <p:nvPicPr>
          <p:cNvPr id="39" name="Graphic 38" descr="Processor with solid fill">
            <a:extLst>
              <a:ext uri="{FF2B5EF4-FFF2-40B4-BE49-F238E27FC236}">
                <a16:creationId xmlns:a16="http://schemas.microsoft.com/office/drawing/2014/main" id="{E8487A9E-2494-429F-8E1D-D1C7B8E1542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68006" y="3826813"/>
            <a:ext cx="914400" cy="914400"/>
          </a:xfrm>
          <a:prstGeom prst="rect">
            <a:avLst/>
          </a:prstGeom>
        </p:spPr>
      </p:pic>
      <p:sp>
        <p:nvSpPr>
          <p:cNvPr id="40" name="Arrow: Right 39">
            <a:extLst>
              <a:ext uri="{FF2B5EF4-FFF2-40B4-BE49-F238E27FC236}">
                <a16:creationId xmlns:a16="http://schemas.microsoft.com/office/drawing/2014/main" id="{9E949260-A341-412E-BF04-D2E22BCF8980}"/>
              </a:ext>
            </a:extLst>
          </p:cNvPr>
          <p:cNvSpPr/>
          <p:nvPr/>
        </p:nvSpPr>
        <p:spPr>
          <a:xfrm>
            <a:off x="2334796" y="4091094"/>
            <a:ext cx="1008531" cy="432000"/>
          </a:xfrm>
          <a:prstGeom prst="right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D71760AE-269B-4F49-88F0-4EE8DC0D1B52}"/>
              </a:ext>
            </a:extLst>
          </p:cNvPr>
          <p:cNvSpPr/>
          <p:nvPr/>
        </p:nvSpPr>
        <p:spPr>
          <a:xfrm rot="5400000">
            <a:off x="3781459" y="2296877"/>
            <a:ext cx="652290" cy="258895"/>
          </a:xfrm>
          <a:prstGeom prst="right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E71F0B4B-FEA3-409D-B453-00A4C1B2BB25}"/>
              </a:ext>
            </a:extLst>
          </p:cNvPr>
          <p:cNvSpPr/>
          <p:nvPr/>
        </p:nvSpPr>
        <p:spPr>
          <a:xfrm rot="5400000">
            <a:off x="3781459" y="3261025"/>
            <a:ext cx="652290" cy="258895"/>
          </a:xfrm>
          <a:prstGeom prst="right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aphicFrame>
        <p:nvGraphicFramePr>
          <p:cNvPr id="44" name="Diagram 43">
            <a:extLst>
              <a:ext uri="{FF2B5EF4-FFF2-40B4-BE49-F238E27FC236}">
                <a16:creationId xmlns:a16="http://schemas.microsoft.com/office/drawing/2014/main" id="{DF826D21-E839-47FA-8CF1-5B3019D7A6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2235698"/>
              </p:ext>
            </p:extLst>
          </p:nvPr>
        </p:nvGraphicFramePr>
        <p:xfrm>
          <a:off x="4771312" y="4087468"/>
          <a:ext cx="1008531" cy="482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pic>
        <p:nvPicPr>
          <p:cNvPr id="47" name="Graphic 46" descr="Processor with solid fill">
            <a:extLst>
              <a:ext uri="{FF2B5EF4-FFF2-40B4-BE49-F238E27FC236}">
                <a16:creationId xmlns:a16="http://schemas.microsoft.com/office/drawing/2014/main" id="{9545965C-17DE-4132-8680-07B5F1B12A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68006" y="3826814"/>
            <a:ext cx="914400" cy="914400"/>
          </a:xfrm>
          <a:prstGeom prst="rect">
            <a:avLst/>
          </a:prstGeom>
        </p:spPr>
      </p:pic>
      <p:sp>
        <p:nvSpPr>
          <p:cNvPr id="48" name="Arrow: Right 47">
            <a:extLst>
              <a:ext uri="{FF2B5EF4-FFF2-40B4-BE49-F238E27FC236}">
                <a16:creationId xmlns:a16="http://schemas.microsoft.com/office/drawing/2014/main" id="{E20227B1-3FBE-4B57-BB8D-A4F1B8920283}"/>
              </a:ext>
            </a:extLst>
          </p:cNvPr>
          <p:cNvSpPr/>
          <p:nvPr/>
        </p:nvSpPr>
        <p:spPr>
          <a:xfrm>
            <a:off x="2334796" y="4091095"/>
            <a:ext cx="1008531" cy="432000"/>
          </a:xfrm>
          <a:prstGeom prst="right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BACF390-621E-4315-9775-077897363A36}"/>
              </a:ext>
            </a:extLst>
          </p:cNvPr>
          <p:cNvGrpSpPr/>
          <p:nvPr/>
        </p:nvGrpSpPr>
        <p:grpSpPr>
          <a:xfrm>
            <a:off x="3978156" y="2100181"/>
            <a:ext cx="258895" cy="1616438"/>
            <a:chOff x="3978156" y="2100181"/>
            <a:chExt cx="258895" cy="1616438"/>
          </a:xfrm>
        </p:grpSpPr>
        <p:sp>
          <p:nvSpPr>
            <p:cNvPr id="49" name="Arrow: Right 48">
              <a:extLst>
                <a:ext uri="{FF2B5EF4-FFF2-40B4-BE49-F238E27FC236}">
                  <a16:creationId xmlns:a16="http://schemas.microsoft.com/office/drawing/2014/main" id="{F7FC09BF-76DD-46AB-9388-65871A0C5B64}"/>
                </a:ext>
              </a:extLst>
            </p:cNvPr>
            <p:cNvSpPr/>
            <p:nvPr/>
          </p:nvSpPr>
          <p:spPr>
            <a:xfrm rot="5400000">
              <a:off x="3781459" y="2296878"/>
              <a:ext cx="652290" cy="258895"/>
            </a:xfrm>
            <a:prstGeom prst="rightArrow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Arrow: Right 49">
              <a:extLst>
                <a:ext uri="{FF2B5EF4-FFF2-40B4-BE49-F238E27FC236}">
                  <a16:creationId xmlns:a16="http://schemas.microsoft.com/office/drawing/2014/main" id="{007E7EA9-7D65-4D97-8027-D149C2B95B02}"/>
                </a:ext>
              </a:extLst>
            </p:cNvPr>
            <p:cNvSpPr/>
            <p:nvPr/>
          </p:nvSpPr>
          <p:spPr>
            <a:xfrm rot="5400000">
              <a:off x="3781459" y="3261026"/>
              <a:ext cx="652290" cy="258895"/>
            </a:xfrm>
            <a:prstGeom prst="rightArrow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aphicFrame>
        <p:nvGraphicFramePr>
          <p:cNvPr id="52" name="Diagram 51">
            <a:extLst>
              <a:ext uri="{FF2B5EF4-FFF2-40B4-BE49-F238E27FC236}">
                <a16:creationId xmlns:a16="http://schemas.microsoft.com/office/drawing/2014/main" id="{3B17D185-60A4-419B-9668-AA06853076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9466383"/>
              </p:ext>
            </p:extLst>
          </p:nvPr>
        </p:nvGraphicFramePr>
        <p:xfrm>
          <a:off x="4771312" y="4086515"/>
          <a:ext cx="1008531" cy="482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pic>
        <p:nvPicPr>
          <p:cNvPr id="53" name="Graphic 52" descr="Processor with solid fill">
            <a:extLst>
              <a:ext uri="{FF2B5EF4-FFF2-40B4-BE49-F238E27FC236}">
                <a16:creationId xmlns:a16="http://schemas.microsoft.com/office/drawing/2014/main" id="{6D8076E2-4FB7-4110-8422-2228247A1B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68006" y="3825861"/>
            <a:ext cx="914400" cy="914400"/>
          </a:xfrm>
          <a:prstGeom prst="rect">
            <a:avLst/>
          </a:prstGeom>
        </p:spPr>
      </p:pic>
      <p:sp>
        <p:nvSpPr>
          <p:cNvPr id="54" name="Arrow: Right 53">
            <a:extLst>
              <a:ext uri="{FF2B5EF4-FFF2-40B4-BE49-F238E27FC236}">
                <a16:creationId xmlns:a16="http://schemas.microsoft.com/office/drawing/2014/main" id="{11A978C6-8C96-4B28-911A-C81798C20BE6}"/>
              </a:ext>
            </a:extLst>
          </p:cNvPr>
          <p:cNvSpPr/>
          <p:nvPr/>
        </p:nvSpPr>
        <p:spPr>
          <a:xfrm>
            <a:off x="2334796" y="4091093"/>
            <a:ext cx="1008531" cy="432000"/>
          </a:xfrm>
          <a:prstGeom prst="right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aphicFrame>
        <p:nvGraphicFramePr>
          <p:cNvPr id="55" name="Diagram 54">
            <a:extLst>
              <a:ext uri="{FF2B5EF4-FFF2-40B4-BE49-F238E27FC236}">
                <a16:creationId xmlns:a16="http://schemas.microsoft.com/office/drawing/2014/main" id="{9C46ADCF-3452-4401-A92F-9801C35AEF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6125299"/>
              </p:ext>
            </p:extLst>
          </p:nvPr>
        </p:nvGraphicFramePr>
        <p:xfrm>
          <a:off x="4771312" y="4086513"/>
          <a:ext cx="1008531" cy="482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pic>
        <p:nvPicPr>
          <p:cNvPr id="56" name="Graphic 55" descr="Processor with solid fill">
            <a:extLst>
              <a:ext uri="{FF2B5EF4-FFF2-40B4-BE49-F238E27FC236}">
                <a16:creationId xmlns:a16="http://schemas.microsoft.com/office/drawing/2014/main" id="{47BFCFAF-AD4F-496B-996C-8526DEC9271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68006" y="3825859"/>
            <a:ext cx="914400" cy="9144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935DED7-AEFE-43C7-8020-27D1F0D13D17}"/>
              </a:ext>
            </a:extLst>
          </p:cNvPr>
          <p:cNvGrpSpPr/>
          <p:nvPr/>
        </p:nvGrpSpPr>
        <p:grpSpPr>
          <a:xfrm>
            <a:off x="1723388" y="1799773"/>
            <a:ext cx="5228846" cy="2940482"/>
            <a:chOff x="1723388" y="1799773"/>
            <a:chExt cx="5228846" cy="294048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A919601-6E2C-402A-A88E-9F2DFC227FA2}"/>
                </a:ext>
              </a:extLst>
            </p:cNvPr>
            <p:cNvSpPr txBox="1"/>
            <p:nvPr/>
          </p:nvSpPr>
          <p:spPr>
            <a:xfrm>
              <a:off x="3722117" y="1799773"/>
              <a:ext cx="1139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Problem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1734ED9-1909-4BB5-9D4C-E043027F955F}"/>
                </a:ext>
              </a:extLst>
            </p:cNvPr>
            <p:cNvSpPr txBox="1"/>
            <p:nvPr/>
          </p:nvSpPr>
          <p:spPr>
            <a:xfrm>
              <a:off x="3667234" y="2749581"/>
              <a:ext cx="1139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Algorithm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278F23A-80F7-4AEF-8DFE-DA5CECBAFC6B}"/>
                </a:ext>
              </a:extLst>
            </p:cNvPr>
            <p:cNvSpPr txBox="1"/>
            <p:nvPr/>
          </p:nvSpPr>
          <p:spPr>
            <a:xfrm>
              <a:off x="1723388" y="4151577"/>
              <a:ext cx="1139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Input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575B47B-DD0A-4E31-AA2F-1A56D6F4534A}"/>
                </a:ext>
              </a:extLst>
            </p:cNvPr>
            <p:cNvSpPr txBox="1"/>
            <p:nvPr/>
          </p:nvSpPr>
          <p:spPr>
            <a:xfrm>
              <a:off x="5812598" y="4151576"/>
              <a:ext cx="1139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FDDFE23-F53F-4E17-9BF7-6D8F5491A554}"/>
                </a:ext>
              </a:extLst>
            </p:cNvPr>
            <p:cNvGrpSpPr/>
            <p:nvPr/>
          </p:nvGrpSpPr>
          <p:grpSpPr>
            <a:xfrm>
              <a:off x="2334796" y="2100177"/>
              <a:ext cx="3445047" cy="2640078"/>
              <a:chOff x="2334796" y="2100177"/>
              <a:chExt cx="3445047" cy="2640078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1EAB145C-4C87-449F-A081-686C75A64DFF}"/>
                  </a:ext>
                </a:extLst>
              </p:cNvPr>
              <p:cNvGrpSpPr/>
              <p:nvPr/>
            </p:nvGrpSpPr>
            <p:grpSpPr>
              <a:xfrm>
                <a:off x="3978156" y="2100177"/>
                <a:ext cx="258895" cy="1616438"/>
                <a:chOff x="3978156" y="2100181"/>
                <a:chExt cx="258895" cy="1616438"/>
              </a:xfrm>
            </p:grpSpPr>
            <p:sp>
              <p:nvSpPr>
                <p:cNvPr id="58" name="Arrow: Right 57">
                  <a:extLst>
                    <a:ext uri="{FF2B5EF4-FFF2-40B4-BE49-F238E27FC236}">
                      <a16:creationId xmlns:a16="http://schemas.microsoft.com/office/drawing/2014/main" id="{94B4E483-83C1-4329-8603-45D45523EDC5}"/>
                    </a:ext>
                  </a:extLst>
                </p:cNvPr>
                <p:cNvSpPr/>
                <p:nvPr/>
              </p:nvSpPr>
              <p:spPr>
                <a:xfrm rot="5400000">
                  <a:off x="3781459" y="2296878"/>
                  <a:ext cx="652290" cy="258895"/>
                </a:xfrm>
                <a:prstGeom prst="rightArrow">
                  <a:avLst/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59" name="Arrow: Right 58">
                  <a:extLst>
                    <a:ext uri="{FF2B5EF4-FFF2-40B4-BE49-F238E27FC236}">
                      <a16:creationId xmlns:a16="http://schemas.microsoft.com/office/drawing/2014/main" id="{08C36C21-0538-4D44-9AEE-74366A77838E}"/>
                    </a:ext>
                  </a:extLst>
                </p:cNvPr>
                <p:cNvSpPr/>
                <p:nvPr/>
              </p:nvSpPr>
              <p:spPr>
                <a:xfrm rot="5400000">
                  <a:off x="3781459" y="3261026"/>
                  <a:ext cx="652290" cy="258895"/>
                </a:xfrm>
                <a:prstGeom prst="rightArrow">
                  <a:avLst/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</p:grpSp>
          <p:sp>
            <p:nvSpPr>
              <p:cNvPr id="60" name="Arrow: Right 59">
                <a:extLst>
                  <a:ext uri="{FF2B5EF4-FFF2-40B4-BE49-F238E27FC236}">
                    <a16:creationId xmlns:a16="http://schemas.microsoft.com/office/drawing/2014/main" id="{C31A1837-7257-4AC4-B639-6BF83E8B59B6}"/>
                  </a:ext>
                </a:extLst>
              </p:cNvPr>
              <p:cNvSpPr/>
              <p:nvPr/>
            </p:nvSpPr>
            <p:spPr>
              <a:xfrm>
                <a:off x="2334796" y="4091089"/>
                <a:ext cx="1008531" cy="432000"/>
              </a:xfrm>
              <a:prstGeom prst="rightArrow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graphicFrame>
            <p:nvGraphicFramePr>
              <p:cNvPr id="61" name="Diagram 60">
                <a:extLst>
                  <a:ext uri="{FF2B5EF4-FFF2-40B4-BE49-F238E27FC236}">
                    <a16:creationId xmlns:a16="http://schemas.microsoft.com/office/drawing/2014/main" id="{F8FC20F2-F457-4316-94AA-980F77C978B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180916252"/>
                  </p:ext>
                </p:extLst>
              </p:nvPr>
            </p:nvGraphicFramePr>
            <p:xfrm>
              <a:off x="4771312" y="4086509"/>
              <a:ext cx="1008531" cy="48235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7" r:lo="rId38" r:qs="rId39" r:cs="rId40"/>
              </a:graphicData>
            </a:graphic>
          </p:graphicFrame>
          <p:pic>
            <p:nvPicPr>
              <p:cNvPr id="62" name="Graphic 61" descr="Processor with solid fill">
                <a:extLst>
                  <a:ext uri="{FF2B5EF4-FFF2-40B4-BE49-F238E27FC236}">
                    <a16:creationId xmlns:a16="http://schemas.microsoft.com/office/drawing/2014/main" id="{9E885A6F-CEDF-4885-8814-6948077D64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668006" y="3825855"/>
                <a:ext cx="914400" cy="9144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99625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3"/>
          <p:cNvPicPr preferRelativeResize="0"/>
          <p:nvPr/>
        </p:nvPicPr>
        <p:blipFill rotWithShape="1">
          <a:blip r:embed="rId3">
            <a:alphaModFix/>
          </a:blip>
          <a:srcRect t="24207"/>
          <a:stretch/>
        </p:blipFill>
        <p:spPr>
          <a:xfrm>
            <a:off x="-56575" y="-87175"/>
            <a:ext cx="9297450" cy="528517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3"/>
          <p:cNvSpPr/>
          <p:nvPr/>
        </p:nvSpPr>
        <p:spPr>
          <a:xfrm>
            <a:off x="0" y="5143500"/>
            <a:ext cx="7579800" cy="85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34350" tIns="17175" rIns="34350" bIns="17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" name="Google Shape;8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07250" y="217300"/>
            <a:ext cx="540000" cy="4465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3"/>
          <p:cNvSpPr txBox="1"/>
          <p:nvPr/>
        </p:nvSpPr>
        <p:spPr>
          <a:xfrm>
            <a:off x="816701" y="371475"/>
            <a:ext cx="5946398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solidFill>
                  <a:srgbClr val="A50F2E"/>
                </a:solidFill>
                <a:latin typeface="Calibri"/>
                <a:ea typeface="Calibri"/>
                <a:cs typeface="Calibri"/>
                <a:sym typeface="Calibri"/>
              </a:rPr>
              <a:t>Types of Complexity analysis in CS</a:t>
            </a:r>
            <a:endParaRPr lang="en-US" sz="3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3"/>
          <p:cNvSpPr txBox="1"/>
          <p:nvPr/>
        </p:nvSpPr>
        <p:spPr>
          <a:xfrm>
            <a:off x="771725" y="2593175"/>
            <a:ext cx="4818300" cy="8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3"/>
          <p:cNvSpPr txBox="1"/>
          <p:nvPr/>
        </p:nvSpPr>
        <p:spPr>
          <a:xfrm>
            <a:off x="-153650" y="3141925"/>
            <a:ext cx="4818300" cy="8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3"/>
          <p:cNvSpPr txBox="1"/>
          <p:nvPr/>
        </p:nvSpPr>
        <p:spPr>
          <a:xfrm>
            <a:off x="813625" y="3659975"/>
            <a:ext cx="4818300" cy="8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85;p3">
            <a:extLst>
              <a:ext uri="{FF2B5EF4-FFF2-40B4-BE49-F238E27FC236}">
                <a16:creationId xmlns:a16="http://schemas.microsoft.com/office/drawing/2014/main" id="{8F104CD0-7C25-45E1-AC1C-AD7E8A73A7F7}"/>
              </a:ext>
            </a:extLst>
          </p:cNvPr>
          <p:cNvSpPr txBox="1"/>
          <p:nvPr/>
        </p:nvSpPr>
        <p:spPr>
          <a:xfrm>
            <a:off x="961543" y="1113313"/>
            <a:ext cx="6972222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4472C4"/>
              </a:buClr>
              <a:buSzPts val="2400"/>
              <a:buFont typeface="Calibri"/>
              <a:buChar char="●"/>
            </a:pPr>
            <a:r>
              <a:rPr lang="en-US" sz="2400" b="1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Time Complexity</a:t>
            </a:r>
          </a:p>
          <a:p>
            <a:pPr marL="457200" marR="0" lvl="0" indent="-3810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4472C4"/>
              </a:buClr>
              <a:buSzPts val="2400"/>
              <a:buFont typeface="Calibri"/>
              <a:buChar char="●"/>
            </a:pPr>
            <a:r>
              <a:rPr lang="en-US" sz="2400" b="1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Space Complexity</a:t>
            </a:r>
          </a:p>
        </p:txBody>
      </p:sp>
    </p:spTree>
    <p:extLst>
      <p:ext uri="{BB962C8B-B14F-4D97-AF65-F5344CB8AC3E}">
        <p14:creationId xmlns:p14="http://schemas.microsoft.com/office/powerpoint/2010/main" val="302822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3"/>
          <p:cNvPicPr preferRelativeResize="0"/>
          <p:nvPr/>
        </p:nvPicPr>
        <p:blipFill rotWithShape="1">
          <a:blip r:embed="rId3">
            <a:alphaModFix/>
          </a:blip>
          <a:srcRect t="24207"/>
          <a:stretch/>
        </p:blipFill>
        <p:spPr>
          <a:xfrm>
            <a:off x="-56575" y="-87175"/>
            <a:ext cx="9297450" cy="528517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3"/>
          <p:cNvSpPr/>
          <p:nvPr/>
        </p:nvSpPr>
        <p:spPr>
          <a:xfrm>
            <a:off x="0" y="5143500"/>
            <a:ext cx="7579800" cy="85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34350" tIns="17175" rIns="34350" bIns="17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" name="Google Shape;8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07250" y="217300"/>
            <a:ext cx="540000" cy="4465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3"/>
          <p:cNvSpPr txBox="1"/>
          <p:nvPr/>
        </p:nvSpPr>
        <p:spPr>
          <a:xfrm>
            <a:off x="810749" y="474300"/>
            <a:ext cx="5946398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dirty="0">
                <a:solidFill>
                  <a:srgbClr val="A50F2E"/>
                </a:solidFill>
                <a:latin typeface="Calibri"/>
                <a:ea typeface="Calibri"/>
                <a:cs typeface="Calibri"/>
                <a:sym typeface="Calibri"/>
              </a:rPr>
              <a:t>Time Complexity</a:t>
            </a:r>
            <a:endParaRPr sz="3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3"/>
          <p:cNvSpPr txBox="1"/>
          <p:nvPr/>
        </p:nvSpPr>
        <p:spPr>
          <a:xfrm>
            <a:off x="813625" y="992975"/>
            <a:ext cx="60801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4472C4"/>
              </a:buClr>
              <a:buSzPts val="2400"/>
            </a:pPr>
            <a:r>
              <a:rPr lang="en-US" sz="2400" b="1" i="0" u="none" strike="noStrike" cap="none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Time complexity of any algorithm quantifies the amount of time taken by that algorithm to run as a function of the size of input </a:t>
            </a:r>
          </a:p>
        </p:txBody>
      </p:sp>
    </p:spTree>
    <p:extLst>
      <p:ext uri="{BB962C8B-B14F-4D97-AF65-F5344CB8AC3E}">
        <p14:creationId xmlns:p14="http://schemas.microsoft.com/office/powerpoint/2010/main" val="126147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3"/>
          <p:cNvPicPr preferRelativeResize="0"/>
          <p:nvPr/>
        </p:nvPicPr>
        <p:blipFill rotWithShape="1">
          <a:blip r:embed="rId3">
            <a:alphaModFix/>
          </a:blip>
          <a:srcRect t="24207"/>
          <a:stretch/>
        </p:blipFill>
        <p:spPr>
          <a:xfrm>
            <a:off x="-56575" y="-87175"/>
            <a:ext cx="9297450" cy="528517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3"/>
          <p:cNvSpPr/>
          <p:nvPr/>
        </p:nvSpPr>
        <p:spPr>
          <a:xfrm>
            <a:off x="0" y="5143500"/>
            <a:ext cx="7579800" cy="85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34350" tIns="17175" rIns="34350" bIns="17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" name="Google Shape;8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07250" y="217300"/>
            <a:ext cx="540000" cy="4465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3"/>
          <p:cNvSpPr txBox="1"/>
          <p:nvPr/>
        </p:nvSpPr>
        <p:spPr>
          <a:xfrm>
            <a:off x="810749" y="474300"/>
            <a:ext cx="5946398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solidFill>
                  <a:srgbClr val="A50F2E"/>
                </a:solidFill>
                <a:latin typeface="Calibri"/>
                <a:ea typeface="Calibri"/>
                <a:cs typeface="Calibri"/>
                <a:sym typeface="Calibri"/>
              </a:rPr>
              <a:t>Space Complexity</a:t>
            </a:r>
            <a:endParaRPr lang="en-US" sz="3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3"/>
          <p:cNvSpPr txBox="1"/>
          <p:nvPr/>
        </p:nvSpPr>
        <p:spPr>
          <a:xfrm>
            <a:off x="813625" y="992975"/>
            <a:ext cx="6080100" cy="3942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>
              <a:lnSpc>
                <a:spcPct val="90000"/>
              </a:lnSpc>
              <a:spcBef>
                <a:spcPts val="2000"/>
              </a:spcBef>
              <a:buClr>
                <a:srgbClr val="4472C4"/>
              </a:buClr>
              <a:buSzPts val="2400"/>
            </a:pPr>
            <a:r>
              <a:rPr lang="en-US" sz="2400" b="1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Space complexity of any algorithm quantifies the amount of space or memory taken by that algorithm to run as a function of the length of the input </a:t>
            </a:r>
          </a:p>
        </p:txBody>
      </p:sp>
    </p:spTree>
    <p:extLst>
      <p:ext uri="{BB962C8B-B14F-4D97-AF65-F5344CB8AC3E}">
        <p14:creationId xmlns:p14="http://schemas.microsoft.com/office/powerpoint/2010/main" val="362292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2"/>
          <p:cNvPicPr preferRelativeResize="0"/>
          <p:nvPr/>
        </p:nvPicPr>
        <p:blipFill rotWithShape="1">
          <a:blip r:embed="rId3">
            <a:alphaModFix/>
          </a:blip>
          <a:srcRect t="24207"/>
          <a:stretch/>
        </p:blipFill>
        <p:spPr>
          <a:xfrm>
            <a:off x="-56575" y="-87175"/>
            <a:ext cx="9297450" cy="528517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2"/>
          <p:cNvSpPr/>
          <p:nvPr/>
        </p:nvSpPr>
        <p:spPr>
          <a:xfrm>
            <a:off x="0" y="5010275"/>
            <a:ext cx="6779100" cy="133200"/>
          </a:xfrm>
          <a:prstGeom prst="rect">
            <a:avLst/>
          </a:prstGeom>
          <a:solidFill>
            <a:srgbClr val="A50F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2"/>
          <p:cNvSpPr txBox="1"/>
          <p:nvPr/>
        </p:nvSpPr>
        <p:spPr>
          <a:xfrm>
            <a:off x="2440650" y="1694750"/>
            <a:ext cx="4262700" cy="10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" sz="6000" b="1" i="0" u="none" strike="noStrike" cap="none">
                <a:solidFill>
                  <a:srgbClr val="A50F2E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6000" b="1" i="0" u="none" strike="noStrike" cap="none">
              <a:solidFill>
                <a:srgbClr val="A50F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2"/>
          <p:cNvSpPr txBox="1"/>
          <p:nvPr/>
        </p:nvSpPr>
        <p:spPr>
          <a:xfrm>
            <a:off x="2440650" y="2723450"/>
            <a:ext cx="4262700" cy="9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 sz="3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07250" y="217300"/>
            <a:ext cx="540000" cy="44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157</Words>
  <Application>Microsoft Office PowerPoint</Application>
  <PresentationFormat>On-screen Show (16:9)</PresentationFormat>
  <Paragraphs>41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Open Sans Light</vt:lpstr>
      <vt:lpstr>Lato Light</vt:lpstr>
      <vt:lpstr>Calibri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SHUKLA, ABHIJEET</cp:lastModifiedBy>
  <cp:revision>20</cp:revision>
  <dcterms:modified xsi:type="dcterms:W3CDTF">2021-10-15T07:23:27Z</dcterms:modified>
</cp:coreProperties>
</file>