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Lato Light" panose="020F0502020204030203" pitchFamily="34" charset="0"/>
      <p:regular r:id="rId13"/>
      <p:bold r:id="rId14"/>
      <p:italic r:id="rId15"/>
      <p:boldItalic r:id="rId16"/>
    </p:embeddedFont>
    <p:embeddedFont>
      <p:font typeface="Open Sans Light" panose="020B0306030504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1cQPFufBHLzN1VkEuWPd0HZQR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9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" name="Google Shape;5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/>
              <a:t>First step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/>
              <a:t>Have an idea of the industry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sp>
        <p:nvSpPr>
          <p:cNvPr id="68" name="Google Shape;6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" name="Google Shape;7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" name="Google Shape;7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8825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" name="Google Shape;7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5206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ภาพนิ่งชื่อเรื่อง">
  <p:cSld name="5_ภาพนิ่งชื่อเรื่อง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>
            <a:spLocks noGrp="1"/>
          </p:cNvSpPr>
          <p:nvPr>
            <p:ph type="pic" idx="2"/>
          </p:nvPr>
        </p:nvSpPr>
        <p:spPr>
          <a:xfrm>
            <a:off x="3512103" y="506665"/>
            <a:ext cx="2225400" cy="18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50" tIns="17175" rIns="34350" bIns="171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D8D8D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2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ภาพนิ่งชื่อเรื่อง">
  <p:cSld name="21_ภาพนิ่งชื่อเรื่อง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>
            <a:spLocks noGrp="1"/>
          </p:cNvSpPr>
          <p:nvPr>
            <p:ph type="pic" idx="2"/>
          </p:nvPr>
        </p:nvSpPr>
        <p:spPr>
          <a:xfrm>
            <a:off x="647516" y="1010261"/>
            <a:ext cx="2346000" cy="31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50" tIns="17175" rIns="34350" bIns="171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D8D8D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>
            <a:spLocks noGrp="1"/>
          </p:cNvSpPr>
          <p:nvPr>
            <p:ph type="pic" idx="3"/>
          </p:nvPr>
        </p:nvSpPr>
        <p:spPr>
          <a:xfrm>
            <a:off x="2619519" y="628650"/>
            <a:ext cx="2869200" cy="3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50" tIns="17175" rIns="34350" bIns="171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D8D8D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ภาพนิ่งชื่อเรื่อง">
  <p:cSld name="4_ภาพนิ่งชื่อเรื่อง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"/>
          <p:cNvPicPr preferRelativeResize="0"/>
          <p:nvPr/>
        </p:nvPicPr>
        <p:blipFill rotWithShape="1">
          <a:blip r:embed="rId3">
            <a:alphaModFix/>
          </a:blip>
          <a:srcRect t="24207"/>
          <a:stretch/>
        </p:blipFill>
        <p:spPr>
          <a:xfrm>
            <a:off x="-56575" y="-87175"/>
            <a:ext cx="9297450" cy="528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44425" y="573875"/>
            <a:ext cx="2542350" cy="21009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"/>
          <p:cNvSpPr txBox="1"/>
          <p:nvPr/>
        </p:nvSpPr>
        <p:spPr>
          <a:xfrm>
            <a:off x="1377350" y="2942063"/>
            <a:ext cx="66765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 b="1" i="0" u="none" strike="noStrike" cap="none">
                <a:solidFill>
                  <a:srgbClr val="A50F2E"/>
                </a:solidFill>
                <a:latin typeface="Calibri"/>
                <a:ea typeface="Calibri"/>
                <a:cs typeface="Calibri"/>
                <a:sym typeface="Calibri"/>
              </a:rPr>
              <a:t>10X Academy</a:t>
            </a:r>
            <a:endParaRPr sz="4800" b="1" i="0" u="none" strike="noStrike" cap="none">
              <a:solidFill>
                <a:srgbClr val="A50F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3134600" y="3811225"/>
            <a:ext cx="3162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      Bootcamp</a:t>
            </a: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"/>
          <p:cNvPicPr preferRelativeResize="0"/>
          <p:nvPr/>
        </p:nvPicPr>
        <p:blipFill rotWithShape="1">
          <a:blip r:embed="rId3">
            <a:alphaModFix/>
          </a:blip>
          <a:srcRect t="24207"/>
          <a:stretch/>
        </p:blipFill>
        <p:spPr>
          <a:xfrm>
            <a:off x="-76725" y="-70837"/>
            <a:ext cx="9297450" cy="528517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"/>
          <p:cNvSpPr/>
          <p:nvPr/>
        </p:nvSpPr>
        <p:spPr>
          <a:xfrm rot="5400000">
            <a:off x="4658483" y="2538265"/>
            <a:ext cx="867825" cy="670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C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5341089" y="2353665"/>
            <a:ext cx="3016257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50" tIns="17175" rIns="34350" bIns="171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Time Complexity</a:t>
            </a:r>
            <a:endParaRPr sz="3000" b="1" i="0" u="none" strike="noStrike" cap="none" dirty="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0" y="5143500"/>
            <a:ext cx="7579800" cy="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34350" tIns="17175" rIns="34350" bIns="17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3468" y="925215"/>
            <a:ext cx="3609830" cy="308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07250" y="217300"/>
            <a:ext cx="540000" cy="44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3"/>
          <p:cNvPicPr preferRelativeResize="0"/>
          <p:nvPr/>
        </p:nvPicPr>
        <p:blipFill rotWithShape="1">
          <a:blip r:embed="rId3">
            <a:alphaModFix/>
          </a:blip>
          <a:srcRect t="24207"/>
          <a:stretch/>
        </p:blipFill>
        <p:spPr>
          <a:xfrm>
            <a:off x="-56575" y="-87175"/>
            <a:ext cx="9297450" cy="528517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"/>
          <p:cNvSpPr/>
          <p:nvPr/>
        </p:nvSpPr>
        <p:spPr>
          <a:xfrm>
            <a:off x="0" y="5143500"/>
            <a:ext cx="7579800" cy="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34350" tIns="17175" rIns="34350" bIns="17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07250" y="217300"/>
            <a:ext cx="540000" cy="4465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"/>
          <p:cNvSpPr txBox="1"/>
          <p:nvPr/>
        </p:nvSpPr>
        <p:spPr>
          <a:xfrm>
            <a:off x="810749" y="474300"/>
            <a:ext cx="5348003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 dirty="0">
                <a:solidFill>
                  <a:srgbClr val="A50F2E"/>
                </a:solidFill>
                <a:latin typeface="Calibri"/>
                <a:ea typeface="Calibri"/>
                <a:cs typeface="Calibri"/>
                <a:sym typeface="Calibri"/>
              </a:rPr>
              <a:t>What is Time Complexity</a:t>
            </a:r>
            <a:endParaRPr sz="3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813625" y="992975"/>
            <a:ext cx="75798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72C4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Any problem can have multiple solutions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72C4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Complexity analysis is to figure out the performance of any system or solution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72C4"/>
              </a:buClr>
              <a:buSzPts val="2400"/>
              <a:buFont typeface="Calibri"/>
              <a:buChar char="●"/>
            </a:pPr>
            <a:endParaRPr sz="2400" b="1" i="0" u="none" strike="noStrike" cap="none" dirty="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3"/>
          <p:cNvPicPr preferRelativeResize="0"/>
          <p:nvPr/>
        </p:nvPicPr>
        <p:blipFill rotWithShape="1">
          <a:blip r:embed="rId3">
            <a:alphaModFix/>
          </a:blip>
          <a:srcRect t="24207"/>
          <a:stretch/>
        </p:blipFill>
        <p:spPr>
          <a:xfrm>
            <a:off x="-56575" y="-87175"/>
            <a:ext cx="9297450" cy="528517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"/>
          <p:cNvSpPr/>
          <p:nvPr/>
        </p:nvSpPr>
        <p:spPr>
          <a:xfrm>
            <a:off x="0" y="5143500"/>
            <a:ext cx="7579800" cy="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34350" tIns="17175" rIns="34350" bIns="17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07250" y="217300"/>
            <a:ext cx="540000" cy="4465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"/>
          <p:cNvSpPr txBox="1"/>
          <p:nvPr/>
        </p:nvSpPr>
        <p:spPr>
          <a:xfrm>
            <a:off x="810749" y="474300"/>
            <a:ext cx="5946398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A50F2E"/>
                </a:solidFill>
                <a:latin typeface="Calibri"/>
                <a:ea typeface="Calibri"/>
                <a:cs typeface="Calibri"/>
                <a:sym typeface="Calibri"/>
              </a:rPr>
              <a:t>How to measure time complexity</a:t>
            </a:r>
            <a:endParaRPr lang="en-US" sz="3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810749" y="1031875"/>
            <a:ext cx="6972222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72C4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Count number of statements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72C4"/>
              </a:buClr>
              <a:buSzPts val="2400"/>
              <a:buFont typeface="Calibri"/>
              <a:buChar char="●"/>
            </a:pPr>
            <a:r>
              <a:rPr lang="en-US" sz="24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Example of copying an array to another</a:t>
            </a:r>
            <a:endParaRPr sz="2400" b="1" i="0" u="none" strike="noStrike" cap="none" dirty="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3"/>
          <p:cNvSpPr txBox="1"/>
          <p:nvPr/>
        </p:nvSpPr>
        <p:spPr>
          <a:xfrm>
            <a:off x="771725" y="2593175"/>
            <a:ext cx="48183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3"/>
          <p:cNvSpPr txBox="1"/>
          <p:nvPr/>
        </p:nvSpPr>
        <p:spPr>
          <a:xfrm>
            <a:off x="-153650" y="3141925"/>
            <a:ext cx="48183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2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3"/>
          <p:cNvPicPr preferRelativeResize="0"/>
          <p:nvPr/>
        </p:nvPicPr>
        <p:blipFill rotWithShape="1">
          <a:blip r:embed="rId3">
            <a:alphaModFix/>
          </a:blip>
          <a:srcRect t="24207"/>
          <a:stretch/>
        </p:blipFill>
        <p:spPr>
          <a:xfrm>
            <a:off x="-56575" y="-87175"/>
            <a:ext cx="9297450" cy="528517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"/>
          <p:cNvSpPr/>
          <p:nvPr/>
        </p:nvSpPr>
        <p:spPr>
          <a:xfrm>
            <a:off x="0" y="5143500"/>
            <a:ext cx="7579800" cy="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34350" tIns="17175" rIns="34350" bIns="17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07250" y="217300"/>
            <a:ext cx="540000" cy="4465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"/>
          <p:cNvSpPr txBox="1"/>
          <p:nvPr/>
        </p:nvSpPr>
        <p:spPr>
          <a:xfrm>
            <a:off x="810749" y="474300"/>
            <a:ext cx="5946398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A50F2E"/>
                </a:solidFill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lang="en-US" sz="3000" b="1" dirty="0">
                <a:solidFill>
                  <a:srgbClr val="A50F2E"/>
                </a:solidFill>
                <a:latin typeface="Calibri"/>
                <a:ea typeface="Calibri"/>
                <a:cs typeface="Calibri"/>
                <a:sym typeface="Calibri"/>
              </a:rPr>
              <a:t>are asymptotic notations</a:t>
            </a:r>
            <a:endParaRPr lang="en-US" sz="3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3"/>
          <p:cNvSpPr txBox="1"/>
          <p:nvPr/>
        </p:nvSpPr>
        <p:spPr>
          <a:xfrm>
            <a:off x="771725" y="2593175"/>
            <a:ext cx="48183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3"/>
          <p:cNvSpPr txBox="1"/>
          <p:nvPr/>
        </p:nvSpPr>
        <p:spPr>
          <a:xfrm>
            <a:off x="-153650" y="3141925"/>
            <a:ext cx="48183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636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2"/>
          <p:cNvPicPr preferRelativeResize="0"/>
          <p:nvPr/>
        </p:nvPicPr>
        <p:blipFill rotWithShape="1">
          <a:blip r:embed="rId3">
            <a:alphaModFix/>
          </a:blip>
          <a:srcRect t="24207"/>
          <a:stretch/>
        </p:blipFill>
        <p:spPr>
          <a:xfrm>
            <a:off x="-56575" y="-87175"/>
            <a:ext cx="9297450" cy="528517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2"/>
          <p:cNvSpPr/>
          <p:nvPr/>
        </p:nvSpPr>
        <p:spPr>
          <a:xfrm>
            <a:off x="0" y="5010275"/>
            <a:ext cx="6779100" cy="133200"/>
          </a:xfrm>
          <a:prstGeom prst="rect">
            <a:avLst/>
          </a:prstGeom>
          <a:solidFill>
            <a:srgbClr val="A50F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2"/>
          <p:cNvSpPr txBox="1"/>
          <p:nvPr/>
        </p:nvSpPr>
        <p:spPr>
          <a:xfrm>
            <a:off x="2440650" y="1694750"/>
            <a:ext cx="4262700" cy="10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6000" b="1" i="0" u="none" strike="noStrike" cap="none">
                <a:solidFill>
                  <a:srgbClr val="A50F2E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6000" b="1" i="0" u="none" strike="noStrike" cap="none">
              <a:solidFill>
                <a:srgbClr val="A50F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2"/>
          <p:cNvSpPr txBox="1"/>
          <p:nvPr/>
        </p:nvSpPr>
        <p:spPr>
          <a:xfrm>
            <a:off x="2440650" y="2723450"/>
            <a:ext cx="4262700" cy="9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07250" y="217300"/>
            <a:ext cx="540000" cy="44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66</Words>
  <Application>Microsoft Office PowerPoint</Application>
  <PresentationFormat>On-screen Show (16:9)</PresentationFormat>
  <Paragraphs>19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Open Sans Light</vt:lpstr>
      <vt:lpstr>Lato Light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SHUKLA, ABHIJEET</cp:lastModifiedBy>
  <cp:revision>20</cp:revision>
  <dcterms:modified xsi:type="dcterms:W3CDTF">2021-10-15T07:29:16Z</dcterms:modified>
</cp:coreProperties>
</file>