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37C00A-5201-4314-A389-C6BFD3E3DDC4}" v="18" dt="2023-03-03T10:43:30.0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GHA DHANAKE" userId="4ef2b8df277c3d9f" providerId="LiveId" clId="{6937C00A-5201-4314-A389-C6BFD3E3DDC4}"/>
    <pc:docChg chg="addSld modSld">
      <pc:chgData name="MEGHA DHANAKE" userId="4ef2b8df277c3d9f" providerId="LiveId" clId="{6937C00A-5201-4314-A389-C6BFD3E3DDC4}" dt="2023-03-03T10:44:05.560" v="112" actId="207"/>
      <pc:docMkLst>
        <pc:docMk/>
      </pc:docMkLst>
      <pc:sldChg chg="addSp modSp new">
        <pc:chgData name="MEGHA DHANAKE" userId="4ef2b8df277c3d9f" providerId="LiveId" clId="{6937C00A-5201-4314-A389-C6BFD3E3DDC4}" dt="2023-03-03T10:43:30.087" v="109" actId="14100"/>
        <pc:sldMkLst>
          <pc:docMk/>
          <pc:sldMk cId="4213716023" sldId="256"/>
        </pc:sldMkLst>
        <pc:spChg chg="mod">
          <ac:chgData name="MEGHA DHANAKE" userId="4ef2b8df277c3d9f" providerId="LiveId" clId="{6937C00A-5201-4314-A389-C6BFD3E3DDC4}" dt="2023-03-03T10:43:13.847" v="104"/>
          <ac:spMkLst>
            <pc:docMk/>
            <pc:sldMk cId="4213716023" sldId="256"/>
            <ac:spMk id="2" creationId="{5F8DF49D-0E08-AD0F-98E6-38F4BED2E912}"/>
          </ac:spMkLst>
        </pc:spChg>
        <pc:spChg chg="mod">
          <ac:chgData name="MEGHA DHANAKE" userId="4ef2b8df277c3d9f" providerId="LiveId" clId="{6937C00A-5201-4314-A389-C6BFD3E3DDC4}" dt="2023-03-03T10:43:13.847" v="104"/>
          <ac:spMkLst>
            <pc:docMk/>
            <pc:sldMk cId="4213716023" sldId="256"/>
            <ac:spMk id="3" creationId="{81B18D85-3624-BD60-8785-B9889B0FBA70}"/>
          </ac:spMkLst>
        </pc:spChg>
        <pc:picChg chg="add mod">
          <ac:chgData name="MEGHA DHANAKE" userId="4ef2b8df277c3d9f" providerId="LiveId" clId="{6937C00A-5201-4314-A389-C6BFD3E3DDC4}" dt="2023-03-03T10:43:30.087" v="109" actId="14100"/>
          <ac:picMkLst>
            <pc:docMk/>
            <pc:sldMk cId="4213716023" sldId="256"/>
            <ac:picMk id="1026" creationId="{49713479-D62D-0236-8525-D14FCE9BEDD8}"/>
          </ac:picMkLst>
        </pc:picChg>
      </pc:sldChg>
      <pc:sldChg chg="addSp delSp modSp new mod">
        <pc:chgData name="MEGHA DHANAKE" userId="4ef2b8df277c3d9f" providerId="LiveId" clId="{6937C00A-5201-4314-A389-C6BFD3E3DDC4}" dt="2023-03-03T10:44:05.560" v="112" actId="207"/>
        <pc:sldMkLst>
          <pc:docMk/>
          <pc:sldMk cId="3508509732" sldId="257"/>
        </pc:sldMkLst>
        <pc:spChg chg="add mod">
          <ac:chgData name="MEGHA DHANAKE" userId="4ef2b8df277c3d9f" providerId="LiveId" clId="{6937C00A-5201-4314-A389-C6BFD3E3DDC4}" dt="2023-03-03T10:44:05.560" v="112" actId="207"/>
          <ac:spMkLst>
            <pc:docMk/>
            <pc:sldMk cId="3508509732" sldId="257"/>
            <ac:spMk id="3" creationId="{817A0DE6-146F-7A43-0779-975A5444CD20}"/>
          </ac:spMkLst>
        </pc:spChg>
        <pc:picChg chg="add del mod">
          <ac:chgData name="MEGHA DHANAKE" userId="4ef2b8df277c3d9f" providerId="LiveId" clId="{6937C00A-5201-4314-A389-C6BFD3E3DDC4}" dt="2023-03-03T10:33:28.572" v="20" actId="478"/>
          <ac:picMkLst>
            <pc:docMk/>
            <pc:sldMk cId="3508509732" sldId="257"/>
            <ac:picMk id="2050" creationId="{357A549B-DC38-97F8-5928-9A409A9AC24B}"/>
          </ac:picMkLst>
        </pc:picChg>
      </pc:sldChg>
      <pc:sldChg chg="addSp modSp new mod">
        <pc:chgData name="MEGHA DHANAKE" userId="4ef2b8df277c3d9f" providerId="LiveId" clId="{6937C00A-5201-4314-A389-C6BFD3E3DDC4}" dt="2023-03-03T10:36:37.362" v="44" actId="207"/>
        <pc:sldMkLst>
          <pc:docMk/>
          <pc:sldMk cId="1654777814" sldId="258"/>
        </pc:sldMkLst>
        <pc:spChg chg="add mod">
          <ac:chgData name="MEGHA DHANAKE" userId="4ef2b8df277c3d9f" providerId="LiveId" clId="{6937C00A-5201-4314-A389-C6BFD3E3DDC4}" dt="2023-03-03T10:36:37.362" v="44" actId="207"/>
          <ac:spMkLst>
            <pc:docMk/>
            <pc:sldMk cId="1654777814" sldId="258"/>
            <ac:spMk id="3" creationId="{4E31EC7C-4265-822B-A057-745B59945AA7}"/>
          </ac:spMkLst>
        </pc:spChg>
      </pc:sldChg>
      <pc:sldChg chg="addSp modSp new mod">
        <pc:chgData name="MEGHA DHANAKE" userId="4ef2b8df277c3d9f" providerId="LiveId" clId="{6937C00A-5201-4314-A389-C6BFD3E3DDC4}" dt="2023-03-03T10:35:45.532" v="38" actId="255"/>
        <pc:sldMkLst>
          <pc:docMk/>
          <pc:sldMk cId="3893240824" sldId="259"/>
        </pc:sldMkLst>
        <pc:spChg chg="add mod">
          <ac:chgData name="MEGHA DHANAKE" userId="4ef2b8df277c3d9f" providerId="LiveId" clId="{6937C00A-5201-4314-A389-C6BFD3E3DDC4}" dt="2023-03-03T10:35:45.532" v="38" actId="255"/>
          <ac:spMkLst>
            <pc:docMk/>
            <pc:sldMk cId="3893240824" sldId="259"/>
            <ac:spMk id="3" creationId="{968A70FB-5C22-7E90-EFD3-4F874E2CF0F9}"/>
          </ac:spMkLst>
        </pc:spChg>
      </pc:sldChg>
      <pc:sldChg chg="addSp modSp new mod">
        <pc:chgData name="MEGHA DHANAKE" userId="4ef2b8df277c3d9f" providerId="LiveId" clId="{6937C00A-5201-4314-A389-C6BFD3E3DDC4}" dt="2023-03-03T10:36:28.779" v="43" actId="207"/>
        <pc:sldMkLst>
          <pc:docMk/>
          <pc:sldMk cId="1769148968" sldId="260"/>
        </pc:sldMkLst>
        <pc:spChg chg="add mod">
          <ac:chgData name="MEGHA DHANAKE" userId="4ef2b8df277c3d9f" providerId="LiveId" clId="{6937C00A-5201-4314-A389-C6BFD3E3DDC4}" dt="2023-03-03T10:36:28.779" v="43" actId="207"/>
          <ac:spMkLst>
            <pc:docMk/>
            <pc:sldMk cId="1769148968" sldId="260"/>
            <ac:spMk id="3" creationId="{F98F9848-E01E-12DC-ED45-E1B8F247CFC1}"/>
          </ac:spMkLst>
        </pc:spChg>
      </pc:sldChg>
      <pc:sldChg chg="addSp modSp new mod">
        <pc:chgData name="MEGHA DHANAKE" userId="4ef2b8df277c3d9f" providerId="LiveId" clId="{6937C00A-5201-4314-A389-C6BFD3E3DDC4}" dt="2023-03-03T10:38:46.118" v="69" actId="21"/>
        <pc:sldMkLst>
          <pc:docMk/>
          <pc:sldMk cId="4166649476" sldId="261"/>
        </pc:sldMkLst>
        <pc:spChg chg="add mod">
          <ac:chgData name="MEGHA DHANAKE" userId="4ef2b8df277c3d9f" providerId="LiveId" clId="{6937C00A-5201-4314-A389-C6BFD3E3DDC4}" dt="2023-03-03T10:38:46.118" v="69" actId="21"/>
          <ac:spMkLst>
            <pc:docMk/>
            <pc:sldMk cId="4166649476" sldId="261"/>
            <ac:spMk id="3" creationId="{C40C5DA8-9664-935B-6131-A8076EE7D8B3}"/>
          </ac:spMkLst>
        </pc:spChg>
      </pc:sldChg>
      <pc:sldChg chg="addSp modSp new mod">
        <pc:chgData name="MEGHA DHANAKE" userId="4ef2b8df277c3d9f" providerId="LiveId" clId="{6937C00A-5201-4314-A389-C6BFD3E3DDC4}" dt="2023-03-03T10:38:12.663" v="65" actId="255"/>
        <pc:sldMkLst>
          <pc:docMk/>
          <pc:sldMk cId="3949525041" sldId="262"/>
        </pc:sldMkLst>
        <pc:spChg chg="add mod">
          <ac:chgData name="MEGHA DHANAKE" userId="4ef2b8df277c3d9f" providerId="LiveId" clId="{6937C00A-5201-4314-A389-C6BFD3E3DDC4}" dt="2023-03-03T10:38:12.663" v="65" actId="255"/>
          <ac:spMkLst>
            <pc:docMk/>
            <pc:sldMk cId="3949525041" sldId="262"/>
            <ac:spMk id="3" creationId="{CA46A750-1222-9DBD-729B-8B7988EDAAE7}"/>
          </ac:spMkLst>
        </pc:spChg>
      </pc:sldChg>
      <pc:sldChg chg="addSp modSp new mod">
        <pc:chgData name="MEGHA DHANAKE" userId="4ef2b8df277c3d9f" providerId="LiveId" clId="{6937C00A-5201-4314-A389-C6BFD3E3DDC4}" dt="2023-03-03T10:39:25.721" v="74" actId="14100"/>
        <pc:sldMkLst>
          <pc:docMk/>
          <pc:sldMk cId="3794123" sldId="263"/>
        </pc:sldMkLst>
        <pc:spChg chg="add mod">
          <ac:chgData name="MEGHA DHANAKE" userId="4ef2b8df277c3d9f" providerId="LiveId" clId="{6937C00A-5201-4314-A389-C6BFD3E3DDC4}" dt="2023-03-03T10:39:25.721" v="74" actId="14100"/>
          <ac:spMkLst>
            <pc:docMk/>
            <pc:sldMk cId="3794123" sldId="263"/>
            <ac:spMk id="3" creationId="{10D0C3FB-178F-B825-2FB8-DDF6601A09BB}"/>
          </ac:spMkLst>
        </pc:spChg>
      </pc:sldChg>
      <pc:sldChg chg="addSp modSp new mod">
        <pc:chgData name="MEGHA DHANAKE" userId="4ef2b8df277c3d9f" providerId="LiveId" clId="{6937C00A-5201-4314-A389-C6BFD3E3DDC4}" dt="2023-03-03T10:40:11.396" v="80" actId="122"/>
        <pc:sldMkLst>
          <pc:docMk/>
          <pc:sldMk cId="1164828788" sldId="264"/>
        </pc:sldMkLst>
        <pc:spChg chg="add mod">
          <ac:chgData name="MEGHA DHANAKE" userId="4ef2b8df277c3d9f" providerId="LiveId" clId="{6937C00A-5201-4314-A389-C6BFD3E3DDC4}" dt="2023-03-03T10:40:11.396" v="80" actId="122"/>
          <ac:spMkLst>
            <pc:docMk/>
            <pc:sldMk cId="1164828788" sldId="264"/>
            <ac:spMk id="3" creationId="{8E7C1B08-6BA6-7A6E-05D7-7A2289AE8174}"/>
          </ac:spMkLst>
        </pc:spChg>
      </pc:sldChg>
      <pc:sldChg chg="addSp modSp new mod">
        <pc:chgData name="MEGHA DHANAKE" userId="4ef2b8df277c3d9f" providerId="LiveId" clId="{6937C00A-5201-4314-A389-C6BFD3E3DDC4}" dt="2023-03-03T10:40:49.868" v="86" actId="14100"/>
        <pc:sldMkLst>
          <pc:docMk/>
          <pc:sldMk cId="4066952889" sldId="265"/>
        </pc:sldMkLst>
        <pc:spChg chg="add mod">
          <ac:chgData name="MEGHA DHANAKE" userId="4ef2b8df277c3d9f" providerId="LiveId" clId="{6937C00A-5201-4314-A389-C6BFD3E3DDC4}" dt="2023-03-03T10:40:49.868" v="86" actId="14100"/>
          <ac:spMkLst>
            <pc:docMk/>
            <pc:sldMk cId="4066952889" sldId="265"/>
            <ac:spMk id="3" creationId="{877DB1C9-C00B-49B2-47F8-B8C3BB8228B0}"/>
          </ac:spMkLst>
        </pc:spChg>
      </pc:sldChg>
      <pc:sldChg chg="addSp modSp new mod">
        <pc:chgData name="MEGHA DHANAKE" userId="4ef2b8df277c3d9f" providerId="LiveId" clId="{6937C00A-5201-4314-A389-C6BFD3E3DDC4}" dt="2023-03-03T10:41:46.985" v="94" actId="207"/>
        <pc:sldMkLst>
          <pc:docMk/>
          <pc:sldMk cId="277207007" sldId="266"/>
        </pc:sldMkLst>
        <pc:spChg chg="add mod">
          <ac:chgData name="MEGHA DHANAKE" userId="4ef2b8df277c3d9f" providerId="LiveId" clId="{6937C00A-5201-4314-A389-C6BFD3E3DDC4}" dt="2023-03-03T10:41:46.985" v="94" actId="207"/>
          <ac:spMkLst>
            <pc:docMk/>
            <pc:sldMk cId="277207007" sldId="266"/>
            <ac:spMk id="3" creationId="{017703BA-5686-0007-73B2-96E45F6CDBA8}"/>
          </ac:spMkLst>
        </pc:spChg>
      </pc:sldChg>
      <pc:sldChg chg="addSp modSp new mod">
        <pc:chgData name="MEGHA DHANAKE" userId="4ef2b8df277c3d9f" providerId="LiveId" clId="{6937C00A-5201-4314-A389-C6BFD3E3DDC4}" dt="2023-03-03T10:42:27.378" v="101" actId="14100"/>
        <pc:sldMkLst>
          <pc:docMk/>
          <pc:sldMk cId="1224251636" sldId="267"/>
        </pc:sldMkLst>
        <pc:spChg chg="add mod">
          <ac:chgData name="MEGHA DHANAKE" userId="4ef2b8df277c3d9f" providerId="LiveId" clId="{6937C00A-5201-4314-A389-C6BFD3E3DDC4}" dt="2023-03-03T10:42:27.378" v="101" actId="14100"/>
          <ac:spMkLst>
            <pc:docMk/>
            <pc:sldMk cId="1224251636" sldId="267"/>
            <ac:spMk id="3" creationId="{2E4D0B64-0585-7331-2FD1-E9CA99B7336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BAC4EF-5D13-4BE6-98C0-C8DA27176122}" type="datetimeFigureOut">
              <a:rPr lang="en-IN" smtClean="0"/>
              <a:t>03-03-2023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7891D1-DFDF-4986-BDDC-DAE49FE8F039}" type="slidenum">
              <a:rPr lang="en-IN" smtClean="0"/>
              <a:t>‹#›</a:t>
            </a:fld>
            <a:endParaRPr lang="en-IN"/>
          </a:p>
        </p:txBody>
      </p:sp>
    </p:spTree>
    <p:extLst>
      <p:ext uri="{BB962C8B-B14F-4D97-AF65-F5344CB8AC3E}">
        <p14:creationId xmlns:p14="http://schemas.microsoft.com/office/powerpoint/2010/main" val="1140756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BAC4EF-5D13-4BE6-98C0-C8DA27176122}" type="datetimeFigureOut">
              <a:rPr lang="en-IN" smtClean="0"/>
              <a:t>03-03-2023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7891D1-DFDF-4986-BDDC-DAE49FE8F039}" type="slidenum">
              <a:rPr lang="en-IN" smtClean="0"/>
              <a:t>‹#›</a:t>
            </a:fld>
            <a:endParaRPr lang="en-IN"/>
          </a:p>
        </p:txBody>
      </p:sp>
    </p:spTree>
    <p:extLst>
      <p:ext uri="{BB962C8B-B14F-4D97-AF65-F5344CB8AC3E}">
        <p14:creationId xmlns:p14="http://schemas.microsoft.com/office/powerpoint/2010/main" val="609298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BAC4EF-5D13-4BE6-98C0-C8DA27176122}" type="datetimeFigureOut">
              <a:rPr lang="en-IN" smtClean="0"/>
              <a:t>03-03-2023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7891D1-DFDF-4986-BDDC-DAE49FE8F03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70099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BAC4EF-5D13-4BE6-98C0-C8DA27176122}" type="datetimeFigureOut">
              <a:rPr lang="en-IN" smtClean="0"/>
              <a:t>03-03-2023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7891D1-DFDF-4986-BDDC-DAE49FE8F039}" type="slidenum">
              <a:rPr lang="en-IN" smtClean="0"/>
              <a:t>‹#›</a:t>
            </a:fld>
            <a:endParaRPr lang="en-IN"/>
          </a:p>
        </p:txBody>
      </p:sp>
    </p:spTree>
    <p:extLst>
      <p:ext uri="{BB962C8B-B14F-4D97-AF65-F5344CB8AC3E}">
        <p14:creationId xmlns:p14="http://schemas.microsoft.com/office/powerpoint/2010/main" val="2810963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BAC4EF-5D13-4BE6-98C0-C8DA27176122}" type="datetimeFigureOut">
              <a:rPr lang="en-IN" smtClean="0"/>
              <a:t>03-03-2023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7891D1-DFDF-4986-BDDC-DAE49FE8F03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06840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BAC4EF-5D13-4BE6-98C0-C8DA27176122}" type="datetimeFigureOut">
              <a:rPr lang="en-IN" smtClean="0"/>
              <a:t>03-03-2023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7891D1-DFDF-4986-BDDC-DAE49FE8F039}" type="slidenum">
              <a:rPr lang="en-IN" smtClean="0"/>
              <a:t>‹#›</a:t>
            </a:fld>
            <a:endParaRPr lang="en-IN"/>
          </a:p>
        </p:txBody>
      </p:sp>
    </p:spTree>
    <p:extLst>
      <p:ext uri="{BB962C8B-B14F-4D97-AF65-F5344CB8AC3E}">
        <p14:creationId xmlns:p14="http://schemas.microsoft.com/office/powerpoint/2010/main" val="15844847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BAC4EF-5D13-4BE6-98C0-C8DA27176122}" type="datetimeFigureOut">
              <a:rPr lang="en-IN" smtClean="0"/>
              <a:t>03-03-2023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7891D1-DFDF-4986-BDDC-DAE49FE8F039}" type="slidenum">
              <a:rPr lang="en-IN" smtClean="0"/>
              <a:t>‹#›</a:t>
            </a:fld>
            <a:endParaRPr lang="en-IN"/>
          </a:p>
        </p:txBody>
      </p:sp>
    </p:spTree>
    <p:extLst>
      <p:ext uri="{BB962C8B-B14F-4D97-AF65-F5344CB8AC3E}">
        <p14:creationId xmlns:p14="http://schemas.microsoft.com/office/powerpoint/2010/main" val="3832634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BAC4EF-5D13-4BE6-98C0-C8DA27176122}" type="datetimeFigureOut">
              <a:rPr lang="en-IN" smtClean="0"/>
              <a:t>03-03-2023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7891D1-DFDF-4986-BDDC-DAE49FE8F039}" type="slidenum">
              <a:rPr lang="en-IN" smtClean="0"/>
              <a:t>‹#›</a:t>
            </a:fld>
            <a:endParaRPr lang="en-IN"/>
          </a:p>
        </p:txBody>
      </p:sp>
    </p:spTree>
    <p:extLst>
      <p:ext uri="{BB962C8B-B14F-4D97-AF65-F5344CB8AC3E}">
        <p14:creationId xmlns:p14="http://schemas.microsoft.com/office/powerpoint/2010/main" val="2900181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BAC4EF-5D13-4BE6-98C0-C8DA27176122}" type="datetimeFigureOut">
              <a:rPr lang="en-IN" smtClean="0"/>
              <a:t>03-03-2023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7891D1-DFDF-4986-BDDC-DAE49FE8F039}" type="slidenum">
              <a:rPr lang="en-IN" smtClean="0"/>
              <a:t>‹#›</a:t>
            </a:fld>
            <a:endParaRPr lang="en-IN"/>
          </a:p>
        </p:txBody>
      </p:sp>
    </p:spTree>
    <p:extLst>
      <p:ext uri="{BB962C8B-B14F-4D97-AF65-F5344CB8AC3E}">
        <p14:creationId xmlns:p14="http://schemas.microsoft.com/office/powerpoint/2010/main" val="2994974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BAC4EF-5D13-4BE6-98C0-C8DA27176122}" type="datetimeFigureOut">
              <a:rPr lang="en-IN" smtClean="0"/>
              <a:t>03-03-2023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7891D1-DFDF-4986-BDDC-DAE49FE8F039}" type="slidenum">
              <a:rPr lang="en-IN" smtClean="0"/>
              <a:t>‹#›</a:t>
            </a:fld>
            <a:endParaRPr lang="en-IN"/>
          </a:p>
        </p:txBody>
      </p:sp>
    </p:spTree>
    <p:extLst>
      <p:ext uri="{BB962C8B-B14F-4D97-AF65-F5344CB8AC3E}">
        <p14:creationId xmlns:p14="http://schemas.microsoft.com/office/powerpoint/2010/main" val="1674344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BAC4EF-5D13-4BE6-98C0-C8DA27176122}" type="datetimeFigureOut">
              <a:rPr lang="en-IN" smtClean="0"/>
              <a:t>03-03-2023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7891D1-DFDF-4986-BDDC-DAE49FE8F039}" type="slidenum">
              <a:rPr lang="en-IN" smtClean="0"/>
              <a:t>‹#›</a:t>
            </a:fld>
            <a:endParaRPr lang="en-IN"/>
          </a:p>
        </p:txBody>
      </p:sp>
    </p:spTree>
    <p:extLst>
      <p:ext uri="{BB962C8B-B14F-4D97-AF65-F5344CB8AC3E}">
        <p14:creationId xmlns:p14="http://schemas.microsoft.com/office/powerpoint/2010/main" val="1559708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BAC4EF-5D13-4BE6-98C0-C8DA27176122}" type="datetimeFigureOut">
              <a:rPr lang="en-IN" smtClean="0"/>
              <a:t>03-03-2023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7891D1-DFDF-4986-BDDC-DAE49FE8F039}" type="slidenum">
              <a:rPr lang="en-IN" smtClean="0"/>
              <a:t>‹#›</a:t>
            </a:fld>
            <a:endParaRPr lang="en-IN"/>
          </a:p>
        </p:txBody>
      </p:sp>
    </p:spTree>
    <p:extLst>
      <p:ext uri="{BB962C8B-B14F-4D97-AF65-F5344CB8AC3E}">
        <p14:creationId xmlns:p14="http://schemas.microsoft.com/office/powerpoint/2010/main" val="13249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BAC4EF-5D13-4BE6-98C0-C8DA27176122}" type="datetimeFigureOut">
              <a:rPr lang="en-IN" smtClean="0"/>
              <a:t>03-03-2023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77891D1-DFDF-4986-BDDC-DAE49FE8F039}" type="slidenum">
              <a:rPr lang="en-IN" smtClean="0"/>
              <a:t>‹#›</a:t>
            </a:fld>
            <a:endParaRPr lang="en-IN"/>
          </a:p>
        </p:txBody>
      </p:sp>
    </p:spTree>
    <p:extLst>
      <p:ext uri="{BB962C8B-B14F-4D97-AF65-F5344CB8AC3E}">
        <p14:creationId xmlns:p14="http://schemas.microsoft.com/office/powerpoint/2010/main" val="1565157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AC4EF-5D13-4BE6-98C0-C8DA27176122}" type="datetimeFigureOut">
              <a:rPr lang="en-IN" smtClean="0"/>
              <a:t>03-03-2023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77891D1-DFDF-4986-BDDC-DAE49FE8F039}" type="slidenum">
              <a:rPr lang="en-IN" smtClean="0"/>
              <a:t>‹#›</a:t>
            </a:fld>
            <a:endParaRPr lang="en-IN"/>
          </a:p>
        </p:txBody>
      </p:sp>
    </p:spTree>
    <p:extLst>
      <p:ext uri="{BB962C8B-B14F-4D97-AF65-F5344CB8AC3E}">
        <p14:creationId xmlns:p14="http://schemas.microsoft.com/office/powerpoint/2010/main" val="544891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BAC4EF-5D13-4BE6-98C0-C8DA27176122}" type="datetimeFigureOut">
              <a:rPr lang="en-IN" smtClean="0"/>
              <a:t>03-03-2023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7891D1-DFDF-4986-BDDC-DAE49FE8F039}" type="slidenum">
              <a:rPr lang="en-IN" smtClean="0"/>
              <a:t>‹#›</a:t>
            </a:fld>
            <a:endParaRPr lang="en-IN"/>
          </a:p>
        </p:txBody>
      </p:sp>
    </p:spTree>
    <p:extLst>
      <p:ext uri="{BB962C8B-B14F-4D97-AF65-F5344CB8AC3E}">
        <p14:creationId xmlns:p14="http://schemas.microsoft.com/office/powerpoint/2010/main" val="2619340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BAC4EF-5D13-4BE6-98C0-C8DA27176122}" type="datetimeFigureOut">
              <a:rPr lang="en-IN" smtClean="0"/>
              <a:t>03-03-2023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7891D1-DFDF-4986-BDDC-DAE49FE8F039}" type="slidenum">
              <a:rPr lang="en-IN" smtClean="0"/>
              <a:t>‹#›</a:t>
            </a:fld>
            <a:endParaRPr lang="en-IN"/>
          </a:p>
        </p:txBody>
      </p:sp>
    </p:spTree>
    <p:extLst>
      <p:ext uri="{BB962C8B-B14F-4D97-AF65-F5344CB8AC3E}">
        <p14:creationId xmlns:p14="http://schemas.microsoft.com/office/powerpoint/2010/main" val="2150320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5BAC4EF-5D13-4BE6-98C0-C8DA27176122}" type="datetimeFigureOut">
              <a:rPr lang="en-IN" smtClean="0"/>
              <a:t>03-03-2023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7891D1-DFDF-4986-BDDC-DAE49FE8F039}" type="slidenum">
              <a:rPr lang="en-IN" smtClean="0"/>
              <a:t>‹#›</a:t>
            </a:fld>
            <a:endParaRPr lang="en-IN"/>
          </a:p>
        </p:txBody>
      </p:sp>
    </p:spTree>
    <p:extLst>
      <p:ext uri="{BB962C8B-B14F-4D97-AF65-F5344CB8AC3E}">
        <p14:creationId xmlns:p14="http://schemas.microsoft.com/office/powerpoint/2010/main" val="382211509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DF49D-0E08-AD0F-98E6-38F4BED2E912}"/>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1B18D85-3624-BD60-8785-B9889B0FBA70}"/>
              </a:ext>
            </a:extLst>
          </p:cNvPr>
          <p:cNvSpPr>
            <a:spLocks noGrp="1"/>
          </p:cNvSpPr>
          <p:nvPr>
            <p:ph type="subTitle" idx="1"/>
          </p:nvPr>
        </p:nvSpPr>
        <p:spPr/>
        <p:txBody>
          <a:bodyPr/>
          <a:lstStyle/>
          <a:p>
            <a:endParaRPr lang="en-IN"/>
          </a:p>
        </p:txBody>
      </p:sp>
      <p:pic>
        <p:nvPicPr>
          <p:cNvPr id="1026" name="Picture 2" descr="Black Friday (super price) Slide Presentation">
            <a:extLst>
              <a:ext uri="{FF2B5EF4-FFF2-40B4-BE49-F238E27FC236}">
                <a16:creationId xmlns:a16="http://schemas.microsoft.com/office/drawing/2014/main" id="{49713479-D62D-0236-8525-D14FCE9BED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736" y="629265"/>
            <a:ext cx="9606116" cy="5407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3716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7DB1C9-C00B-49B2-47F8-B8C3BB8228B0}"/>
              </a:ext>
            </a:extLst>
          </p:cNvPr>
          <p:cNvSpPr txBox="1"/>
          <p:nvPr/>
        </p:nvSpPr>
        <p:spPr>
          <a:xfrm>
            <a:off x="619431" y="412955"/>
            <a:ext cx="10943303" cy="2603213"/>
          </a:xfrm>
          <a:prstGeom prst="rect">
            <a:avLst/>
          </a:prstGeom>
          <a:noFill/>
        </p:spPr>
        <p:txBody>
          <a:bodyPr wrap="square">
            <a:spAutoFit/>
          </a:bodyPr>
          <a:lstStyle/>
          <a:p>
            <a:pPr algn="ctr">
              <a:lnSpc>
                <a:spcPct val="107000"/>
              </a:lnSpc>
              <a:spcBef>
                <a:spcPts val="1800"/>
              </a:spcBef>
              <a:spcAft>
                <a:spcPts val="1200"/>
              </a:spcAft>
            </a:pPr>
            <a:r>
              <a:rPr lang="en-IN" sz="2400" b="1" dirty="0" err="1">
                <a:solidFill>
                  <a:schemeClr val="accent1"/>
                </a:solidFill>
                <a:effectLst/>
                <a:latin typeface="Segoe UI" panose="020B0502040204020203" pitchFamily="34" charset="0"/>
                <a:ea typeface="Times New Roman" panose="02020603050405020304" pitchFamily="18" charset="0"/>
                <a:cs typeface="Times New Roman" panose="02020603050405020304" pitchFamily="18" charset="0"/>
              </a:rPr>
              <a:t>Modeling</a:t>
            </a:r>
            <a:r>
              <a:rPr lang="en-IN" sz="2400" b="1" dirty="0">
                <a:solidFill>
                  <a:schemeClr val="accent1"/>
                </a:solidFill>
                <a:effectLst/>
                <a:latin typeface="Segoe UI" panose="020B0502040204020203" pitchFamily="34" charset="0"/>
                <a:ea typeface="Times New Roman" panose="02020603050405020304" pitchFamily="18" charset="0"/>
                <a:cs typeface="Times New Roman" panose="02020603050405020304" pitchFamily="18" charset="0"/>
              </a:rPr>
              <a:t> Phase</a:t>
            </a:r>
            <a:endParaRPr lang="en-IN" sz="16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Splitted</a:t>
            </a:r>
            <a:r>
              <a:rPr lang="en-IN" sz="2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dataset into </a:t>
            </a:r>
            <a:r>
              <a:rPr lang="en-IN" sz="2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into</a:t>
            </a:r>
            <a:r>
              <a:rPr lang="en-IN" sz="2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random train and test subset of ratio 80:20</a:t>
            </a:r>
            <a:endParaRPr lang="en-IN" sz="28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800"/>
              </a:spcAft>
              <a:buSzPts val="1000"/>
              <a:buFont typeface="Symbol" panose="05050102010706020507" pitchFamily="18" charset="2"/>
              <a:buChar char=""/>
              <a:tabLst>
                <a:tab pos="457200" algn="l"/>
              </a:tabLst>
            </a:pPr>
            <a:r>
              <a:rPr lang="en-IN" sz="2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Implemented multiple supervised models such as Linear Regressor, Decision Tree Regressor, Random Forest Regressor.</a:t>
            </a:r>
            <a:endParaRPr lang="en-IN" sz="28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66952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7703BA-5686-0007-73B2-96E45F6CDBA8}"/>
              </a:ext>
            </a:extLst>
          </p:cNvPr>
          <p:cNvSpPr txBox="1"/>
          <p:nvPr/>
        </p:nvSpPr>
        <p:spPr>
          <a:xfrm>
            <a:off x="550605" y="422787"/>
            <a:ext cx="9714271" cy="2462149"/>
          </a:xfrm>
          <a:prstGeom prst="rect">
            <a:avLst/>
          </a:prstGeom>
          <a:noFill/>
        </p:spPr>
        <p:txBody>
          <a:bodyPr wrap="square">
            <a:spAutoFit/>
          </a:bodyPr>
          <a:lstStyle/>
          <a:p>
            <a:pPr algn="ctr">
              <a:lnSpc>
                <a:spcPct val="107000"/>
              </a:lnSpc>
              <a:spcBef>
                <a:spcPts val="1800"/>
              </a:spcBef>
              <a:spcAft>
                <a:spcPts val="1200"/>
              </a:spcAft>
            </a:pPr>
            <a:r>
              <a:rPr lang="en-IN" sz="2400" b="1" dirty="0">
                <a:solidFill>
                  <a:schemeClr val="accent1"/>
                </a:solidFill>
                <a:effectLst/>
                <a:latin typeface="Segoe UI" panose="020B0502040204020203" pitchFamily="34" charset="0"/>
                <a:ea typeface="Times New Roman" panose="02020603050405020304" pitchFamily="18" charset="0"/>
                <a:cs typeface="Times New Roman" panose="02020603050405020304" pitchFamily="18" charset="0"/>
              </a:rPr>
              <a:t>Evaluation Metric</a:t>
            </a:r>
            <a:endParaRPr lang="en-IN" sz="16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en-IN" sz="2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Root Mean Square Error (RMSE) is a standard way to measure the error of a model in predicting quantitative data. It’s the square root of the average of squared differences between prediction and actual observation.</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7207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4D0B64-0585-7331-2FD1-E9CA99B73367}"/>
              </a:ext>
            </a:extLst>
          </p:cNvPr>
          <p:cNvSpPr txBox="1"/>
          <p:nvPr/>
        </p:nvSpPr>
        <p:spPr>
          <a:xfrm>
            <a:off x="776748" y="717756"/>
            <a:ext cx="10569678" cy="2923173"/>
          </a:xfrm>
          <a:prstGeom prst="rect">
            <a:avLst/>
          </a:prstGeom>
          <a:noFill/>
        </p:spPr>
        <p:txBody>
          <a:bodyPr wrap="square">
            <a:spAutoFit/>
          </a:bodyPr>
          <a:lstStyle/>
          <a:p>
            <a:pPr algn="ctr">
              <a:lnSpc>
                <a:spcPct val="107000"/>
              </a:lnSpc>
              <a:spcBef>
                <a:spcPts val="1800"/>
              </a:spcBef>
              <a:spcAft>
                <a:spcPts val="1200"/>
              </a:spcAft>
            </a:pPr>
            <a:r>
              <a:rPr lang="en-IN" sz="2400" b="1" dirty="0">
                <a:solidFill>
                  <a:schemeClr val="accent1"/>
                </a:solidFill>
                <a:effectLst/>
                <a:latin typeface="Segoe UI" panose="020B0502040204020203" pitchFamily="34" charset="0"/>
                <a:ea typeface="Times New Roman" panose="02020603050405020304" pitchFamily="18" charset="0"/>
                <a:cs typeface="Times New Roman" panose="02020603050405020304" pitchFamily="18" charset="0"/>
              </a:rPr>
              <a:t>Conclusion</a:t>
            </a:r>
            <a:endParaRPr lang="en-IN" sz="16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Implanted multiple supervised models such as Linear </a:t>
            </a:r>
            <a:r>
              <a:rPr lang="en-IN" sz="2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Regressor,Decision</a:t>
            </a:r>
            <a:r>
              <a:rPr lang="en-IN" sz="2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Tree Regressor, Random Forest Regressor and XGBOOST Regressor. Out of these supervised models, based on the RMSE scores </a:t>
            </a:r>
            <a:r>
              <a:rPr lang="en-IN" sz="2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XGBRegressor</a:t>
            </a:r>
            <a:r>
              <a:rPr lang="en-IN" sz="2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/XGBOOST Regressor was the best performer.</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24251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7A0DE6-146F-7A43-0779-975A5444CD20}"/>
              </a:ext>
            </a:extLst>
          </p:cNvPr>
          <p:cNvSpPr txBox="1"/>
          <p:nvPr/>
        </p:nvSpPr>
        <p:spPr>
          <a:xfrm>
            <a:off x="1288026" y="894736"/>
            <a:ext cx="7895303" cy="5366854"/>
          </a:xfrm>
          <a:prstGeom prst="rect">
            <a:avLst/>
          </a:prstGeom>
          <a:noFill/>
        </p:spPr>
        <p:txBody>
          <a:bodyPr wrap="square">
            <a:spAutoFit/>
          </a:bodyPr>
          <a:lstStyle/>
          <a:p>
            <a:pPr algn="ctr">
              <a:lnSpc>
                <a:spcPct val="107000"/>
              </a:lnSpc>
              <a:spcBef>
                <a:spcPts val="1800"/>
              </a:spcBef>
              <a:spcAft>
                <a:spcPts val="1200"/>
              </a:spcAft>
            </a:pPr>
            <a:r>
              <a:rPr lang="en-IN" sz="2800" b="1" dirty="0">
                <a:solidFill>
                  <a:srgbClr val="00B0F0"/>
                </a:solidFill>
                <a:effectLst/>
                <a:latin typeface="Segoe UI" panose="020B0502040204020203" pitchFamily="34" charset="0"/>
                <a:ea typeface="Times New Roman" panose="02020603050405020304" pitchFamily="18" charset="0"/>
                <a:cs typeface="Times New Roman" panose="02020603050405020304" pitchFamily="18" charset="0"/>
              </a:rPr>
              <a:t>Table Of Contents</a:t>
            </a:r>
            <a:endParaRPr lang="en-IN" sz="2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Bef>
                <a:spcPts val="1800"/>
              </a:spcBef>
              <a:spcAft>
                <a:spcPts val="1200"/>
              </a:spcAft>
            </a:pPr>
            <a:r>
              <a:rPr lang="en-IN" sz="2800" b="1" dirty="0">
                <a:solidFill>
                  <a:schemeClr val="accent5"/>
                </a:solidFill>
                <a:effectLst/>
                <a:latin typeface="Segoe UI" panose="020B0502040204020203" pitchFamily="34" charset="0"/>
                <a:ea typeface="Times New Roman" panose="02020603050405020304" pitchFamily="18" charset="0"/>
                <a:cs typeface="Times New Roman" panose="02020603050405020304" pitchFamily="18" charset="0"/>
              </a:rPr>
              <a:t>Project Introduction</a:t>
            </a:r>
            <a:endParaRPr lang="en-IN" sz="2800"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Bef>
                <a:spcPts val="1800"/>
              </a:spcBef>
              <a:spcAft>
                <a:spcPts val="1200"/>
              </a:spcAft>
            </a:pPr>
            <a:r>
              <a:rPr lang="en-IN" sz="2800" b="1" dirty="0">
                <a:solidFill>
                  <a:schemeClr val="accent5"/>
                </a:solidFill>
                <a:effectLst/>
                <a:latin typeface="Segoe UI" panose="020B0502040204020203" pitchFamily="34" charset="0"/>
                <a:ea typeface="Times New Roman" panose="02020603050405020304" pitchFamily="18" charset="0"/>
                <a:cs typeface="Times New Roman" panose="02020603050405020304" pitchFamily="18" charset="0"/>
              </a:rPr>
              <a:t>Dataset Description</a:t>
            </a:r>
            <a:endParaRPr lang="en-IN" sz="2800"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Bef>
                <a:spcPts val="1800"/>
              </a:spcBef>
              <a:spcAft>
                <a:spcPts val="1200"/>
              </a:spcAft>
            </a:pPr>
            <a:r>
              <a:rPr lang="en-IN" sz="2800" b="1" dirty="0">
                <a:solidFill>
                  <a:schemeClr val="accent5"/>
                </a:solidFill>
                <a:effectLst/>
                <a:latin typeface="Segoe UI" panose="020B0502040204020203" pitchFamily="34" charset="0"/>
                <a:ea typeface="Times New Roman" panose="02020603050405020304" pitchFamily="18" charset="0"/>
                <a:cs typeface="Times New Roman" panose="02020603050405020304" pitchFamily="18" charset="0"/>
              </a:rPr>
              <a:t>EDA:</a:t>
            </a:r>
            <a:endParaRPr lang="en-IN" sz="2800"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Bef>
                <a:spcPts val="1800"/>
              </a:spcBef>
              <a:spcAft>
                <a:spcPts val="1200"/>
              </a:spcAft>
            </a:pPr>
            <a:r>
              <a:rPr lang="en-IN" sz="2800" b="1" dirty="0">
                <a:solidFill>
                  <a:schemeClr val="accent5"/>
                </a:solidFill>
                <a:effectLst/>
                <a:latin typeface="Segoe UI" panose="020B0502040204020203" pitchFamily="34" charset="0"/>
                <a:ea typeface="Times New Roman" panose="02020603050405020304" pitchFamily="18" charset="0"/>
                <a:cs typeface="Times New Roman" panose="02020603050405020304" pitchFamily="18" charset="0"/>
              </a:rPr>
              <a:t>Data Preparation</a:t>
            </a:r>
            <a:endParaRPr lang="en-IN" sz="2800"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Bef>
                <a:spcPts val="1800"/>
              </a:spcBef>
              <a:spcAft>
                <a:spcPts val="1200"/>
              </a:spcAft>
            </a:pPr>
            <a:r>
              <a:rPr lang="en-IN" sz="2800" b="1" dirty="0" err="1">
                <a:solidFill>
                  <a:schemeClr val="accent5"/>
                </a:solidFill>
                <a:effectLst/>
                <a:latin typeface="Segoe UI" panose="020B0502040204020203" pitchFamily="34" charset="0"/>
                <a:ea typeface="Times New Roman" panose="02020603050405020304" pitchFamily="18" charset="0"/>
                <a:cs typeface="Times New Roman" panose="02020603050405020304" pitchFamily="18" charset="0"/>
              </a:rPr>
              <a:t>Modeling</a:t>
            </a:r>
            <a:r>
              <a:rPr lang="en-IN" sz="2800" b="1" dirty="0">
                <a:solidFill>
                  <a:schemeClr val="accent5"/>
                </a:solidFill>
                <a:effectLst/>
                <a:latin typeface="Segoe UI" panose="020B0502040204020203" pitchFamily="34" charset="0"/>
                <a:ea typeface="Times New Roman" panose="02020603050405020304" pitchFamily="18" charset="0"/>
                <a:cs typeface="Times New Roman" panose="02020603050405020304" pitchFamily="18" charset="0"/>
              </a:rPr>
              <a:t> Phase</a:t>
            </a:r>
            <a:endParaRPr lang="en-IN" sz="2800"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endParaRPr>
          </a:p>
          <a:p>
            <a:pPr algn="ctr"/>
            <a:r>
              <a:rPr lang="en-IN" sz="2800" b="1" dirty="0">
                <a:solidFill>
                  <a:schemeClr val="accent5"/>
                </a:solidFill>
                <a:effectLst/>
                <a:latin typeface="Segoe UI" panose="020B0502040204020203" pitchFamily="34" charset="0"/>
                <a:ea typeface="Times New Roman" panose="02020603050405020304" pitchFamily="18" charset="0"/>
              </a:rPr>
              <a:t>Conclusion</a:t>
            </a:r>
            <a:endParaRPr lang="en-IN" sz="2800" dirty="0">
              <a:solidFill>
                <a:schemeClr val="accent5"/>
              </a:solidFill>
            </a:endParaRPr>
          </a:p>
        </p:txBody>
      </p:sp>
    </p:spTree>
    <p:extLst>
      <p:ext uri="{BB962C8B-B14F-4D97-AF65-F5344CB8AC3E}">
        <p14:creationId xmlns:p14="http://schemas.microsoft.com/office/powerpoint/2010/main" val="3508509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31EC7C-4265-822B-A057-745B59945AA7}"/>
              </a:ext>
            </a:extLst>
          </p:cNvPr>
          <p:cNvSpPr txBox="1"/>
          <p:nvPr/>
        </p:nvSpPr>
        <p:spPr>
          <a:xfrm>
            <a:off x="1170038" y="757190"/>
            <a:ext cx="9635613" cy="5228291"/>
          </a:xfrm>
          <a:prstGeom prst="rect">
            <a:avLst/>
          </a:prstGeom>
          <a:noFill/>
        </p:spPr>
        <p:txBody>
          <a:bodyPr wrap="square">
            <a:spAutoFit/>
          </a:bodyPr>
          <a:lstStyle/>
          <a:p>
            <a:pPr>
              <a:lnSpc>
                <a:spcPct val="107000"/>
              </a:lnSpc>
              <a:spcBef>
                <a:spcPts val="1800"/>
              </a:spcBef>
              <a:spcAft>
                <a:spcPts val="1200"/>
              </a:spcAft>
            </a:pPr>
            <a:r>
              <a:rPr lang="en-IN" sz="2400" b="1" dirty="0">
                <a:solidFill>
                  <a:schemeClr val="accent1"/>
                </a:solidFill>
                <a:effectLst/>
                <a:latin typeface="Segoe UI" panose="020B0502040204020203" pitchFamily="34" charset="0"/>
                <a:ea typeface="Times New Roman" panose="02020603050405020304" pitchFamily="18" charset="0"/>
                <a:cs typeface="Times New Roman" panose="02020603050405020304" pitchFamily="18" charset="0"/>
              </a:rPr>
              <a:t>Project Introduction</a:t>
            </a:r>
            <a:endParaRPr lang="en-IN" sz="16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en-IN" sz="2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Black Friday is an informal name for the Friday following Thanksgiving Day in the United States, which is celebrated on the fourth Thursday of November. The day after Thanksgiving has been regarded as the beginning of the United States Christmas shopping season since 1952, although the term "Black Friday" did not become widely used until more recent decades. Many stores offer highly promoted sales on Black Friday and open very early, such as at midnight, or may even start their sales at some time on Thanksgiving.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54777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8A70FB-5C22-7E90-EFD3-4F874E2CF0F9}"/>
              </a:ext>
            </a:extLst>
          </p:cNvPr>
          <p:cNvSpPr txBox="1"/>
          <p:nvPr/>
        </p:nvSpPr>
        <p:spPr>
          <a:xfrm>
            <a:off x="737420" y="403123"/>
            <a:ext cx="10225548" cy="2677656"/>
          </a:xfrm>
          <a:prstGeom prst="rect">
            <a:avLst/>
          </a:prstGeom>
          <a:noFill/>
        </p:spPr>
        <p:txBody>
          <a:bodyPr wrap="square">
            <a:spAutoFit/>
          </a:bodyPr>
          <a:lstStyle/>
          <a:p>
            <a:r>
              <a:rPr lang="en-IN" sz="2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The major challenge for a Retail store or eCommerce business is to choose product price such that they get maximum profit at the end of the sales. Our project deals with determining the product prices based on the historical retail store sales data. After generating the predictions, our model will help the retail store to decide the price of the products to earn more profits.</a:t>
            </a:r>
            <a:endParaRPr lang="en-IN" sz="2800" dirty="0"/>
          </a:p>
        </p:txBody>
      </p:sp>
    </p:spTree>
    <p:extLst>
      <p:ext uri="{BB962C8B-B14F-4D97-AF65-F5344CB8AC3E}">
        <p14:creationId xmlns:p14="http://schemas.microsoft.com/office/powerpoint/2010/main" val="3893240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8F9848-E01E-12DC-ED45-E1B8F247CFC1}"/>
              </a:ext>
            </a:extLst>
          </p:cNvPr>
          <p:cNvSpPr txBox="1"/>
          <p:nvPr/>
        </p:nvSpPr>
        <p:spPr>
          <a:xfrm>
            <a:off x="658761" y="442452"/>
            <a:ext cx="10314039" cy="3226717"/>
          </a:xfrm>
          <a:prstGeom prst="rect">
            <a:avLst/>
          </a:prstGeom>
          <a:noFill/>
        </p:spPr>
        <p:txBody>
          <a:bodyPr wrap="square">
            <a:spAutoFit/>
          </a:bodyPr>
          <a:lstStyle/>
          <a:p>
            <a:pPr>
              <a:lnSpc>
                <a:spcPct val="107000"/>
              </a:lnSpc>
              <a:spcBef>
                <a:spcPts val="1800"/>
              </a:spcBef>
              <a:spcAft>
                <a:spcPts val="1200"/>
              </a:spcAft>
            </a:pPr>
            <a:r>
              <a:rPr lang="en-IN" sz="2400" b="1" dirty="0">
                <a:solidFill>
                  <a:schemeClr val="accent1"/>
                </a:solidFill>
                <a:effectLst/>
                <a:latin typeface="Segoe UI" panose="020B0502040204020203" pitchFamily="34" charset="0"/>
                <a:ea typeface="Times New Roman" panose="02020603050405020304" pitchFamily="18" charset="0"/>
                <a:cs typeface="Times New Roman" panose="02020603050405020304" pitchFamily="18" charset="0"/>
              </a:rPr>
              <a:t>Dataset Description</a:t>
            </a:r>
            <a:endParaRPr lang="en-IN" sz="16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2800" dirty="0">
                <a:solidFill>
                  <a:srgbClr val="24292F"/>
                </a:solidFill>
                <a:effectLst/>
                <a:latin typeface="Segoe UI" panose="020B0502040204020203" pitchFamily="34" charset="0"/>
                <a:ea typeface="Times New Roman" panose="02020603050405020304" pitchFamily="18" charset="0"/>
              </a:rPr>
              <a:t>The dataset is acquired from an online data analytics hackathon hosted by Analytics Vidhya. The data contained features like age, gender, marital status, categories of products purchased, city demographics, purchase amount etc. The data consists of 12 columns and 537577 records. Our model will be predicting the purchase amount of the products</a:t>
            </a:r>
            <a:endParaRPr lang="en-IN" sz="2800" dirty="0"/>
          </a:p>
        </p:txBody>
      </p:sp>
    </p:spTree>
    <p:extLst>
      <p:ext uri="{BB962C8B-B14F-4D97-AF65-F5344CB8AC3E}">
        <p14:creationId xmlns:p14="http://schemas.microsoft.com/office/powerpoint/2010/main" val="1769148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0C5DA8-9664-935B-6131-A8076EE7D8B3}"/>
              </a:ext>
            </a:extLst>
          </p:cNvPr>
          <p:cNvSpPr txBox="1"/>
          <p:nvPr/>
        </p:nvSpPr>
        <p:spPr>
          <a:xfrm>
            <a:off x="639097" y="452284"/>
            <a:ext cx="10550013" cy="8978099"/>
          </a:xfrm>
          <a:prstGeom prst="rect">
            <a:avLst/>
          </a:prstGeom>
          <a:noFill/>
        </p:spPr>
        <p:txBody>
          <a:bodyPr wrap="square">
            <a:spAutoFit/>
          </a:bodyPr>
          <a:lstStyle/>
          <a:p>
            <a:pPr algn="ctr">
              <a:lnSpc>
                <a:spcPct val="107000"/>
              </a:lnSpc>
              <a:spcBef>
                <a:spcPts val="1800"/>
              </a:spcBef>
              <a:spcAft>
                <a:spcPts val="1200"/>
              </a:spcAft>
            </a:pPr>
            <a:r>
              <a:rPr lang="en-IN" sz="2400" b="1" dirty="0">
                <a:solidFill>
                  <a:schemeClr val="accent1"/>
                </a:solidFill>
                <a:effectLst/>
                <a:latin typeface="Segoe UI" panose="020B0502040204020203" pitchFamily="34" charset="0"/>
                <a:ea typeface="Times New Roman" panose="02020603050405020304" pitchFamily="18" charset="0"/>
                <a:cs typeface="Times New Roman" panose="02020603050405020304" pitchFamily="18" charset="0"/>
              </a:rPr>
              <a:t>EDA:</a:t>
            </a:r>
            <a:endParaRPr lang="en-IN" sz="16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en-IN" sz="2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Below are the observations which we have made from the data visualization done as part of the Data Understanding process.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Approximately, 75% of the number of purchases are made by Male users and rest of the 25% is done by female users. This tells us the Male consumers are the major contributors to the number of sales for the retail store. On average the male gender spends more money on purchase contrary to female, and it is possible to also observe this trend by adding the total value of purchase.</a:t>
            </a:r>
            <a:endParaRPr lang="en-IN" sz="28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800"/>
              </a:spcAft>
              <a:buSzPts val="1000"/>
              <a:buFont typeface="Symbol" panose="05050102010706020507" pitchFamily="18" charset="2"/>
              <a:buChar char=""/>
              <a:tabLst>
                <a:tab pos="457200" algn="l"/>
              </a:tabLst>
            </a:pPr>
            <a:endParaRPr lang="en-IN" sz="1600" dirty="0">
              <a:solidFill>
                <a:srgbClr val="24292F"/>
              </a:solidFill>
              <a:effectLst/>
              <a:latin typeface="Segoe UI" panose="020B0502040204020203"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800"/>
              </a:spcAft>
              <a:buSzPts val="1000"/>
              <a:buFont typeface="Symbol" panose="05050102010706020507" pitchFamily="18" charset="2"/>
              <a:buChar char=""/>
              <a:tabLst>
                <a:tab pos="457200" algn="l"/>
              </a:tabLst>
            </a:pPr>
            <a:endParaRPr lang="en-IN" sz="1600" dirty="0">
              <a:solidFill>
                <a:srgbClr val="24292F"/>
              </a:solidFill>
              <a:latin typeface="Segoe UI" panose="020B0502040204020203"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800"/>
              </a:spcAft>
              <a:buSzPts val="1000"/>
              <a:buFont typeface="Symbol" panose="05050102010706020507" pitchFamily="18" charset="2"/>
              <a:buChar char=""/>
              <a:tabLst>
                <a:tab pos="457200" algn="l"/>
              </a:tabLst>
            </a:pPr>
            <a:endParaRPr lang="en-IN" sz="1600" dirty="0">
              <a:solidFill>
                <a:srgbClr val="24292F"/>
              </a:solidFill>
              <a:effectLst/>
              <a:latin typeface="Segoe UI" panose="020B0502040204020203"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800"/>
              </a:spcAft>
              <a:buSzPts val="1000"/>
              <a:buFont typeface="Symbol" panose="05050102010706020507" pitchFamily="18" charset="2"/>
              <a:buChar char=""/>
              <a:tabLst>
                <a:tab pos="457200" algn="l"/>
              </a:tabLst>
            </a:pPr>
            <a:endParaRPr lang="en-IN" sz="1600" dirty="0">
              <a:solidFill>
                <a:srgbClr val="24292F"/>
              </a:solidFill>
              <a:latin typeface="Segoe UI" panose="020B0502040204020203"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800"/>
              </a:spcAft>
              <a:buSzPts val="1000"/>
              <a:buFont typeface="Symbol" panose="05050102010706020507" pitchFamily="18" charset="2"/>
              <a:buChar char=""/>
              <a:tabLst>
                <a:tab pos="457200" algn="l"/>
              </a:tabLst>
            </a:pPr>
            <a:endParaRPr lang="en-IN" sz="1600" dirty="0">
              <a:solidFill>
                <a:srgbClr val="24292F"/>
              </a:solidFill>
              <a:effectLst/>
              <a:latin typeface="Segoe UI" panose="020B0502040204020203"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800"/>
              </a:spcAft>
              <a:buSzPts val="1000"/>
              <a:buFont typeface="Symbol" panose="05050102010706020507" pitchFamily="18" charset="2"/>
              <a:buChar char=""/>
              <a:tabLst>
                <a:tab pos="457200" algn="l"/>
              </a:tabLst>
            </a:pPr>
            <a:endParaRPr lang="en-IN" sz="1600" dirty="0">
              <a:solidFill>
                <a:srgbClr val="24292F"/>
              </a:solidFill>
              <a:latin typeface="Segoe UI" panose="020B0502040204020203"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800"/>
              </a:spcAft>
              <a:buSzPts val="1000"/>
              <a:buFont typeface="Symbol" panose="05050102010706020507" pitchFamily="18" charset="2"/>
              <a:buChar char=""/>
              <a:tabLst>
                <a:tab pos="457200" algn="l"/>
              </a:tabLst>
            </a:pPr>
            <a:endParaRPr lang="en-IN" sz="1600" dirty="0">
              <a:solidFill>
                <a:srgbClr val="24292F"/>
              </a:solidFill>
              <a:effectLst/>
              <a:latin typeface="Segoe UI" panose="020B0502040204020203"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800"/>
              </a:spcAft>
              <a:buSzPts val="1000"/>
              <a:buFont typeface="Symbol" panose="05050102010706020507" pitchFamily="18" charset="2"/>
              <a:buChar char=""/>
              <a:tabLst>
                <a:tab pos="457200" algn="l"/>
              </a:tabLst>
            </a:pPr>
            <a:endParaRPr lang="en-IN" sz="1600" dirty="0">
              <a:solidFill>
                <a:srgbClr val="24292F"/>
              </a:solidFill>
              <a:latin typeface="Segoe UI" panose="020B0502040204020203"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800"/>
              </a:spcAft>
              <a:buSzPts val="1000"/>
              <a:buFont typeface="Symbol" panose="05050102010706020507" pitchFamily="18" charset="2"/>
              <a:buChar char=""/>
              <a:tabLst>
                <a:tab pos="457200" algn="l"/>
              </a:tabLst>
            </a:pPr>
            <a:endParaRPr lang="en-IN" sz="1600" dirty="0">
              <a:solidFill>
                <a:srgbClr val="24292F"/>
              </a:solidFill>
              <a:effectLst/>
              <a:latin typeface="Segoe UI" panose="020B0502040204020203"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800"/>
              </a:spcAft>
              <a:buSzPts val="1000"/>
              <a:buFont typeface="Symbol" panose="05050102010706020507" pitchFamily="18" charset="2"/>
              <a:buChar char=""/>
              <a:tabLst>
                <a:tab pos="457200" algn="l"/>
              </a:tabLst>
            </a:pPr>
            <a:endParaRPr lang="en-IN" sz="16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66649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46A750-1222-9DBD-729B-8B7988EDAAE7}"/>
              </a:ext>
            </a:extLst>
          </p:cNvPr>
          <p:cNvSpPr txBox="1"/>
          <p:nvPr/>
        </p:nvSpPr>
        <p:spPr>
          <a:xfrm>
            <a:off x="727586" y="470119"/>
            <a:ext cx="9694607" cy="2813078"/>
          </a:xfrm>
          <a:prstGeom prst="rect">
            <a:avLst/>
          </a:prstGeom>
          <a:noFill/>
        </p:spPr>
        <p:txBody>
          <a:bodyPr wrap="square">
            <a:spAutoFit/>
          </a:bodyPr>
          <a:lstStyle/>
          <a:p>
            <a:pPr marL="342900" lvl="0" indent="-342900">
              <a:lnSpc>
                <a:spcPct val="107000"/>
              </a:lnSpc>
              <a:spcBef>
                <a:spcPts val="300"/>
              </a:spcBef>
              <a:spcAft>
                <a:spcPts val="800"/>
              </a:spcAft>
              <a:buSzPts val="1000"/>
              <a:buFont typeface="Symbol" panose="05050102010706020507" pitchFamily="18" charset="2"/>
              <a:buChar char=""/>
              <a:tabLst>
                <a:tab pos="457200" algn="l"/>
              </a:tabLst>
            </a:pPr>
            <a:r>
              <a:rPr lang="en-IN" sz="2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When we combined Purchase and </a:t>
            </a:r>
            <a:r>
              <a:rPr lang="en-IN" sz="2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Marital_Status</a:t>
            </a:r>
            <a:r>
              <a:rPr lang="en-IN" sz="2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for analysis, we came to know that Single Men spend the most during the Black Friday. It also tells that Men tend to spend less once they are married. It maybe because of the added responsibilities.</a:t>
            </a:r>
          </a:p>
          <a:p>
            <a:pPr marL="342900" lvl="0" indent="-342900">
              <a:lnSpc>
                <a:spcPct val="107000"/>
              </a:lnSpc>
              <a:spcBef>
                <a:spcPts val="300"/>
              </a:spcBef>
              <a:spcAft>
                <a:spcPts val="800"/>
              </a:spcAft>
              <a:buSzPts val="1000"/>
              <a:buFont typeface="Symbol" panose="05050102010706020507" pitchFamily="18" charset="2"/>
              <a:buChar char=""/>
              <a:tabLst>
                <a:tab pos="457200" algn="l"/>
              </a:tabLst>
            </a:pPr>
            <a:endParaRPr lang="en-IN" dirty="0">
              <a:solidFill>
                <a:srgbClr val="24292F"/>
              </a:solidFill>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49525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D0C3FB-178F-B825-2FB8-DDF6601A09BB}"/>
              </a:ext>
            </a:extLst>
          </p:cNvPr>
          <p:cNvSpPr txBox="1"/>
          <p:nvPr/>
        </p:nvSpPr>
        <p:spPr>
          <a:xfrm>
            <a:off x="747251" y="157316"/>
            <a:ext cx="10323871" cy="6344429"/>
          </a:xfrm>
          <a:prstGeom prst="rect">
            <a:avLst/>
          </a:prstGeom>
          <a:noFill/>
        </p:spPr>
        <p:txBody>
          <a:bodyPr wrap="square">
            <a:spAutoFit/>
          </a:bodyPr>
          <a:lstStyle/>
          <a:p>
            <a:pPr marL="342900" lvl="0" indent="-342900">
              <a:lnSpc>
                <a:spcPct val="107000"/>
              </a:lnSpc>
              <a:spcBef>
                <a:spcPts val="300"/>
              </a:spcBef>
              <a:spcAft>
                <a:spcPts val="800"/>
              </a:spcAft>
              <a:buSzPts val="1000"/>
              <a:buFont typeface="Symbol" panose="05050102010706020507" pitchFamily="18" charset="2"/>
              <a:buChar char=""/>
              <a:tabLst>
                <a:tab pos="457200" algn="l"/>
              </a:tabLst>
            </a:pPr>
            <a:r>
              <a:rPr lang="en-IN" sz="2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For Age feature, we observed the consumers who belong to the age group 25-40 tend to spend the most.</a:t>
            </a:r>
            <a:endParaRPr lang="en-IN" sz="28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800"/>
              </a:spcAft>
              <a:buSzPts val="1000"/>
              <a:buFont typeface="Symbol" panose="05050102010706020507" pitchFamily="18" charset="2"/>
              <a:buChar char=""/>
              <a:tabLst>
                <a:tab pos="457200" algn="l"/>
              </a:tabLst>
            </a:pPr>
            <a:r>
              <a:rPr lang="en-IN" sz="2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There is an interesting column </a:t>
            </a:r>
            <a:r>
              <a:rPr lang="en-IN" sz="2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Stay_In_Current_City_Years</a:t>
            </a:r>
            <a:r>
              <a:rPr lang="en-IN" sz="2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after </a:t>
            </a:r>
            <a:r>
              <a:rPr lang="en-IN" sz="2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analyzing</a:t>
            </a:r>
            <a:r>
              <a:rPr lang="en-IN" sz="2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this column we came to know the people who have spent 1 year in the city tend to spend the most. This is understandable as, people who have spent more than 4 years in the city are generally well settled and are less interested in buying new things as compared to the people new to the city, who tend to buy more.</a:t>
            </a:r>
            <a:endParaRPr lang="en-IN" sz="28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800"/>
              </a:spcAft>
              <a:buSzPts val="1000"/>
              <a:buFont typeface="Symbol" panose="05050102010706020507" pitchFamily="18" charset="2"/>
              <a:buChar char=""/>
              <a:tabLst>
                <a:tab pos="457200" algn="l"/>
              </a:tabLst>
            </a:pPr>
            <a:r>
              <a:rPr lang="en-IN" sz="2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When examining which city the product was purchased to our surprise, even though the city B is majorly responsible for the overall sales income, but when it comes to the above product, it majorly purchased in the city C.</a:t>
            </a:r>
            <a:endParaRPr lang="en-IN" sz="28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94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7C1B08-6BA6-7A6E-05D7-7A2289AE8174}"/>
              </a:ext>
            </a:extLst>
          </p:cNvPr>
          <p:cNvSpPr txBox="1"/>
          <p:nvPr/>
        </p:nvSpPr>
        <p:spPr>
          <a:xfrm>
            <a:off x="717755" y="422788"/>
            <a:ext cx="10205884" cy="4127348"/>
          </a:xfrm>
          <a:prstGeom prst="rect">
            <a:avLst/>
          </a:prstGeom>
          <a:noFill/>
        </p:spPr>
        <p:txBody>
          <a:bodyPr wrap="square">
            <a:spAutoFit/>
          </a:bodyPr>
          <a:lstStyle/>
          <a:p>
            <a:pPr algn="ctr">
              <a:lnSpc>
                <a:spcPct val="107000"/>
              </a:lnSpc>
              <a:spcBef>
                <a:spcPts val="1800"/>
              </a:spcBef>
              <a:spcAft>
                <a:spcPts val="1200"/>
              </a:spcAft>
            </a:pPr>
            <a:r>
              <a:rPr lang="en-IN" sz="2400" b="1" dirty="0">
                <a:solidFill>
                  <a:schemeClr val="accent1"/>
                </a:solidFill>
                <a:effectLst/>
                <a:latin typeface="Segoe UI" panose="020B0502040204020203" pitchFamily="34" charset="0"/>
                <a:ea typeface="Times New Roman" panose="02020603050405020304" pitchFamily="18" charset="0"/>
                <a:cs typeface="Times New Roman" panose="02020603050405020304" pitchFamily="18" charset="0"/>
              </a:rPr>
              <a:t>Data Preparation</a:t>
            </a:r>
            <a:endParaRPr lang="en-IN" sz="16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Used </a:t>
            </a:r>
            <a:r>
              <a:rPr lang="en-IN" sz="2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LabelEncoder</a:t>
            </a:r>
            <a:r>
              <a:rPr lang="en-IN" sz="2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for encoding the categorical columns like Age, Gender and </a:t>
            </a:r>
            <a:r>
              <a:rPr lang="en-IN" sz="2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City_Category</a:t>
            </a:r>
            <a:endParaRPr lang="en-IN" sz="28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800"/>
              </a:spcAft>
              <a:buSzPts val="1000"/>
              <a:buFont typeface="Symbol" panose="05050102010706020507" pitchFamily="18" charset="2"/>
              <a:buChar char=""/>
              <a:tabLst>
                <a:tab pos="457200" algn="l"/>
              </a:tabLst>
            </a:pPr>
            <a:r>
              <a:rPr lang="en-IN" sz="2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Used </a:t>
            </a:r>
            <a:r>
              <a:rPr lang="en-IN" sz="2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get_dummies</a:t>
            </a:r>
            <a:r>
              <a:rPr lang="en-IN" sz="2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form Pandas package for converting categorical variable </a:t>
            </a:r>
            <a:r>
              <a:rPr lang="en-IN" sz="2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State_In_Current_Years</a:t>
            </a:r>
            <a:r>
              <a:rPr lang="en-IN" sz="2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into dummy/indicator variables.</a:t>
            </a:r>
            <a:endParaRPr lang="en-IN" sz="28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800"/>
              </a:spcAft>
              <a:buSzPts val="1000"/>
              <a:buFont typeface="Symbol" panose="05050102010706020507" pitchFamily="18" charset="2"/>
              <a:buChar char=""/>
              <a:tabLst>
                <a:tab pos="457200" algn="l"/>
              </a:tabLst>
            </a:pPr>
            <a:r>
              <a:rPr lang="en-IN" sz="2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Filled the missing values in the Product_Category_2 and Product_Category_3</a:t>
            </a:r>
            <a:endParaRPr lang="en-IN" sz="28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648287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TotalTime>
  <Words>708</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Segoe UI</vt:lpstr>
      <vt:lpstr>Symbol</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MEGHA DHANAKE</dc:creator>
  <cp:lastModifiedBy>MEGHA DHANAKE</cp:lastModifiedBy>
  <cp:revision>1</cp:revision>
  <dcterms:created xsi:type="dcterms:W3CDTF">2023-03-03T10:26:27Z</dcterms:created>
  <dcterms:modified xsi:type="dcterms:W3CDTF">2023-03-03T10:44:11Z</dcterms:modified>
</cp:coreProperties>
</file>