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02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37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73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25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91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37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88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63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6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8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37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41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0FD0717-BEEE-48D4-8750-E44E166E9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CBA4EB-F997-4F56-9436-88F607540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10" name="Group 16">
            <a:extLst>
              <a:ext uri="{FF2B5EF4-FFF2-40B4-BE49-F238E27FC236}">
                <a16:creationId xmlns:a16="http://schemas.microsoft.com/office/drawing/2014/main" id="{C2DA450E-1EDD-4D4A-8257-4808EB93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9392" y="938882"/>
            <a:ext cx="6562082" cy="4236223"/>
            <a:chOff x="7807230" y="2012810"/>
            <a:chExt cx="3251252" cy="3459865"/>
          </a:xfrm>
        </p:grpSpPr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id="{228FBF78-9E7E-46C0-950D-FC7AEE43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2116C23-5ED0-4F29-84D0-584CD0150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20">
            <a:extLst>
              <a:ext uri="{FF2B5EF4-FFF2-40B4-BE49-F238E27FC236}">
                <a16:creationId xmlns:a16="http://schemas.microsoft.com/office/drawing/2014/main" id="{37EE4B41-0C22-468A-BCFF-66786B9C8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7777" y="1269341"/>
            <a:ext cx="5925312" cy="3575304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46756" y="1463015"/>
            <a:ext cx="5492683" cy="3196668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RESTful Web Service Implementation + Docker 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(using Python &amp; Flask)</a:t>
            </a:r>
          </a:p>
        </p:txBody>
      </p:sp>
      <p:pic>
        <p:nvPicPr>
          <p:cNvPr id="14" name="Picture 22">
            <a:extLst>
              <a:ext uri="{FF2B5EF4-FFF2-40B4-BE49-F238E27FC236}">
                <a16:creationId xmlns:a16="http://schemas.microsoft.com/office/drawing/2014/main" id="{8B060F31-12EA-4404-8435-DA25F36C8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E4F1CB68-9DEB-4A71-8E7C-DE9278F03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17261" y="2087881"/>
            <a:ext cx="3142864" cy="2682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b="1" cap="all" dirty="0" err="1"/>
              <a:t>Megha</a:t>
            </a:r>
            <a:r>
              <a:rPr lang="en-US" b="1" cap="all" dirty="0"/>
              <a:t> </a:t>
            </a:r>
            <a:r>
              <a:rPr lang="en-US" b="1" cap="all" dirty="0" err="1"/>
              <a:t>Godwal</a:t>
            </a:r>
            <a:endParaRPr lang="en-US" b="1" cap="all" dirty="0"/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b="1" cap="all" dirty="0"/>
              <a:t>Attender Pal Singh</a:t>
            </a:r>
          </a:p>
        </p:txBody>
      </p:sp>
    </p:spTree>
    <p:extLst>
      <p:ext uri="{BB962C8B-B14F-4D97-AF65-F5344CB8AC3E}">
        <p14:creationId xmlns:p14="http://schemas.microsoft.com/office/powerpoint/2010/main" val="118172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19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9683" y="1240076"/>
            <a:ext cx="2727813" cy="45845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0" i="0" kern="1200" cap="all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i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Data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81709" y="605642"/>
            <a:ext cx="7269393" cy="61327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This assignment consists of a JSON based database file, </a:t>
            </a:r>
            <a:r>
              <a:rPr lang="en-US" dirty="0" err="1"/>
              <a:t>cars.json</a:t>
            </a:r>
            <a:r>
              <a:rPr lang="en-US" dirty="0"/>
              <a:t>, which consists of a collection of Car models with their respective features like ID, Name, Brand, Horsepower, Mileage and Year.</a:t>
            </a:r>
          </a:p>
          <a:p>
            <a:pPr marL="4572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app.py</a:t>
            </a:r>
            <a:r>
              <a:rPr lang="en-US" dirty="0"/>
              <a:t> Python file loads the JSON file and displays the data in the browser according to the routes.</a:t>
            </a:r>
          </a:p>
          <a:p>
            <a:pPr marL="4572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service contains 4 GET routes-</a:t>
            </a:r>
          </a:p>
          <a:p>
            <a:pPr marL="914400"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“/car-management/” route displays a list of all the car models with their id, name, brand, horsepower, mileage and year.</a:t>
            </a:r>
          </a:p>
          <a:p>
            <a:pPr marL="914400"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“/car-management/&lt;Year&gt;/” route displays the details of a car models for a respective year.</a:t>
            </a:r>
          </a:p>
          <a:p>
            <a:pPr marL="914400"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“/car-management/&lt;Year&gt;/&lt;ID&gt;/” route displays the details of a  particular ID in that respective year.</a:t>
            </a:r>
          </a:p>
          <a:p>
            <a:pPr marL="914400"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“/car-management/&lt;Year&gt;/&lt;ID&gt;/Horsepower/” route displays the details of the horsepower of a particular ID in that respective year.</a:t>
            </a:r>
          </a:p>
          <a:p>
            <a:pPr marL="4572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files are compiled into an image which runs in a Docker container.</a:t>
            </a:r>
          </a:p>
        </p:txBody>
      </p:sp>
    </p:spTree>
    <p:extLst>
      <p:ext uri="{BB962C8B-B14F-4D97-AF65-F5344CB8AC3E}">
        <p14:creationId xmlns:p14="http://schemas.microsoft.com/office/powerpoint/2010/main" val="40517708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5610</TotalTime>
  <Words>193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Attender Pal Singh, FNU</dc:creator>
  <cp:lastModifiedBy>Attender Pal Singh, FNU</cp:lastModifiedBy>
  <cp:revision>6</cp:revision>
  <dcterms:created xsi:type="dcterms:W3CDTF">2019-12-06T01:05:23Z</dcterms:created>
  <dcterms:modified xsi:type="dcterms:W3CDTF">2019-12-10T23:47:38Z</dcterms:modified>
</cp:coreProperties>
</file>