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25/02/2021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RISK GAME </a:t>
            </a:r>
            <a:br>
              <a:rPr lang="en-US" sz="6000" dirty="0"/>
            </a:br>
            <a:r>
              <a:rPr lang="en-US" sz="6000" dirty="0"/>
              <a:t>BUILD 1</a:t>
            </a:r>
            <a:br>
              <a:rPr lang="en-US" sz="6000" dirty="0"/>
            </a:br>
            <a:r>
              <a:rPr lang="en-US" sz="3000" dirty="0"/>
              <a:t>(TEAM 07)</a:t>
            </a:r>
            <a:br>
              <a:rPr lang="en-US" sz="3000" dirty="0"/>
            </a:br>
            <a:r>
              <a:rPr lang="en-US" sz="3000" dirty="0"/>
              <a:t>SOEN 6441 Winter </a:t>
            </a:r>
            <a:r>
              <a:rPr lang="en-US" sz="3000" dirty="0" smtClean="0"/>
              <a:t>2021</a:t>
            </a:r>
            <a:br>
              <a:rPr lang="en-US" sz="3000" dirty="0" smtClean="0"/>
            </a:br>
            <a:r>
              <a:rPr lang="en-US" sz="1800" dirty="0" smtClean="0"/>
              <a:t>Submitted to: Dr. Joey </a:t>
            </a:r>
            <a:r>
              <a:rPr lang="en-US" sz="1800" dirty="0" err="1" smtClean="0"/>
              <a:t>Paquet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6627"/>
            <a:ext cx="10058400" cy="1740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40164014 - AKSHITA </a:t>
            </a:r>
            <a:r>
              <a:rPr lang="en-IN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PATEL</a:t>
            </a:r>
          </a:p>
          <a:p>
            <a:pPr>
              <a:lnSpc>
                <a:spcPct val="120000"/>
              </a:lnSpc>
            </a:pPr>
            <a:r>
              <a:rPr lang="en-IN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40166917 </a:t>
            </a: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- MEGHAKSH  BRAHMBHATT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40172740 - RAJKUMAR </a:t>
            </a:r>
            <a:r>
              <a:rPr lang="en-IN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ROKALI  </a:t>
            </a:r>
          </a:p>
          <a:p>
            <a:pPr>
              <a:lnSpc>
                <a:spcPct val="120000"/>
              </a:lnSpc>
            </a:pPr>
            <a:r>
              <a:rPr lang="en-IN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40162295 </a:t>
            </a: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- SARVESH RAYTER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40163010 - ZEAL PATEL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FLOW OF THE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smtClean="0"/>
              <a:t>Architectural design of the Project.</a:t>
            </a:r>
            <a:endParaRPr lang="en-IN" dirty="0" smtClean="0"/>
          </a:p>
          <a:p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IN" dirty="0" smtClean="0"/>
              <a:t>Demonstration of functional requirements.</a:t>
            </a:r>
            <a:endParaRPr lang="en-IN" dirty="0" smtClean="0"/>
          </a:p>
          <a:p>
            <a:r>
              <a:rPr lang="en-IN" dirty="0"/>
              <a:t>3</a:t>
            </a:r>
            <a:r>
              <a:rPr lang="en-IN" dirty="0" smtClean="0"/>
              <a:t>. </a:t>
            </a:r>
            <a:r>
              <a:rPr lang="en-IN" dirty="0" smtClean="0"/>
              <a:t>Coding Conventions and tools used.</a:t>
            </a:r>
            <a:endParaRPr lang="en-IN" dirty="0"/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ARCHITECTURAL DESIGN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MODEL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CONTROLLR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7842" y="2227087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953393" y="4166245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145774" y="4166244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06974" y="2227087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endCxn id="15" idx="0"/>
          </p:cNvCxnSpPr>
          <p:nvPr/>
        </p:nvCxnSpPr>
        <p:spPr>
          <a:xfrm>
            <a:off x="8120129" y="2807594"/>
            <a:ext cx="1934408" cy="1358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7817096" y="3450580"/>
            <a:ext cx="1934407" cy="1327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2" idx="1"/>
          </p:cNvCxnSpPr>
          <p:nvPr/>
        </p:nvCxnSpPr>
        <p:spPr>
          <a:xfrm rot="5400000" flipH="1" flipV="1">
            <a:off x="4418675" y="2667077"/>
            <a:ext cx="1327410" cy="1670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93376" y="2560194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CONTROLLER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14272" y="4593509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MODEL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9077" y="4593324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466" y="2619708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USER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17" idx="2"/>
            <a:endCxn id="16" idx="1"/>
          </p:cNvCxnSpPr>
          <p:nvPr/>
        </p:nvCxnSpPr>
        <p:spPr>
          <a:xfrm rot="16200000" flipH="1">
            <a:off x="1663241" y="3295457"/>
            <a:ext cx="1327411" cy="16376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27630" y="2294595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UPDATE</a:t>
            </a:r>
            <a:endParaRPr lang="en-IN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658089" y="4809231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FEEDBACK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16737" y="4854100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FEEDBACK</a:t>
            </a:r>
            <a:endParaRPr lang="en-IN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09078" y="2435042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ACTION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– VIEW – CONTROLLER ARCHITECTURE</a:t>
            </a:r>
            <a:endParaRPr lang="en-IN" dirty="0"/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stCxn id="12" idx="2"/>
            <a:endCxn id="16" idx="3"/>
          </p:cNvCxnSpPr>
          <p:nvPr/>
        </p:nvCxnSpPr>
        <p:spPr>
          <a:xfrm rot="5400000">
            <a:off x="5519819" y="3278823"/>
            <a:ext cx="1327411" cy="1670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/>
              <a:t>CODING CONVENTIONS AND TOOLS USED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Class </a:t>
            </a:r>
            <a:r>
              <a:rPr lang="en-US" dirty="0"/>
              <a:t>names in </a:t>
            </a:r>
            <a:r>
              <a:rPr lang="en-US" dirty="0" err="1" smtClean="0"/>
              <a:t>Camel</a:t>
            </a:r>
            <a:r>
              <a:rPr lang="en-US" dirty="0" err="1" smtClean="0"/>
              <a:t>Case</a:t>
            </a:r>
            <a:r>
              <a:rPr lang="en-US" dirty="0" smtClean="0"/>
              <a:t> </a:t>
            </a:r>
            <a:r>
              <a:rPr lang="en-US" dirty="0"/>
              <a:t>that starts with a capital </a:t>
            </a:r>
            <a:r>
              <a:rPr lang="en-US" dirty="0" smtClean="0"/>
              <a:t>letter.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</a:t>
            </a:r>
            <a:r>
              <a:rPr lang="en-US" dirty="0"/>
              <a:t>members start with d_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Method </a:t>
            </a:r>
            <a:r>
              <a:rPr lang="en-US" dirty="0"/>
              <a:t>parameters start with p_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Local </a:t>
            </a:r>
            <a:r>
              <a:rPr lang="en-US" dirty="0"/>
              <a:t>variables start with l_ 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Static </a:t>
            </a:r>
            <a:r>
              <a:rPr lang="en-US" dirty="0"/>
              <a:t>members start with a capital letter, non-static members start with a lower case </a:t>
            </a:r>
            <a:r>
              <a:rPr lang="en-US" dirty="0" smtClean="0"/>
              <a:t>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For version control we have used </a:t>
            </a:r>
            <a:r>
              <a:rPr lang="en-IN" b="1" dirty="0" err="1" smtClean="0"/>
              <a:t>EGit</a:t>
            </a:r>
            <a:r>
              <a:rPr lang="en-IN" b="1" dirty="0" smtClean="0"/>
              <a:t> </a:t>
            </a:r>
            <a:r>
              <a:rPr lang="en-IN" dirty="0" smtClean="0"/>
              <a:t>(Eclipse Git) and </a:t>
            </a:r>
            <a:r>
              <a:rPr lang="en-IN" b="1" dirty="0" err="1" smtClean="0"/>
              <a:t>Github</a:t>
            </a:r>
            <a:r>
              <a:rPr lang="en-IN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For documentation we have used </a:t>
            </a:r>
            <a:r>
              <a:rPr lang="en-IN" b="1" dirty="0" err="1" smtClean="0"/>
              <a:t>Javadoc</a:t>
            </a:r>
            <a:r>
              <a:rPr lang="en-IN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For unit testing we have used </a:t>
            </a:r>
            <a:r>
              <a:rPr lang="en-IN" b="1" dirty="0" err="1" smtClean="0"/>
              <a:t>JUnit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C</a:t>
            </a:r>
            <a:r>
              <a:rPr lang="en-IN" dirty="0" smtClean="0"/>
              <a:t>ontinuous Integration we have used </a:t>
            </a:r>
            <a:r>
              <a:rPr lang="en-IN" b="1" dirty="0" err="1"/>
              <a:t>G</a:t>
            </a:r>
            <a:r>
              <a:rPr lang="en-IN" b="1" dirty="0" err="1" smtClean="0"/>
              <a:t>ithub</a:t>
            </a:r>
            <a:r>
              <a:rPr lang="en-IN" dirty="0" smtClean="0"/>
              <a:t> </a:t>
            </a:r>
            <a:r>
              <a:rPr lang="en-IN" b="1" dirty="0" smtClean="0"/>
              <a:t>Actions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151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RISK GAME  BUILD 1 (TEAM 07) SOEN 6441 Winter 2021 Submitted to: Dr. Joey Paquet</vt:lpstr>
      <vt:lpstr>FLOW OF THE PRESENTATION</vt:lpstr>
      <vt:lpstr>ARCHITECTURAL DESIGN</vt:lpstr>
      <vt:lpstr>CODING CONVENTIONS AND TOOLS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Windows User</cp:lastModifiedBy>
  <cp:revision>11</cp:revision>
  <dcterms:created xsi:type="dcterms:W3CDTF">2021-02-24T17:26:04Z</dcterms:created>
  <dcterms:modified xsi:type="dcterms:W3CDTF">2021-02-25T10:39:17Z</dcterms:modified>
</cp:coreProperties>
</file>