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64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9155113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880" y="1123315"/>
            <a:ext cx="7304405" cy="880110"/>
          </a:xfrm>
        </p:spPr>
        <p:txBody>
          <a:bodyPr/>
          <a:lstStyle/>
          <a:p>
            <a:r>
              <a:rPr b="1">
                <a:latin typeface="Times New Roman" panose="02020603050405020304" charset="0"/>
                <a:cs typeface="Times New Roman" panose="02020603050405020304" charset="0"/>
              </a:rPr>
              <a:t>Banking System using OOPS in </a:t>
            </a:r>
            <a:r>
              <a:rPr lang="en-IN" b="1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b="1">
                <a:latin typeface="Times New Roman" panose="02020603050405020304" charset="0"/>
                <a:cs typeface="Times New Roman" panose="02020603050405020304" charset="0"/>
              </a:rPr>
              <a:t>Python</a:t>
            </a:r>
            <a:endParaRPr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130" y="2927350"/>
            <a:ext cx="6913245" cy="3267075"/>
          </a:xfrm>
        </p:spPr>
        <p:txBody>
          <a:bodyPr/>
          <a:lstStyle/>
          <a:p>
            <a:r>
              <a:rPr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An Object-Oriented Approach to Manage Accounts</a:t>
            </a:r>
            <a:endParaRPr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>
              <a:ln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sz="2000">
                <a:ln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S.Meghamala</a:t>
            </a:r>
            <a:endParaRPr lang="en-IN" sz="2000">
              <a:ln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sz="2000">
                <a:ln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Batch No:434</a:t>
            </a:r>
            <a:endParaRPr lang="en-IN" sz="2000">
              <a:ln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sz="2000">
                <a:ln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Innomatics Research Labs</a:t>
            </a:r>
            <a:endParaRPr lang="en-IN" sz="2000">
              <a:ln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>
              <a:ln/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>
              <a:ln/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IN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Banks handle thousands of customer accounts daily.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Efficient, secure, and reliable systems are required.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Traditional coding causes duplication and errors.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Object-Oriented Programming (OOP) provides structure.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Concepts like encapsulation, inheritance, and polymorphism help.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With OOP, banking operations become scalable and reusable.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This project forms the base of modern banking applications.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GB"/>
          </a:p>
          <a:p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GB" b="1">
                <a:latin typeface="Times New Roman" panose="02020603050405020304" charset="0"/>
                <a:cs typeface="Times New Roman" panose="02020603050405020304" charset="0"/>
              </a:rPr>
              <a:t>Problem Statement</a:t>
            </a:r>
            <a:endParaRPr lang="en-IN" altLang="en-GB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 sz="2800">
                <a:latin typeface="Times New Roman" panose="02020603050405020304" charset="0"/>
                <a:cs typeface="Times New Roman" panose="02020603050405020304" charset="0"/>
              </a:rPr>
              <a:t>Traditional banking systems face issues like code duplication, errors, and lack of reusability.</a:t>
            </a:r>
            <a:endParaRPr lang="en-US" altLang="en-GB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800">
                <a:latin typeface="Times New Roman" panose="02020603050405020304" charset="0"/>
                <a:cs typeface="Times New Roman" panose="02020603050405020304" charset="0"/>
              </a:rPr>
              <a:t>Direct access to balances creates security risks.</a:t>
            </a:r>
            <a:endParaRPr lang="en-US" altLang="en-GB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800">
                <a:latin typeface="Times New Roman" panose="02020603050405020304" charset="0"/>
                <a:cs typeface="Times New Roman" panose="02020603050405020304" charset="0"/>
              </a:rPr>
              <a:t>A structured OOPS-based solution is needed for secure and scalable account management.</a:t>
            </a:r>
            <a:endParaRPr lang="en-US" altLang="en-GB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Times New Roman" panose="02020603050405020304" charset="0"/>
                <a:cs typeface="Times New Roman" panose="02020603050405020304" charset="0"/>
              </a:rPr>
              <a:t>OOPS Concepts Used</a:t>
            </a:r>
            <a:endParaRPr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 b="1">
                <a:latin typeface="Times New Roman" panose="02020603050405020304" charset="0"/>
                <a:cs typeface="Times New Roman" panose="02020603050405020304" charset="0"/>
              </a:rPr>
              <a:t>Encapsulation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→ </a:t>
            </a:r>
            <a:r>
              <a:rPr sz="2800">
                <a:latin typeface="Times New Roman" panose="02020603050405020304" charset="0"/>
                <a:cs typeface="Times New Roman" panose="02020603050405020304" charset="0"/>
              </a:rPr>
              <a:t>Private balanc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IN">
                <a:latin typeface="Times New Roman" panose="02020603050405020304" charset="0"/>
                <a:cs typeface="Times New Roman" panose="02020603050405020304" charset="0"/>
              </a:rPr>
              <a:t>,secure data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sz="2800" b="1">
                <a:latin typeface="Times New Roman" panose="02020603050405020304" charset="0"/>
                <a:cs typeface="Times New Roman" panose="02020603050405020304" charset="0"/>
              </a:rPr>
              <a:t>Inheritance</a:t>
            </a:r>
            <a:r>
              <a:rPr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→ </a:t>
            </a:r>
            <a:r>
              <a:rPr sz="2800">
                <a:latin typeface="Times New Roman" panose="02020603050405020304" charset="0"/>
                <a:cs typeface="Times New Roman" panose="02020603050405020304" charset="0"/>
              </a:rPr>
              <a:t>SavingsAccount &amp; CurrentAccount inherit from BankAccount</a:t>
            </a:r>
            <a:endParaRPr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sz="2800" b="1">
                <a:latin typeface="Times New Roman" panose="02020603050405020304" charset="0"/>
                <a:cs typeface="Times New Roman" panose="02020603050405020304" charset="0"/>
              </a:rPr>
              <a:t>Polymorphism</a:t>
            </a:r>
            <a:r>
              <a:rPr sz="2800">
                <a:latin typeface="Times New Roman" panose="02020603050405020304" charset="0"/>
                <a:cs typeface="Times New Roman" panose="02020603050405020304" charset="0"/>
              </a:rPr>
              <a:t> → withdraw() behaves differently for account types</a:t>
            </a:r>
            <a:endParaRPr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800" b="1">
                <a:latin typeface="Times New Roman" panose="02020603050405020304" charset="0"/>
                <a:cs typeface="Times New Roman" panose="02020603050405020304" charset="0"/>
              </a:rPr>
              <a:t>Abstraction</a:t>
            </a:r>
            <a:r>
              <a:rPr lang="en-US" altLang="en-GB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en-GB" sz="2800">
                <a:latin typeface="Times New Roman" panose="02020603050405020304" charset="0"/>
                <a:cs typeface="Times New Roman" panose="02020603050405020304" charset="0"/>
              </a:rPr>
              <a:t> Hides complex logic, shows only essentials.</a:t>
            </a:r>
            <a:endParaRPr lang="en-US" altLang="en-GB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800">
                <a:latin typeface="Times New Roman" panose="02020603050405020304" charset="0"/>
                <a:cs typeface="Times New Roman" panose="02020603050405020304" charset="0"/>
              </a:rPr>
              <a:t>Code becomes structured, reusable, and easy to maintain.</a:t>
            </a:r>
            <a:endParaRPr lang="en-US" altLang="en-GB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Times New Roman" panose="02020603050405020304" charset="0"/>
                <a:cs typeface="Times New Roman" panose="02020603050405020304" charset="0"/>
              </a:rPr>
              <a:t>Features of the Project</a:t>
            </a:r>
            <a:endParaRPr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en-GB" sz="245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Deposit and Withdraw money securly.</a:t>
            </a:r>
            <a:endParaRPr lang="en-US" altLang="en-GB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800">
                <a:latin typeface="Times New Roman" panose="02020603050405020304" charset="0"/>
                <a:cs typeface="Times New Roman" panose="02020603050405020304" charset="0"/>
              </a:rPr>
              <a:t>Check account balance anytime.</a:t>
            </a:r>
            <a:endParaRPr lang="en-US" altLang="en-GB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800">
                <a:latin typeface="Times New Roman" panose="02020603050405020304" charset="0"/>
                <a:cs typeface="Times New Roman" panose="02020603050405020304" charset="0"/>
              </a:rPr>
              <a:t>Interest calculation for Savings Accounts.</a:t>
            </a:r>
            <a:endParaRPr lang="en-US" altLang="en-GB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800">
                <a:latin typeface="Times New Roman" panose="02020603050405020304" charset="0"/>
                <a:cs typeface="Times New Roman" panose="02020603050405020304" charset="0"/>
              </a:rPr>
              <a:t>Overdraft facility for Current Accounts.</a:t>
            </a:r>
            <a:endParaRPr lang="en-US" altLang="en-GB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800">
                <a:latin typeface="Times New Roman" panose="02020603050405020304" charset="0"/>
                <a:cs typeface="Times New Roman" panose="02020603050405020304" charset="0"/>
              </a:rPr>
              <a:t>Error handling for invalid transactions.</a:t>
            </a:r>
            <a:endParaRPr lang="en-US" altLang="en-GB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Easily extendable for new account types.</a:t>
            </a:r>
            <a:endParaRPr lang="en-US" altLang="en-GB" sz="28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28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GB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Times New Roman" panose="02020603050405020304" charset="0"/>
                <a:cs typeface="Times New Roman" panose="02020603050405020304" charset="0"/>
              </a:rPr>
              <a:t>Benefits / Real-World Applications</a:t>
            </a:r>
            <a:endParaRPr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GB" sz="2000" b="1">
                <a:latin typeface="Times New Roman" panose="02020603050405020304" charset="0"/>
                <a:cs typeface="Times New Roman" panose="02020603050405020304" charset="0"/>
              </a:rPr>
              <a:t>1. Reusability :</a:t>
            </a: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 New account types (e.g., Loan Account, Fixed Deposit) can be added without rewriting core code. 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GB" sz="2000" b="1">
                <a:latin typeface="Times New Roman" panose="02020603050405020304" charset="0"/>
                <a:cs typeface="Times New Roman" panose="02020603050405020304" charset="0"/>
              </a:rPr>
              <a:t>2. Data Security :</a:t>
            </a: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 Encapsulation hides sensitive data (__balance), preventing unauthorized access. 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GB" sz="2000" b="1">
                <a:latin typeface="Times New Roman" panose="02020603050405020304" charset="0"/>
                <a:cs typeface="Times New Roman" panose="02020603050405020304" charset="0"/>
              </a:rPr>
              <a:t>3. Error Handling :</a:t>
            </a: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 Prevents invalid withdrawals or deposits by checking conditions in methods. 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GB" sz="2000" b="1">
                <a:latin typeface="Times New Roman" panose="02020603050405020304" charset="0"/>
                <a:cs typeface="Times New Roman" panose="02020603050405020304" charset="0"/>
              </a:rPr>
              <a:t>4. Flexibility for Banks :</a:t>
            </a: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 Can easily implement business rules (like overdraft limits, interest rates). 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GB" sz="2000" b="1">
                <a:latin typeface="Times New Roman" panose="02020603050405020304" charset="0"/>
                <a:cs typeface="Times New Roman" panose="02020603050405020304" charset="0"/>
              </a:rPr>
              <a:t>5. Customer Satisfaction :</a:t>
            </a: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 Accurate balance management avoids transaction 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errors, leading to trust. 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GB" sz="2000" b="1">
                <a:latin typeface="Times New Roman" panose="02020603050405020304" charset="0"/>
                <a:cs typeface="Times New Roman" panose="02020603050405020304" charset="0"/>
              </a:rPr>
              <a:t>6. Real-World Application :</a:t>
            </a: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 This project is the base of modern banking apps — account classes here can be extended to connect with databases, web apps, or ATMs.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Times New Roman" panose="02020603050405020304" charset="0"/>
                <a:cs typeface="Times New Roman" panose="02020603050405020304" charset="0"/>
              </a:rPr>
              <a:t>Key Learnings</a:t>
            </a:r>
            <a:endParaRPr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Method Overriding (Polymorphism)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AutoNum type="arabicPeriod"/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Encapsulation using private variables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AutoNum type="arabicPeriod"/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Building scalable and reusable code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AutoNum type="arabicPeriod"/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Applying real-world business rules in OOP</a:t>
            </a:r>
            <a:r>
              <a:rPr lang="en-IN">
                <a:latin typeface="Times New Roman" panose="02020603050405020304" charset="0"/>
                <a:cs typeface="Times New Roman" panose="02020603050405020304" charset="0"/>
              </a:rPr>
              <a:t>S</a:t>
            </a:r>
            <a:endParaRPr lang="en-I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Times New Roman" panose="02020603050405020304" charset="0"/>
                <a:cs typeface="Times New Roman" panose="02020603050405020304" charset="0"/>
              </a:rPr>
              <a:t>Closing Statement</a:t>
            </a:r>
            <a:endParaRPr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GB" sz="2800">
                <a:latin typeface="Times New Roman" panose="02020603050405020304" charset="0"/>
                <a:cs typeface="Times New Roman" panose="02020603050405020304" charset="0"/>
              </a:rPr>
              <a:t>OOPS ensures security, scalability, and reusability in banking systems.</a:t>
            </a:r>
            <a:endParaRPr lang="en-US" altLang="en-GB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800">
                <a:latin typeface="Times New Roman" panose="02020603050405020304" charset="0"/>
                <a:cs typeface="Times New Roman" panose="02020603050405020304" charset="0"/>
              </a:rPr>
              <a:t>It simplifies operations like deposits, withdrawals, and overdrafts.</a:t>
            </a:r>
            <a:endParaRPr lang="en-US" altLang="en-GB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800">
                <a:latin typeface="Times New Roman" panose="02020603050405020304" charset="0"/>
                <a:cs typeface="Times New Roman" panose="02020603050405020304" charset="0"/>
              </a:rPr>
              <a:t>This project lays the foundation for modern digital banking solutions.</a:t>
            </a:r>
            <a:endParaRPr lang="en-US" altLang="en-GB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2424</Words>
  <Application>WPS Presentation</Application>
  <PresentationFormat>On-screen Show (4:3)</PresentationFormat>
  <Paragraphs>71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Times New Roman</vt:lpstr>
      <vt:lpstr>Communications and Dialogues</vt:lpstr>
      <vt:lpstr>Banking System using OOPS in Python</vt:lpstr>
      <vt:lpstr>Introduction</vt:lpstr>
      <vt:lpstr>PowerPoint 演示文稿</vt:lpstr>
      <vt:lpstr>OOPS Concepts Used</vt:lpstr>
      <vt:lpstr>Features of the Project</vt:lpstr>
      <vt:lpstr>Benefits / Real-World Applications</vt:lpstr>
      <vt:lpstr>Key Learnings</vt:lpstr>
      <vt:lpstr>Closing Statement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Meghamala Sambari</cp:lastModifiedBy>
  <cp:revision>4</cp:revision>
  <dcterms:created xsi:type="dcterms:W3CDTF">2013-01-27T09:14:00Z</dcterms:created>
  <dcterms:modified xsi:type="dcterms:W3CDTF">2025-09-15T10:37:01Z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136A8603FC5F4FC48B3A83F48C5D0DFC_12</vt:lpwstr>
  </property>
  <property fmtid="{D5CDD505-2E9C-101B-9397-08002B2CF9AE}" pid="3" name="KSOProductBuildVer">
    <vt:lpwstr>2057-12.2.0.22556</vt:lpwstr>
  </property>
</Properties>
</file>